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on Buchanan" userId="f08e95f2-15f1-427d-bd14-a272b61a6a43" providerId="ADAL" clId="{382798CF-8C4E-4E81-A061-E8C613FDDE47}"/>
    <pc:docChg chg="modSld">
      <pc:chgData name="Brandon Buchanan" userId="f08e95f2-15f1-427d-bd14-a272b61a6a43" providerId="ADAL" clId="{382798CF-8C4E-4E81-A061-E8C613FDDE47}" dt="2024-07-23T20:02:00.349" v="109" actId="20577"/>
      <pc:docMkLst>
        <pc:docMk/>
      </pc:docMkLst>
      <pc:sldChg chg="modSp mod">
        <pc:chgData name="Brandon Buchanan" userId="f08e95f2-15f1-427d-bd14-a272b61a6a43" providerId="ADAL" clId="{382798CF-8C4E-4E81-A061-E8C613FDDE47}" dt="2024-07-23T20:02:00.349" v="109" actId="20577"/>
        <pc:sldMkLst>
          <pc:docMk/>
          <pc:sldMk cId="3787185824" sldId="257"/>
        </pc:sldMkLst>
        <pc:spChg chg="mod">
          <ac:chgData name="Brandon Buchanan" userId="f08e95f2-15f1-427d-bd14-a272b61a6a43" providerId="ADAL" clId="{382798CF-8C4E-4E81-A061-E8C613FDDE47}" dt="2024-07-23T20:02:00.349" v="109" actId="20577"/>
          <ac:spMkLst>
            <pc:docMk/>
            <pc:sldMk cId="3787185824" sldId="257"/>
            <ac:spMk id="6" creationId="{4567D012-56F5-4FFA-AF41-3E2ED73B3401}"/>
          </ac:spMkLst>
        </pc:spChg>
        <pc:spChg chg="mod">
          <ac:chgData name="Brandon Buchanan" userId="f08e95f2-15f1-427d-bd14-a272b61a6a43" providerId="ADAL" clId="{382798CF-8C4E-4E81-A061-E8C613FDDE47}" dt="2024-07-23T20:01:56.048" v="108" actId="20577"/>
          <ac:spMkLst>
            <pc:docMk/>
            <pc:sldMk cId="3787185824" sldId="257"/>
            <ac:spMk id="7" creationId="{296EBCC2-058A-4D0E-BB64-889CEEA26CBA}"/>
          </ac:spMkLst>
        </pc:spChg>
      </pc:sldChg>
      <pc:sldChg chg="modSp mod">
        <pc:chgData name="Brandon Buchanan" userId="f08e95f2-15f1-427d-bd14-a272b61a6a43" providerId="ADAL" clId="{382798CF-8C4E-4E81-A061-E8C613FDDE47}" dt="2024-07-23T18:58:50.683" v="6"/>
        <pc:sldMkLst>
          <pc:docMk/>
          <pc:sldMk cId="2987890691" sldId="261"/>
        </pc:sldMkLst>
        <pc:spChg chg="mod">
          <ac:chgData name="Brandon Buchanan" userId="f08e95f2-15f1-427d-bd14-a272b61a6a43" providerId="ADAL" clId="{382798CF-8C4E-4E81-A061-E8C613FDDE47}" dt="2024-07-23T18:58:50.683" v="6"/>
          <ac:spMkLst>
            <pc:docMk/>
            <pc:sldMk cId="2987890691" sldId="261"/>
            <ac:spMk id="10" creationId="{6B68DAF2-D044-4F73-150A-DB2664F996C7}"/>
          </ac:spMkLst>
        </pc:spChg>
      </pc:sldChg>
      <pc:sldChg chg="modSp mod">
        <pc:chgData name="Brandon Buchanan" userId="f08e95f2-15f1-427d-bd14-a272b61a6a43" providerId="ADAL" clId="{382798CF-8C4E-4E81-A061-E8C613FDDE47}" dt="2024-07-23T19:03:31.750" v="100" actId="20577"/>
        <pc:sldMkLst>
          <pc:docMk/>
          <pc:sldMk cId="900542805" sldId="265"/>
        </pc:sldMkLst>
        <pc:spChg chg="mod">
          <ac:chgData name="Brandon Buchanan" userId="f08e95f2-15f1-427d-bd14-a272b61a6a43" providerId="ADAL" clId="{382798CF-8C4E-4E81-A061-E8C613FDDE47}" dt="2024-07-23T19:03:31.750" v="100" actId="20577"/>
          <ac:spMkLst>
            <pc:docMk/>
            <pc:sldMk cId="900542805" sldId="265"/>
            <ac:spMk id="3" creationId="{1F94DE0E-182B-41B7-9201-77884508A0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87070-8ADB-3A50-2BBE-B018C9631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E46BA-8BE5-1635-7336-0061BAD04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C6901-495F-2755-E465-FBC7F9943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765F9-3678-5F0F-4B14-1E6DD76B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C9D65-53EC-E4A7-BCC6-A699D151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4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C77F-39D0-484E-30CC-CC29F8897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F1FC5-8020-4C97-D42E-EDF77B9F1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4D7FD-1411-34BD-26F6-D7C7BB03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FDC3B-3F6C-8896-B7CF-95F55BCB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9CDD1-50F9-01C2-EB69-D84F0757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ECA280-9271-564E-8611-71F5EC8B00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BBD4D-2A27-66AB-E54F-C06284DF0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53D53-9025-6519-C6E5-5343E44C2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F4993-4FB0-EE47-1CAD-16247DD06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41FE-D4EA-5C20-82A6-D3B9F9350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5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64EE0-7810-7418-D238-78046A7B2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6CEB5-B4CC-A8A2-7D52-D14393D2A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F2E02-18A8-9164-9406-89EA715F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B8741-D8CD-A093-3F7F-7FD05F6A3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FB32B-AA1B-09AD-DAFA-BEBDADB2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1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82162-4608-61A3-3ED0-F66738FE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00E43-53A1-7BC1-8A91-FB6E33121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857D7-A916-84C8-4039-3243B7995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1BEE1-8EFA-4768-1B1F-86DC6D01B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E8EDD-9A04-3C24-155E-4251DBBDA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9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7AAA6-F159-6801-CD9B-30E96515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76B63-1B74-B71E-9941-C33CE9FEF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9C1D9-8F9D-5179-F057-A19E7F1D9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A67FE-0549-6E82-8426-41594A7D1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F062A-B368-68BC-DA55-A2382FEDD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6E7DB-118A-AF6D-22D5-D155387A5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2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05211-4843-54A1-3495-3FD4710FA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864A1-A7CF-71EB-ED65-78BEA2B60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D40E5-FF4F-7CC4-F9E2-82A790B9D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2CA1A-5B30-29AF-AC9B-094979EFD9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74FD2D-76F3-0555-5FF0-27A819479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11E9C2-433F-EDD8-8C4D-925396510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8E0317-CDA6-49CD-1659-E5DAB497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60F90-0AB8-B43A-10AE-1B281AFC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4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4BD7F-EC8A-FBAA-6941-ED959E109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E4B2E-5E79-20DA-E5A3-63EB4C8A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5E1124-DBD8-41BA-E86C-A1CD25E8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864FD-6BE3-180F-6384-858A3D10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0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AC5DE0-C7A3-C3C2-D5D6-B33F805B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A5A3B4-6732-88D8-30E0-00EC1A4D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2867C-F45F-8936-7810-63AAEB0C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4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554B-90E0-F40A-609E-948DA8EA6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86D27-C1EF-D215-74D6-462EB54DF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DBA76-5B77-5276-C9BD-5A357DF69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86907-750C-F3E9-4F51-289B15F4E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CE492-0646-18C9-34DA-16B27B4BC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AAF81-D7F4-6136-B816-C5BBC913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0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BB649-A025-3F75-BB3B-604A7740A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EE7FB9-4A45-7EEA-C0E8-B72858CD2A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4C5FC-82AD-FF7F-61E8-D0E053983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494E5-29B3-0E35-A4F4-06D9FF34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2E8FE-64E6-D610-532D-BF8862E94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6E6DD-9457-2CAC-55FE-60897291E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5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20B70-7AD6-6AB3-D9A8-D7A53B05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4FBCB-07FD-17FB-874C-9ECF029C6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82DAB-09B2-E949-ED0F-C7156FDF87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543440-F992-41DF-9267-6B60E5E4A6FC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4F48D-08EF-D099-BA98-690F6373E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6ABC2-54E6-B7B3-F89D-67FDBE7D7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35E07A-C071-45F3-8AE1-80755A2B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5691DF-242C-46DD-9913-1B9061D7B632}"/>
              </a:ext>
            </a:extLst>
          </p:cNvPr>
          <p:cNvSpPr txBox="1"/>
          <p:nvPr/>
        </p:nvSpPr>
        <p:spPr>
          <a:xfrm>
            <a:off x="1206250" y="875208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FF0000"/>
                </a:solidFill>
                <a:latin typeface="Elephant" panose="02020904090505020303" pitchFamily="18" charset="0"/>
              </a:rPr>
              <a:t>safety &amp;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ACF204-B1A3-4536-B1CE-D94032E76160}"/>
              </a:ext>
            </a:extLst>
          </p:cNvPr>
          <p:cNvSpPr/>
          <p:nvPr/>
        </p:nvSpPr>
        <p:spPr>
          <a:xfrm>
            <a:off x="1735584" y="3595455"/>
            <a:ext cx="8930936" cy="699191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7D012-56F5-4FFA-AF41-3E2ED73B3401}"/>
              </a:ext>
            </a:extLst>
          </p:cNvPr>
          <p:cNvSpPr txBox="1"/>
          <p:nvPr/>
        </p:nvSpPr>
        <p:spPr>
          <a:xfrm>
            <a:off x="1651247" y="4634144"/>
            <a:ext cx="90996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</a:t>
            </a:r>
            <a:r>
              <a:rPr lang="en-US" sz="3200">
                <a:solidFill>
                  <a:srgbClr val="002060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Best Practices</a:t>
            </a:r>
            <a:endParaRPr lang="en-US" sz="3200" b="1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6EBCC2-058A-4D0E-BB64-889CEEA26CBA}"/>
              </a:ext>
            </a:extLst>
          </p:cNvPr>
          <p:cNvSpPr txBox="1"/>
          <p:nvPr/>
        </p:nvSpPr>
        <p:spPr>
          <a:xfrm>
            <a:off x="1815720" y="3559802"/>
            <a:ext cx="8787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Workshop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532895E-2BE7-4827-9D71-FEDFFBFB216F}"/>
              </a:ext>
            </a:extLst>
          </p:cNvPr>
          <p:cNvSpPr/>
          <p:nvPr/>
        </p:nvSpPr>
        <p:spPr>
          <a:xfrm>
            <a:off x="538577" y="472736"/>
            <a:ext cx="11114843" cy="5912527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6DB10-C6B5-4CD7-B12B-B0D5A500BA4D}"/>
              </a:ext>
            </a:extLst>
          </p:cNvPr>
          <p:cNvSpPr txBox="1"/>
          <p:nvPr/>
        </p:nvSpPr>
        <p:spPr>
          <a:xfrm>
            <a:off x="2485775" y="1937530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FF0000"/>
                </a:solidFill>
                <a:latin typeface="Elephant" panose="02020904090505020303" pitchFamily="18" charset="0"/>
              </a:rPr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378718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are some training resources that you would refer to someone to establish their own best practices?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resources do you make available for your own staff to refresh themselves on these topics?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2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Tire Industry Association Needs Our Help and Expertise!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They are looking for help with servicing motorcoaches and trucks roadside and training technicians to do this safely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 an interactive exercise and hopefully informative</a:t>
            </a: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  <p:pic>
        <p:nvPicPr>
          <p:cNvPr id="5" name="Picture 4" descr="TIA Red Logo">
            <a:extLst>
              <a:ext uri="{FF2B5EF4-FFF2-40B4-BE49-F238E27FC236}">
                <a16:creationId xmlns:a16="http://schemas.microsoft.com/office/drawing/2014/main" id="{BC2A49BC-D152-6921-4491-7D8CF118624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62" y="3766457"/>
            <a:ext cx="2837680" cy="2410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88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 do you direct the driver to call if they have a flat tire or multiple flat or deflating tires?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What parameters do you have in your operations before a change?</a:t>
            </a: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When considering servicing wheels and wheel components, remem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ber there are some regulations involved in addition to best practices.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4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 CFR 1910.177(c):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1" dirty="0"/>
              <a:t>Employee training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1" dirty="0"/>
              <a:t>Tire servicing equipment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1" dirty="0"/>
              <a:t>Wheel component acceptability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1" dirty="0"/>
              <a:t>Safe operating procedure - multi-piece rim wheels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1" dirty="0"/>
              <a:t>Safe operating procedure - single piece rim wheels</a:t>
            </a:r>
            <a:endParaRPr lang="en-US" sz="4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6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B68DAF2-D044-4F73-150A-DB2664F99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771556"/>
            <a:ext cx="10515600" cy="4351338"/>
          </a:xfrm>
        </p:spPr>
        <p:txBody>
          <a:bodyPr/>
          <a:lstStyle/>
          <a:p>
            <a:r>
              <a:rPr lang="en-US" dirty="0"/>
              <a:t>49 CFR § 393.75 Tires</a:t>
            </a:r>
          </a:p>
          <a:p>
            <a:r>
              <a:rPr lang="en-US" dirty="0"/>
              <a:t>Tire loading restrictions</a:t>
            </a:r>
          </a:p>
          <a:p>
            <a:r>
              <a:rPr lang="en-US" dirty="0"/>
              <a:t>Tire inflation pressure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6C9C567-6B6C-39AF-DD97-9E2CE8AF99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518" t="16190" r="41518" b="7412"/>
          <a:stretch/>
        </p:blipFill>
        <p:spPr>
          <a:xfrm>
            <a:off x="1654088" y="1695927"/>
            <a:ext cx="1818456" cy="46064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D85167-A4E9-03E0-CACC-D55DFC15818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1786" t="16349" r="41696" b="9365"/>
          <a:stretch/>
        </p:blipFill>
        <p:spPr>
          <a:xfrm>
            <a:off x="3821036" y="1695927"/>
            <a:ext cx="1820911" cy="460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89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would you service a tire/tires roadside?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would you not service and tow back to your yard or an OEM service center?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jack or lift the bus?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need to jack safely?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need to lift safely?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7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do you position the jack?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do you position a mobile lift?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you know?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this change depending on which tire it is?</a:t>
            </a:r>
            <a:endParaRPr lang="en-US" sz="4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1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the passengers be removed from the bus before work can begin?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bus has an air suspension, should it be inflated throughout tire service or deflated?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deflated, is there a way to lift and support the chassis to provide the technician with additional room? (There is minimal clearance to begin with when working on a tour bus or coach, releasing the air makes it even less.)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there specific lift and support points for the different types of suspensions? Tag axles?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there any potential lift and support points that should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 used?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5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 Securement and Lift Operational Maintenance Safety Best Practices Workshop</a:t>
            </a:r>
            <a:endParaRPr lang="en-US" sz="6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the parking brake be engaged? Should the wheels be chocked?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are using mobile lifts how high should you lift the vehicle to service a tire?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you know if a new tire has been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secured properly? How do you gauge the proper torque?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weather conditions impact your interest or ability to provide service or make considerations to the range of service repairs you will undertake?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Would you rebalance a new tire roadside? Inspection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procedure after it returns to service?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54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550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Elephant</vt:lpstr>
      <vt:lpstr>Franklin Gothic Demi Cond</vt:lpstr>
      <vt:lpstr>Symbol</vt:lpstr>
      <vt:lpstr>Office Theme</vt:lpstr>
      <vt:lpstr>PowerPoint Presentation</vt:lpstr>
      <vt:lpstr>Tire Securement and Lift Operational Maintenance Safety Best Practices Workshop</vt:lpstr>
      <vt:lpstr>Tire Securement and Lift Operational Maintenance Safety Best Practices Workshop</vt:lpstr>
      <vt:lpstr>Tire Securement and Lift Operational Maintenance Safety Best Practices Workshop</vt:lpstr>
      <vt:lpstr>Tire Securement and Lift Operational Maintenance Safety Best Practices Workshop</vt:lpstr>
      <vt:lpstr>Tire Securement and Lift Operational Maintenance Safety Best Practices Workshop</vt:lpstr>
      <vt:lpstr>Tire Securement and Lift Operational Maintenance Safety Best Practices Workshop</vt:lpstr>
      <vt:lpstr>Tire Securement and Lift Operational Maintenance Safety Best Practices Workshop</vt:lpstr>
      <vt:lpstr>Tire Securement and Lift Operational Maintenance Safety Best Practices Workshop</vt:lpstr>
      <vt:lpstr>Tire Securement and Lift Operational Maintenance Safety Best Practices Workshop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Buchanan</dc:creator>
  <cp:lastModifiedBy>Brandon Buchanan</cp:lastModifiedBy>
  <cp:revision>1</cp:revision>
  <dcterms:created xsi:type="dcterms:W3CDTF">2024-07-23T18:00:06Z</dcterms:created>
  <dcterms:modified xsi:type="dcterms:W3CDTF">2024-07-23T20:02:03Z</dcterms:modified>
</cp:coreProperties>
</file>