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89" r:id="rId7"/>
    <p:sldId id="290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1937"/>
    <a:srgbClr val="002B5C"/>
    <a:srgbClr val="336633"/>
    <a:srgbClr val="F9B413"/>
    <a:srgbClr val="B32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E9F596-6706-4A78-BB59-95554634815E}" v="2" dt="2024-07-23T09:28:07.8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don Buchanan" userId="f08e95f2-15f1-427d-bd14-a272b61a6a43" providerId="ADAL" clId="{87E9F596-6706-4A78-BB59-95554634815E}"/>
    <pc:docChg chg="undo custSel addSld delSld modSld">
      <pc:chgData name="Brandon Buchanan" userId="f08e95f2-15f1-427d-bd14-a272b61a6a43" providerId="ADAL" clId="{87E9F596-6706-4A78-BB59-95554634815E}" dt="2024-07-23T14:00:16.536" v="87" actId="403"/>
      <pc:docMkLst>
        <pc:docMk/>
      </pc:docMkLst>
      <pc:sldChg chg="addSp delSp modSp mod">
        <pc:chgData name="Brandon Buchanan" userId="f08e95f2-15f1-427d-bd14-a272b61a6a43" providerId="ADAL" clId="{87E9F596-6706-4A78-BB59-95554634815E}" dt="2024-07-23T13:59:36.454" v="78" actId="1076"/>
        <pc:sldMkLst>
          <pc:docMk/>
          <pc:sldMk cId="1068869394" sldId="257"/>
        </pc:sldMkLst>
        <pc:spChg chg="mod">
          <ac:chgData name="Brandon Buchanan" userId="f08e95f2-15f1-427d-bd14-a272b61a6a43" providerId="ADAL" clId="{87E9F596-6706-4A78-BB59-95554634815E}" dt="2024-07-23T13:59:36.454" v="78" actId="1076"/>
          <ac:spMkLst>
            <pc:docMk/>
            <pc:sldMk cId="1068869394" sldId="257"/>
            <ac:spMk id="2" creationId="{87450863-3DCB-4EBA-B96F-622768313721}"/>
          </ac:spMkLst>
        </pc:spChg>
        <pc:spChg chg="mod">
          <ac:chgData name="Brandon Buchanan" userId="f08e95f2-15f1-427d-bd14-a272b61a6a43" providerId="ADAL" clId="{87E9F596-6706-4A78-BB59-95554634815E}" dt="2024-07-23T09:30:27.234" v="28" actId="20577"/>
          <ac:spMkLst>
            <pc:docMk/>
            <pc:sldMk cId="1068869394" sldId="257"/>
            <ac:spMk id="3" creationId="{1F94DE0E-182B-41B7-9201-77884508A0FC}"/>
          </ac:spMkLst>
        </pc:spChg>
        <pc:spChg chg="mod">
          <ac:chgData name="Brandon Buchanan" userId="f08e95f2-15f1-427d-bd14-a272b61a6a43" providerId="ADAL" clId="{87E9F596-6706-4A78-BB59-95554634815E}" dt="2024-07-23T09:28:55.470" v="8" actId="207"/>
          <ac:spMkLst>
            <pc:docMk/>
            <pc:sldMk cId="1068869394" sldId="257"/>
            <ac:spMk id="9" creationId="{FDA10CC1-4B7D-4410-B4D8-AC7561AD31BF}"/>
          </ac:spMkLst>
        </pc:spChg>
        <pc:spChg chg="mod">
          <ac:chgData name="Brandon Buchanan" userId="f08e95f2-15f1-427d-bd14-a272b61a6a43" providerId="ADAL" clId="{87E9F596-6706-4A78-BB59-95554634815E}" dt="2024-07-23T09:27:50.507" v="1" actId="207"/>
          <ac:spMkLst>
            <pc:docMk/>
            <pc:sldMk cId="1068869394" sldId="257"/>
            <ac:spMk id="13" creationId="{3360311F-24E6-4C66-BBB5-4864ED73C5E6}"/>
          </ac:spMkLst>
        </pc:spChg>
        <pc:picChg chg="add mod">
          <ac:chgData name="Brandon Buchanan" userId="f08e95f2-15f1-427d-bd14-a272b61a6a43" providerId="ADAL" clId="{87E9F596-6706-4A78-BB59-95554634815E}" dt="2024-07-23T09:28:27.297" v="7" actId="1076"/>
          <ac:picMkLst>
            <pc:docMk/>
            <pc:sldMk cId="1068869394" sldId="257"/>
            <ac:picMk id="4" creationId="{4CCAFEF8-B62F-33F1-BCFD-4E63D90CF24D}"/>
          </ac:picMkLst>
        </pc:picChg>
        <pc:picChg chg="del">
          <ac:chgData name="Brandon Buchanan" userId="f08e95f2-15f1-427d-bd14-a272b61a6a43" providerId="ADAL" clId="{87E9F596-6706-4A78-BB59-95554634815E}" dt="2024-07-23T09:28:07.571" v="2" actId="478"/>
          <ac:picMkLst>
            <pc:docMk/>
            <pc:sldMk cId="1068869394" sldId="257"/>
            <ac:picMk id="1026" creationId="{97A87AAC-7C8C-DAE4-7233-0827C2FA4CC8}"/>
          </ac:picMkLst>
        </pc:picChg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4283425812" sldId="258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2888637603" sldId="259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4007178880" sldId="260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2859393522" sldId="261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3633047831" sldId="262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3433700471" sldId="264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3079066174" sldId="265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2967892049" sldId="266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492168803" sldId="268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769386066" sldId="269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1147762134" sldId="270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350608999" sldId="272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577211410" sldId="275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483882180" sldId="276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3243638420" sldId="277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686857674" sldId="278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1447090827" sldId="279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1201614874" sldId="280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2324147146" sldId="282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2878694727" sldId="283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2107946490" sldId="284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2007287138" sldId="285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2941622082" sldId="286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3101760484" sldId="287"/>
        </pc:sldMkLst>
      </pc:sldChg>
      <pc:sldChg chg="del">
        <pc:chgData name="Brandon Buchanan" userId="f08e95f2-15f1-427d-bd14-a272b61a6a43" providerId="ADAL" clId="{87E9F596-6706-4A78-BB59-95554634815E}" dt="2024-07-23T09:29:44.334" v="18" actId="47"/>
        <pc:sldMkLst>
          <pc:docMk/>
          <pc:sldMk cId="2532656421" sldId="288"/>
        </pc:sldMkLst>
      </pc:sldChg>
      <pc:sldChg chg="modSp add mod">
        <pc:chgData name="Brandon Buchanan" userId="f08e95f2-15f1-427d-bd14-a272b61a6a43" providerId="ADAL" clId="{87E9F596-6706-4A78-BB59-95554634815E}" dt="2024-07-23T13:59:49.559" v="81" actId="1076"/>
        <pc:sldMkLst>
          <pc:docMk/>
          <pc:sldMk cId="2923119746" sldId="289"/>
        </pc:sldMkLst>
        <pc:spChg chg="mod">
          <ac:chgData name="Brandon Buchanan" userId="f08e95f2-15f1-427d-bd14-a272b61a6a43" providerId="ADAL" clId="{87E9F596-6706-4A78-BB59-95554634815E}" dt="2024-07-23T13:59:49.559" v="81" actId="1076"/>
          <ac:spMkLst>
            <pc:docMk/>
            <pc:sldMk cId="2923119746" sldId="289"/>
            <ac:spMk id="2" creationId="{87450863-3DCB-4EBA-B96F-622768313721}"/>
          </ac:spMkLst>
        </pc:spChg>
        <pc:spChg chg="mod">
          <ac:chgData name="Brandon Buchanan" userId="f08e95f2-15f1-427d-bd14-a272b61a6a43" providerId="ADAL" clId="{87E9F596-6706-4A78-BB59-95554634815E}" dt="2024-07-23T09:31:29.765" v="48" actId="20577"/>
          <ac:spMkLst>
            <pc:docMk/>
            <pc:sldMk cId="2923119746" sldId="289"/>
            <ac:spMk id="3" creationId="{1F94DE0E-182B-41B7-9201-77884508A0FC}"/>
          </ac:spMkLst>
        </pc:spChg>
      </pc:sldChg>
      <pc:sldChg chg="modSp add mod">
        <pc:chgData name="Brandon Buchanan" userId="f08e95f2-15f1-427d-bd14-a272b61a6a43" providerId="ADAL" clId="{87E9F596-6706-4A78-BB59-95554634815E}" dt="2024-07-23T14:00:16.536" v="87" actId="403"/>
        <pc:sldMkLst>
          <pc:docMk/>
          <pc:sldMk cId="2191302922" sldId="290"/>
        </pc:sldMkLst>
        <pc:spChg chg="mod">
          <ac:chgData name="Brandon Buchanan" userId="f08e95f2-15f1-427d-bd14-a272b61a6a43" providerId="ADAL" clId="{87E9F596-6706-4A78-BB59-95554634815E}" dt="2024-07-23T14:00:16.536" v="87" actId="403"/>
          <ac:spMkLst>
            <pc:docMk/>
            <pc:sldMk cId="2191302922" sldId="290"/>
            <ac:spMk id="2" creationId="{87450863-3DCB-4EBA-B96F-622768313721}"/>
          </ac:spMkLst>
        </pc:spChg>
        <pc:spChg chg="mod">
          <ac:chgData name="Brandon Buchanan" userId="f08e95f2-15f1-427d-bd14-a272b61a6a43" providerId="ADAL" clId="{87E9F596-6706-4A78-BB59-95554634815E}" dt="2024-07-23T09:32:00.072" v="60" actId="20577"/>
          <ac:spMkLst>
            <pc:docMk/>
            <pc:sldMk cId="2191302922" sldId="290"/>
            <ac:spMk id="3" creationId="{1F94DE0E-182B-41B7-9201-77884508A0FC}"/>
          </ac:spMkLst>
        </pc:spChg>
      </pc:sldChg>
      <pc:sldChg chg="modSp add mod">
        <pc:chgData name="Brandon Buchanan" userId="f08e95f2-15f1-427d-bd14-a272b61a6a43" providerId="ADAL" clId="{87E9F596-6706-4A78-BB59-95554634815E}" dt="2024-07-23T14:00:11.031" v="86" actId="403"/>
        <pc:sldMkLst>
          <pc:docMk/>
          <pc:sldMk cId="474489965" sldId="291"/>
        </pc:sldMkLst>
        <pc:spChg chg="mod">
          <ac:chgData name="Brandon Buchanan" userId="f08e95f2-15f1-427d-bd14-a272b61a6a43" providerId="ADAL" clId="{87E9F596-6706-4A78-BB59-95554634815E}" dt="2024-07-23T14:00:11.031" v="86" actId="403"/>
          <ac:spMkLst>
            <pc:docMk/>
            <pc:sldMk cId="474489965" sldId="291"/>
            <ac:spMk id="2" creationId="{87450863-3DCB-4EBA-B96F-622768313721}"/>
          </ac:spMkLst>
        </pc:spChg>
        <pc:spChg chg="mod">
          <ac:chgData name="Brandon Buchanan" userId="f08e95f2-15f1-427d-bd14-a272b61a6a43" providerId="ADAL" clId="{87E9F596-6706-4A78-BB59-95554634815E}" dt="2024-07-23T09:32:20.206" v="67" actId="20577"/>
          <ac:spMkLst>
            <pc:docMk/>
            <pc:sldMk cId="474489965" sldId="291"/>
            <ac:spMk id="3" creationId="{1F94DE0E-182B-41B7-9201-77884508A0F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83967-0366-4241-A724-A4FF8C633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7DD9F5-3315-481B-A985-B267B9FF7D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46F0D-A1E4-4359-A9DD-EE7CCF167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543D9-BEC6-4629-9F0D-7FCE58F30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60AB7-E133-43FD-AAB7-2E0A5005A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18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43B4-C56E-404F-ADC3-AF9AB9524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EFCF4-14B0-4BEA-979F-63BB637738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BF598-5F17-42B0-8DCF-F25463180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CB7B9-E2A8-4DBC-9284-C4840FB5A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A7D17-B362-4DBE-812D-49540D505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71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EC4510-2408-4230-8E80-42DCB8A276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BE778-9FCE-4083-AB03-427DA601B1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4935A-3509-4657-BD05-5754A9B95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E7451-BA76-4DF6-A39A-40E730294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EE19E-2E6C-406C-8352-AE91004CC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02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3DB6E-E815-4958-BB1C-2F09F6F56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5A40B-2F78-4C2C-A7DA-858812545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53F8D-66D6-4B4C-9F6C-F45822F2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25E4D-931B-43DF-BBAF-520FAA501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538C2-E207-44EC-BD74-8D1D15839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7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16D24-2C67-40A2-81B0-C41B985B5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8BD09F-580E-46AA-B49B-B01B7ED04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79CE6-688A-4E7A-BB39-E4E454A0A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D35F1-0222-4170-A816-2CA53C2AA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6BB49-5F4F-4553-A06F-5F6DD782C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1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010DE-F330-44C7-B05A-E85550AA5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FB439-7E26-42CC-BF36-FF686C2473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B6DB80-D8EB-46B8-A34B-960000902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63D6B-55D8-4EB8-BFEF-8CEE9F3ED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3C62D-FDDE-4472-8C57-5BDDB09FB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E706C-8F38-43D9-8A5B-C0554732B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93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CFBC7-A807-45BB-9D67-4338C9925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7F3D5-A9D3-452E-BE3D-CA38F0466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4B09BD-E0B5-4CC2-A228-314395A78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6A9BC-1F6B-49D3-AB77-C1CB6512AE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BE2D12-1EBE-4BFB-A424-536423DB6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0C1160-03BA-4F88-BC85-4723416F0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78E8B5-3E23-476E-AB45-331848563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5B2B44-2DF4-4494-AF17-C96F704F0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1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52983-1EDE-47D8-8D3B-59244C1CB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10C9B0-8EE2-4645-A3F5-C2684DE61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50B2F0-F89E-43E6-B99D-59AEB1CBB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2B671C-E288-409D-B45F-24BD87543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9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4B4F90-D1A0-43E3-AE6B-3AD09489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A85143-F577-40BC-99C9-2AA0DA1C1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7ABFE6-E74E-4589-AE23-DAE4C5DA0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2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23A97-8602-489E-90AD-5B0593DB5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2CBF2-C37D-4A04-9CD3-7557F06E8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FEE142-29E9-4D8A-B372-9F9B6C426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FAA40A-F324-4115-A606-9D602FE41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54E0E-7FAE-4E5D-B801-B354369A8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6167C9-864B-4CF9-9B09-AAF427312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36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F50D2-2195-408C-A4D8-355B82B8B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12A97C-8D04-47BB-B254-D6B9E6C95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39176-74D3-4D48-BF58-968D864F6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918A4-BCBB-45F6-8B31-040334EFA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AB27C-1291-4B56-BF80-1F7394355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170F3-EF07-4CE1-A5BF-061DD57CA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1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A5977F-4974-4F1D-9A33-C10579962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60FA2-C21A-40EB-AB59-DC1051333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D54CA-C9AC-4132-9A56-A37D8411ED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0F6E0-CD36-4058-A703-3CA9A6830D7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86752-8714-4592-8725-77F3972A0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3FFDC-8B44-4E56-8BF2-6974068AE0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5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5691DF-242C-46DD-9913-1B9061D7B632}"/>
              </a:ext>
            </a:extLst>
          </p:cNvPr>
          <p:cNvSpPr txBox="1"/>
          <p:nvPr/>
        </p:nvSpPr>
        <p:spPr>
          <a:xfrm>
            <a:off x="1206250" y="875208"/>
            <a:ext cx="882841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dirty="0">
                <a:solidFill>
                  <a:srgbClr val="FF0000"/>
                </a:solidFill>
                <a:latin typeface="Elephant" panose="02020904090505020303" pitchFamily="18" charset="0"/>
              </a:rPr>
              <a:t>safety &amp;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EACF204-B1A3-4536-B1CE-D94032E76160}"/>
              </a:ext>
            </a:extLst>
          </p:cNvPr>
          <p:cNvSpPr/>
          <p:nvPr/>
        </p:nvSpPr>
        <p:spPr>
          <a:xfrm>
            <a:off x="1735584" y="3595455"/>
            <a:ext cx="8930936" cy="699191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67D012-56F5-4FFA-AF41-3E2ED73B3401}"/>
              </a:ext>
            </a:extLst>
          </p:cNvPr>
          <p:cNvSpPr txBox="1"/>
          <p:nvPr/>
        </p:nvSpPr>
        <p:spPr>
          <a:xfrm>
            <a:off x="1651247" y="4634144"/>
            <a:ext cx="90996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What’s New, What’s Next &amp; </a:t>
            </a:r>
            <a:br>
              <a:rPr lang="en-US" sz="42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2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Recommend?</a:t>
            </a:r>
            <a:endParaRPr lang="en-US" sz="4200" b="1" dirty="0">
              <a:solidFill>
                <a:srgbClr val="002060"/>
              </a:solidFill>
              <a:latin typeface="Elephant" panose="020209040905050203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6EBCC2-058A-4D0E-BB64-889CEEA26CBA}"/>
              </a:ext>
            </a:extLst>
          </p:cNvPr>
          <p:cNvSpPr txBox="1"/>
          <p:nvPr/>
        </p:nvSpPr>
        <p:spPr>
          <a:xfrm>
            <a:off x="1815720" y="3559802"/>
            <a:ext cx="87879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OEM Roundtable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532895E-2BE7-4827-9D71-FEDFFBFB216F}"/>
              </a:ext>
            </a:extLst>
          </p:cNvPr>
          <p:cNvSpPr/>
          <p:nvPr/>
        </p:nvSpPr>
        <p:spPr>
          <a:xfrm>
            <a:off x="538577" y="472736"/>
            <a:ext cx="11114843" cy="5912527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C6DB10-C6B5-4CD7-B12B-B0D5A500BA4D}"/>
              </a:ext>
            </a:extLst>
          </p:cNvPr>
          <p:cNvSpPr txBox="1"/>
          <p:nvPr/>
        </p:nvSpPr>
        <p:spPr>
          <a:xfrm>
            <a:off x="2485775" y="1937530"/>
            <a:ext cx="882841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dirty="0">
                <a:solidFill>
                  <a:srgbClr val="FF0000"/>
                </a:solidFill>
                <a:latin typeface="Elephant" panose="02020904090505020303" pitchFamily="18" charset="0"/>
              </a:rPr>
              <a:t>maintenance</a:t>
            </a:r>
          </a:p>
        </p:txBody>
      </p:sp>
    </p:spTree>
    <p:extLst>
      <p:ext uri="{BB962C8B-B14F-4D97-AF65-F5344CB8AC3E}">
        <p14:creationId xmlns:p14="http://schemas.microsoft.com/office/powerpoint/2010/main" val="3787185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What’s New, What’s Next &amp; </a:t>
            </a:r>
            <a:br>
              <a:rPr lang="en-US" sz="4000" b="1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Recommend?</a:t>
            </a:r>
            <a:endParaRPr lang="en-US" sz="4000" dirty="0">
              <a:solidFill>
                <a:srgbClr val="E31937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Any Open or Upcoming Campaigns or Service Bulletins?</a:t>
            </a:r>
            <a:b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common breakdowns or trending issues are you hearing about on your incoming service calls?</a:t>
            </a:r>
            <a:b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Any recommended fixes or parts orders to bulk up on to get ahead of the curve?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22301" y="1457640"/>
            <a:ext cx="11577239" cy="95508"/>
          </a:xfrm>
          <a:prstGeom prst="roundRect">
            <a:avLst/>
          </a:prstGeom>
          <a:solidFill>
            <a:srgbClr val="002B5C"/>
          </a:solidFill>
          <a:ln>
            <a:solidFill>
              <a:srgbClr val="002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CCAFEF8-B62F-33F1-BCFD-4E63D90CF2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164" y="5520692"/>
            <a:ext cx="3262836" cy="100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8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What’s New, What’s Next &amp; </a:t>
            </a:r>
            <a:br>
              <a:rPr lang="en-US" sz="3600" b="1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Recommend?</a:t>
            </a:r>
            <a:endParaRPr lang="en-US" sz="3600" dirty="0">
              <a:solidFill>
                <a:srgbClr val="002060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you have a consistent means of compiling all of your documents for maintenance done on your vehicles? What do you recommend in terms of document retention for work orders?</a:t>
            </a:r>
            <a:b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do you recommend mechanics adjust their maintenance program for the busy season?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22301" y="1457640"/>
            <a:ext cx="11577239" cy="95508"/>
          </a:xfrm>
          <a:prstGeom prst="roundRect">
            <a:avLst/>
          </a:prstGeom>
          <a:solidFill>
            <a:srgbClr val="002B5C"/>
          </a:solidFill>
          <a:ln>
            <a:solidFill>
              <a:srgbClr val="002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CCAFEF8-B62F-33F1-BCFD-4E63D90CF2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164" y="5520692"/>
            <a:ext cx="3262836" cy="100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119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What’s New, What’s Next &amp; </a:t>
            </a:r>
            <a:br>
              <a:rPr lang="en-US" sz="3600" b="1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Recommend?</a:t>
            </a:r>
            <a:endParaRPr lang="en-US" sz="3600" dirty="0">
              <a:solidFill>
                <a:srgbClr val="002060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d­­­o you recommend preparing for and performing seasonal preventative maintenance? Is climate your only consideration? Do you take more miles, longer trips away from the maintenance facility into account?</a:t>
            </a:r>
            <a:b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3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is your greatest challenge now, other than technician shortage or parts delays?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22301" y="1457640"/>
            <a:ext cx="11577239" cy="95508"/>
          </a:xfrm>
          <a:prstGeom prst="roundRect">
            <a:avLst/>
          </a:prstGeom>
          <a:solidFill>
            <a:srgbClr val="002B5C"/>
          </a:solidFill>
          <a:ln>
            <a:solidFill>
              <a:srgbClr val="002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CCAFEF8-B62F-33F1-BCFD-4E63D90CF2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164" y="5520692"/>
            <a:ext cx="3262836" cy="100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302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71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What’s New, What’s Next &amp; </a:t>
            </a:r>
            <a:br>
              <a:rPr lang="en-US" sz="3600" b="1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Recommend?</a:t>
            </a:r>
            <a:endParaRPr lang="en-US" sz="3600" dirty="0">
              <a:solidFill>
                <a:srgbClr val="002060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are you anticipating for maintenance changes or trends for 2025? Any new features, indicators or technologies coming with your offerings?</a:t>
            </a:r>
            <a:b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3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Anything we have learned related to electric vehicle maintenance? Should maintenance shops start cross-training on diesel and electric vehicles? Is a different kind of technician needed specializing in electric vehicles?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22301" y="1457640"/>
            <a:ext cx="11577239" cy="95508"/>
          </a:xfrm>
          <a:prstGeom prst="roundRect">
            <a:avLst/>
          </a:prstGeom>
          <a:solidFill>
            <a:srgbClr val="002B5C"/>
          </a:solidFill>
          <a:ln>
            <a:solidFill>
              <a:srgbClr val="002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CCAFEF8-B62F-33F1-BCFD-4E63D90CF2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164" y="5520692"/>
            <a:ext cx="3262836" cy="100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489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15CD643A2C58498CF9DFF2A1A1664A" ma:contentTypeVersion="10" ma:contentTypeDescription="Create a new document." ma:contentTypeScope="" ma:versionID="9a4d0725389fd0462b9a47ecf4e809c1">
  <xsd:schema xmlns:xsd="http://www.w3.org/2001/XMLSchema" xmlns:xs="http://www.w3.org/2001/XMLSchema" xmlns:p="http://schemas.microsoft.com/office/2006/metadata/properties" xmlns:ns2="b5c3c236-cc3a-4e89-9e60-569e1904d114" targetNamespace="http://schemas.microsoft.com/office/2006/metadata/properties" ma:root="true" ma:fieldsID="6686ee351cf8fe7087228d9cb77937eb" ns2:_="">
    <xsd:import namespace="b5c3c236-cc3a-4e89-9e60-569e1904d1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c3c236-cc3a-4e89-9e60-569e1904d1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45C2AF-233D-4375-A409-76573AE40FB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8A1B65A-75A1-4116-B8B2-0037611CA6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c3c236-cc3a-4e89-9e60-569e1904d1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20614F-9F60-4C8D-9300-37B0B4A734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266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Elephant</vt:lpstr>
      <vt:lpstr>Franklin Gothic Demi Cond</vt:lpstr>
      <vt:lpstr>Office Theme</vt:lpstr>
      <vt:lpstr>PowerPoint Presentation</vt:lpstr>
      <vt:lpstr>What’s New, What’s Next &amp;  What Do You Recommend?</vt:lpstr>
      <vt:lpstr>What’s New, What’s Next &amp;  What Do You Recommend?</vt:lpstr>
      <vt:lpstr>What’s New, What’s Next &amp;  What Do You Recommend?</vt:lpstr>
      <vt:lpstr>What’s New, What’s Next &amp;  What Do You Recommend?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Osman</dc:creator>
  <cp:lastModifiedBy>Brandon Buchanan</cp:lastModifiedBy>
  <cp:revision>40</cp:revision>
  <dcterms:created xsi:type="dcterms:W3CDTF">2020-11-11T20:21:52Z</dcterms:created>
  <dcterms:modified xsi:type="dcterms:W3CDTF">2024-07-23T14:00:20Z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0x0101009C15CD643A2C58498CF9DFF2A1A1664A</vt:lpwstr>
  </property>
</Properties>
</file>