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4"/>
  </p:notesMasterIdLst>
  <p:handoutMasterIdLst>
    <p:handoutMasterId r:id="rId55"/>
  </p:handoutMasterIdLst>
  <p:sldIdLst>
    <p:sldId id="306" r:id="rId5"/>
    <p:sldId id="328" r:id="rId6"/>
    <p:sldId id="351" r:id="rId7"/>
    <p:sldId id="355" r:id="rId8"/>
    <p:sldId id="347" r:id="rId9"/>
    <p:sldId id="348" r:id="rId10"/>
    <p:sldId id="350" r:id="rId11"/>
    <p:sldId id="356" r:id="rId12"/>
    <p:sldId id="357" r:id="rId13"/>
    <p:sldId id="358" r:id="rId14"/>
    <p:sldId id="265" r:id="rId15"/>
    <p:sldId id="263" r:id="rId16"/>
    <p:sldId id="308" r:id="rId17"/>
    <p:sldId id="267" r:id="rId18"/>
    <p:sldId id="268" r:id="rId19"/>
    <p:sldId id="269" r:id="rId20"/>
    <p:sldId id="270" r:id="rId21"/>
    <p:sldId id="271" r:id="rId22"/>
    <p:sldId id="258" r:id="rId23"/>
    <p:sldId id="272" r:id="rId24"/>
    <p:sldId id="273" r:id="rId25"/>
    <p:sldId id="275" r:id="rId26"/>
    <p:sldId id="278" r:id="rId27"/>
    <p:sldId id="280" r:id="rId28"/>
    <p:sldId id="282" r:id="rId29"/>
    <p:sldId id="283" r:id="rId30"/>
    <p:sldId id="352" r:id="rId31"/>
    <p:sldId id="361" r:id="rId32"/>
    <p:sldId id="363" r:id="rId33"/>
    <p:sldId id="373" r:id="rId34"/>
    <p:sldId id="365" r:id="rId35"/>
    <p:sldId id="366" r:id="rId36"/>
    <p:sldId id="286" r:id="rId37"/>
    <p:sldId id="301" r:id="rId38"/>
    <p:sldId id="287" r:id="rId39"/>
    <p:sldId id="288" r:id="rId40"/>
    <p:sldId id="302" r:id="rId41"/>
    <p:sldId id="290" r:id="rId42"/>
    <p:sldId id="367" r:id="rId43"/>
    <p:sldId id="368" r:id="rId44"/>
    <p:sldId id="369" r:id="rId45"/>
    <p:sldId id="291" r:id="rId46"/>
    <p:sldId id="292" r:id="rId47"/>
    <p:sldId id="304" r:id="rId48"/>
    <p:sldId id="370" r:id="rId49"/>
    <p:sldId id="293" r:id="rId50"/>
    <p:sldId id="360" r:id="rId51"/>
    <p:sldId id="359" r:id="rId52"/>
    <p:sldId id="371" r:id="rId5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genda" id="{FA2277C7-3DF7-4395-AFB3-37A2FEF8758E}">
          <p14:sldIdLst>
            <p14:sldId id="306"/>
            <p14:sldId id="328"/>
            <p14:sldId id="351"/>
            <p14:sldId id="355"/>
            <p14:sldId id="347"/>
            <p14:sldId id="348"/>
            <p14:sldId id="350"/>
            <p14:sldId id="356"/>
            <p14:sldId id="357"/>
            <p14:sldId id="358"/>
            <p14:sldId id="265"/>
            <p14:sldId id="263"/>
            <p14:sldId id="308"/>
            <p14:sldId id="267"/>
            <p14:sldId id="268"/>
            <p14:sldId id="269"/>
            <p14:sldId id="270"/>
            <p14:sldId id="271"/>
            <p14:sldId id="258"/>
            <p14:sldId id="272"/>
            <p14:sldId id="273"/>
            <p14:sldId id="275"/>
            <p14:sldId id="278"/>
            <p14:sldId id="280"/>
            <p14:sldId id="282"/>
            <p14:sldId id="283"/>
            <p14:sldId id="352"/>
            <p14:sldId id="361"/>
            <p14:sldId id="363"/>
            <p14:sldId id="373"/>
            <p14:sldId id="365"/>
            <p14:sldId id="366"/>
            <p14:sldId id="286"/>
            <p14:sldId id="301"/>
            <p14:sldId id="287"/>
            <p14:sldId id="288"/>
            <p14:sldId id="302"/>
            <p14:sldId id="290"/>
            <p14:sldId id="367"/>
            <p14:sldId id="368"/>
            <p14:sldId id="369"/>
            <p14:sldId id="291"/>
            <p14:sldId id="292"/>
            <p14:sldId id="304"/>
            <p14:sldId id="370"/>
            <p14:sldId id="293"/>
            <p14:sldId id="360"/>
            <p14:sldId id="359"/>
            <p14:sldId id="3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A02EC6-C917-41F1-A6E4-A420F34F456C}" v="418" dt="2024-08-12T16:12:59.0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p:cViewPr varScale="1">
        <p:scale>
          <a:sx n="97" d="100"/>
          <a:sy n="97" d="100"/>
        </p:scale>
        <p:origin x="91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61"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m Martinez" userId="28cd504b-1b6c-493b-b5fb-baf8db4156ec" providerId="ADAL" clId="{EDA02EC6-C917-41F1-A6E4-A420F34F456C}"/>
    <pc:docChg chg="undo redo custSel addSld delSld modSld sldOrd modSection">
      <pc:chgData name="Pam Martinez" userId="28cd504b-1b6c-493b-b5fb-baf8db4156ec" providerId="ADAL" clId="{EDA02EC6-C917-41F1-A6E4-A420F34F456C}" dt="2024-08-12T16:13:05.920" v="2100" actId="27636"/>
      <pc:docMkLst>
        <pc:docMk/>
      </pc:docMkLst>
      <pc:sldChg chg="addSp delSp modSp mod modNotesTx">
        <pc:chgData name="Pam Martinez" userId="28cd504b-1b6c-493b-b5fb-baf8db4156ec" providerId="ADAL" clId="{EDA02EC6-C917-41F1-A6E4-A420F34F456C}" dt="2024-08-12T15:17:12.604" v="976" actId="20577"/>
        <pc:sldMkLst>
          <pc:docMk/>
          <pc:sldMk cId="1631557309" sldId="258"/>
        </pc:sldMkLst>
        <pc:spChg chg="del">
          <ac:chgData name="Pam Martinez" userId="28cd504b-1b6c-493b-b5fb-baf8db4156ec" providerId="ADAL" clId="{EDA02EC6-C917-41F1-A6E4-A420F34F456C}" dt="2024-08-12T14:01:56.375" v="21" actId="26606"/>
          <ac:spMkLst>
            <pc:docMk/>
            <pc:sldMk cId="1631557309" sldId="258"/>
            <ac:spMk id="3" creationId="{00000000-0000-0000-0000-000000000000}"/>
          </ac:spMkLst>
        </pc:spChg>
        <pc:graphicFrameChg chg="add mod modGraphic">
          <ac:chgData name="Pam Martinez" userId="28cd504b-1b6c-493b-b5fb-baf8db4156ec" providerId="ADAL" clId="{EDA02EC6-C917-41F1-A6E4-A420F34F456C}" dt="2024-08-12T14:14:39.641" v="89" actId="12269"/>
          <ac:graphicFrameMkLst>
            <pc:docMk/>
            <pc:sldMk cId="1631557309" sldId="258"/>
            <ac:graphicFrameMk id="3077" creationId="{BBBD5013-25C5-B8F4-FF3A-597D14437E00}"/>
          </ac:graphicFrameMkLst>
        </pc:graphicFrameChg>
        <pc:picChg chg="mod">
          <ac:chgData name="Pam Martinez" userId="28cd504b-1b6c-493b-b5fb-baf8db4156ec" providerId="ADAL" clId="{EDA02EC6-C917-41F1-A6E4-A420F34F456C}" dt="2024-08-12T14:03:24.442" v="35" actId="1076"/>
          <ac:picMkLst>
            <pc:docMk/>
            <pc:sldMk cId="1631557309" sldId="258"/>
            <ac:picMk id="3075" creationId="{00000000-0000-0000-0000-000000000000}"/>
          </ac:picMkLst>
        </pc:picChg>
      </pc:sldChg>
      <pc:sldChg chg="modNotesTx">
        <pc:chgData name="Pam Martinez" userId="28cd504b-1b6c-493b-b5fb-baf8db4156ec" providerId="ADAL" clId="{EDA02EC6-C917-41F1-A6E4-A420F34F456C}" dt="2024-08-12T15:10:25.154" v="852" actId="20577"/>
        <pc:sldMkLst>
          <pc:docMk/>
          <pc:sldMk cId="2600074355" sldId="263"/>
        </pc:sldMkLst>
      </pc:sldChg>
      <pc:sldChg chg="modSp mod">
        <pc:chgData name="Pam Martinez" userId="28cd504b-1b6c-493b-b5fb-baf8db4156ec" providerId="ADAL" clId="{EDA02EC6-C917-41F1-A6E4-A420F34F456C}" dt="2024-08-12T15:16:29.270" v="859" actId="20577"/>
        <pc:sldMkLst>
          <pc:docMk/>
          <pc:sldMk cId="3700504356" sldId="269"/>
        </pc:sldMkLst>
        <pc:spChg chg="mod">
          <ac:chgData name="Pam Martinez" userId="28cd504b-1b6c-493b-b5fb-baf8db4156ec" providerId="ADAL" clId="{EDA02EC6-C917-41F1-A6E4-A420F34F456C}" dt="2024-08-12T15:16:29.270" v="859" actId="20577"/>
          <ac:spMkLst>
            <pc:docMk/>
            <pc:sldMk cId="3700504356" sldId="269"/>
            <ac:spMk id="3" creationId="{00000000-0000-0000-0000-000000000000}"/>
          </ac:spMkLst>
        </pc:spChg>
      </pc:sldChg>
      <pc:sldChg chg="addSp delSp modSp mod modNotesTx">
        <pc:chgData name="Pam Martinez" userId="28cd504b-1b6c-493b-b5fb-baf8db4156ec" providerId="ADAL" clId="{EDA02EC6-C917-41F1-A6E4-A420F34F456C}" dt="2024-08-12T15:07:13.938" v="763" actId="20577"/>
        <pc:sldMkLst>
          <pc:docMk/>
          <pc:sldMk cId="936552165" sldId="270"/>
        </pc:sldMkLst>
        <pc:spChg chg="del">
          <ac:chgData name="Pam Martinez" userId="28cd504b-1b6c-493b-b5fb-baf8db4156ec" providerId="ADAL" clId="{EDA02EC6-C917-41F1-A6E4-A420F34F456C}" dt="2024-08-12T14:01:36.608" v="19" actId="26606"/>
          <ac:spMkLst>
            <pc:docMk/>
            <pc:sldMk cId="936552165" sldId="270"/>
            <ac:spMk id="3" creationId="{00000000-0000-0000-0000-000000000000}"/>
          </ac:spMkLst>
        </pc:spChg>
        <pc:graphicFrameChg chg="add mod">
          <ac:chgData name="Pam Martinez" userId="28cd504b-1b6c-493b-b5fb-baf8db4156ec" providerId="ADAL" clId="{EDA02EC6-C917-41F1-A6E4-A420F34F456C}" dt="2024-08-12T14:15:41.776" v="93" actId="12269"/>
          <ac:graphicFrameMkLst>
            <pc:docMk/>
            <pc:sldMk cId="936552165" sldId="270"/>
            <ac:graphicFrameMk id="7" creationId="{91084C5F-C2F9-F38C-B3C5-B5EBD4939832}"/>
          </ac:graphicFrameMkLst>
        </pc:graphicFrameChg>
        <pc:picChg chg="mod">
          <ac:chgData name="Pam Martinez" userId="28cd504b-1b6c-493b-b5fb-baf8db4156ec" providerId="ADAL" clId="{EDA02EC6-C917-41F1-A6E4-A420F34F456C}" dt="2024-08-12T14:01:40.125" v="20" actId="1076"/>
          <ac:picMkLst>
            <pc:docMk/>
            <pc:sldMk cId="936552165" sldId="270"/>
            <ac:picMk id="5" creationId="{587ECA22-C6F4-1361-AD18-63DD1D73687E}"/>
          </ac:picMkLst>
        </pc:picChg>
      </pc:sldChg>
      <pc:sldChg chg="modNotesTx">
        <pc:chgData name="Pam Martinez" userId="28cd504b-1b6c-493b-b5fb-baf8db4156ec" providerId="ADAL" clId="{EDA02EC6-C917-41F1-A6E4-A420F34F456C}" dt="2024-08-12T15:07:35.438" v="819" actId="20577"/>
        <pc:sldMkLst>
          <pc:docMk/>
          <pc:sldMk cId="1672393911" sldId="271"/>
        </pc:sldMkLst>
      </pc:sldChg>
      <pc:sldChg chg="addSp delSp modSp mod">
        <pc:chgData name="Pam Martinez" userId="28cd504b-1b6c-493b-b5fb-baf8db4156ec" providerId="ADAL" clId="{EDA02EC6-C917-41F1-A6E4-A420F34F456C}" dt="2024-08-12T14:14:30.476" v="88" actId="12269"/>
        <pc:sldMkLst>
          <pc:docMk/>
          <pc:sldMk cId="837553017" sldId="272"/>
        </pc:sldMkLst>
        <pc:spChg chg="add del">
          <ac:chgData name="Pam Martinez" userId="28cd504b-1b6c-493b-b5fb-baf8db4156ec" providerId="ADAL" clId="{EDA02EC6-C917-41F1-A6E4-A420F34F456C}" dt="2024-08-12T14:04:36.009" v="44" actId="26606"/>
          <ac:spMkLst>
            <pc:docMk/>
            <pc:sldMk cId="837553017" sldId="272"/>
            <ac:spMk id="3" creationId="{00000000-0000-0000-0000-000000000000}"/>
          </ac:spMkLst>
        </pc:spChg>
        <pc:graphicFrameChg chg="add del mod">
          <ac:chgData name="Pam Martinez" userId="28cd504b-1b6c-493b-b5fb-baf8db4156ec" providerId="ADAL" clId="{EDA02EC6-C917-41F1-A6E4-A420F34F456C}" dt="2024-08-12T14:14:30.476" v="88" actId="12269"/>
          <ac:graphicFrameMkLst>
            <pc:docMk/>
            <pc:sldMk cId="837553017" sldId="272"/>
            <ac:graphicFrameMk id="15364" creationId="{089B89E7-A32F-94C5-BBF3-42259CBA0BC6}"/>
          </ac:graphicFrameMkLst>
        </pc:graphicFrameChg>
      </pc:sldChg>
      <pc:sldChg chg="addSp delSp modSp mod modNotesTx">
        <pc:chgData name="Pam Martinez" userId="28cd504b-1b6c-493b-b5fb-baf8db4156ec" providerId="ADAL" clId="{EDA02EC6-C917-41F1-A6E4-A420F34F456C}" dt="2024-08-12T15:25:42.935" v="1249" actId="20577"/>
        <pc:sldMkLst>
          <pc:docMk/>
          <pc:sldMk cId="2981873668" sldId="273"/>
        </pc:sldMkLst>
        <pc:spChg chg="add del">
          <ac:chgData name="Pam Martinez" userId="28cd504b-1b6c-493b-b5fb-baf8db4156ec" providerId="ADAL" clId="{EDA02EC6-C917-41F1-A6E4-A420F34F456C}" dt="2024-08-12T14:04:30.910" v="42" actId="26606"/>
          <ac:spMkLst>
            <pc:docMk/>
            <pc:sldMk cId="2981873668" sldId="273"/>
            <ac:spMk id="3" creationId="{00000000-0000-0000-0000-000000000000}"/>
          </ac:spMkLst>
        </pc:spChg>
        <pc:graphicFrameChg chg="add del">
          <ac:chgData name="Pam Martinez" userId="28cd504b-1b6c-493b-b5fb-baf8db4156ec" providerId="ADAL" clId="{EDA02EC6-C917-41F1-A6E4-A420F34F456C}" dt="2024-08-12T14:04:03.192" v="40" actId="26606"/>
          <ac:graphicFrameMkLst>
            <pc:docMk/>
            <pc:sldMk cId="2981873668" sldId="273"/>
            <ac:graphicFrameMk id="16391" creationId="{3B8AEFA2-26BC-82DF-94D1-766C6AAECFE3}"/>
          </ac:graphicFrameMkLst>
        </pc:graphicFrameChg>
        <pc:graphicFrameChg chg="add del">
          <ac:chgData name="Pam Martinez" userId="28cd504b-1b6c-493b-b5fb-baf8db4156ec" providerId="ADAL" clId="{EDA02EC6-C917-41F1-A6E4-A420F34F456C}" dt="2024-08-12T14:04:30.910" v="42" actId="26606"/>
          <ac:graphicFrameMkLst>
            <pc:docMk/>
            <pc:sldMk cId="2981873668" sldId="273"/>
            <ac:graphicFrameMk id="16392" creationId="{8A1F58C7-A9CE-85F3-51A4-19D35F17149B}"/>
          </ac:graphicFrameMkLst>
        </pc:graphicFrameChg>
        <pc:picChg chg="mod">
          <ac:chgData name="Pam Martinez" userId="28cd504b-1b6c-493b-b5fb-baf8db4156ec" providerId="ADAL" clId="{EDA02EC6-C917-41F1-A6E4-A420F34F456C}" dt="2024-08-12T14:04:02.592" v="39" actId="1076"/>
          <ac:picMkLst>
            <pc:docMk/>
            <pc:sldMk cId="2981873668" sldId="273"/>
            <ac:picMk id="16389" creationId="{00000000-0000-0000-0000-000000000000}"/>
          </ac:picMkLst>
        </pc:picChg>
      </pc:sldChg>
      <pc:sldChg chg="addSp delSp modSp mod modNotesTx">
        <pc:chgData name="Pam Martinez" userId="28cd504b-1b6c-493b-b5fb-baf8db4156ec" providerId="ADAL" clId="{EDA02EC6-C917-41F1-A6E4-A420F34F456C}" dt="2024-08-12T15:21:10.653" v="1168" actId="20577"/>
        <pc:sldMkLst>
          <pc:docMk/>
          <pc:sldMk cId="3459720593" sldId="278"/>
        </pc:sldMkLst>
        <pc:spChg chg="del">
          <ac:chgData name="Pam Martinez" userId="28cd504b-1b6c-493b-b5fb-baf8db4156ec" providerId="ADAL" clId="{EDA02EC6-C917-41F1-A6E4-A420F34F456C}" dt="2024-08-12T14:04:50.426" v="45" actId="26606"/>
          <ac:spMkLst>
            <pc:docMk/>
            <pc:sldMk cId="3459720593" sldId="278"/>
            <ac:spMk id="3" creationId="{00000000-0000-0000-0000-000000000000}"/>
          </ac:spMkLst>
        </pc:spChg>
        <pc:graphicFrameChg chg="add mod">
          <ac:chgData name="Pam Martinez" userId="28cd504b-1b6c-493b-b5fb-baf8db4156ec" providerId="ADAL" clId="{EDA02EC6-C917-41F1-A6E4-A420F34F456C}" dt="2024-08-12T14:15:55.726" v="94" actId="12269"/>
          <ac:graphicFrameMkLst>
            <pc:docMk/>
            <pc:sldMk cId="3459720593" sldId="278"/>
            <ac:graphicFrameMk id="5" creationId="{AE2C3C2D-E9F4-C74F-126F-A0B48A6B2A54}"/>
          </ac:graphicFrameMkLst>
        </pc:graphicFrameChg>
      </pc:sldChg>
      <pc:sldChg chg="addSp delSp mod">
        <pc:chgData name="Pam Martinez" userId="28cd504b-1b6c-493b-b5fb-baf8db4156ec" providerId="ADAL" clId="{EDA02EC6-C917-41F1-A6E4-A420F34F456C}" dt="2024-08-12T14:05:16.194" v="47" actId="26606"/>
        <pc:sldMkLst>
          <pc:docMk/>
          <pc:sldMk cId="1207013881" sldId="280"/>
        </pc:sldMkLst>
        <pc:spChg chg="add del">
          <ac:chgData name="Pam Martinez" userId="28cd504b-1b6c-493b-b5fb-baf8db4156ec" providerId="ADAL" clId="{EDA02EC6-C917-41F1-A6E4-A420F34F456C}" dt="2024-08-12T14:05:16.194" v="47" actId="26606"/>
          <ac:spMkLst>
            <pc:docMk/>
            <pc:sldMk cId="1207013881" sldId="280"/>
            <ac:spMk id="3" creationId="{00000000-0000-0000-0000-000000000000}"/>
          </ac:spMkLst>
        </pc:spChg>
        <pc:graphicFrameChg chg="add del">
          <ac:chgData name="Pam Martinez" userId="28cd504b-1b6c-493b-b5fb-baf8db4156ec" providerId="ADAL" clId="{EDA02EC6-C917-41F1-A6E4-A420F34F456C}" dt="2024-08-12T14:05:16.194" v="47" actId="26606"/>
          <ac:graphicFrameMkLst>
            <pc:docMk/>
            <pc:sldMk cId="1207013881" sldId="280"/>
            <ac:graphicFrameMk id="21508" creationId="{B08745F7-5E75-8916-5A1E-3AF08A1146AE}"/>
          </ac:graphicFrameMkLst>
        </pc:graphicFrameChg>
      </pc:sldChg>
      <pc:sldChg chg="modSp mod">
        <pc:chgData name="Pam Martinez" userId="28cd504b-1b6c-493b-b5fb-baf8db4156ec" providerId="ADAL" clId="{EDA02EC6-C917-41F1-A6E4-A420F34F456C}" dt="2024-08-12T14:07:38.610" v="54" actId="20577"/>
        <pc:sldMkLst>
          <pc:docMk/>
          <pc:sldMk cId="420678770" sldId="288"/>
        </pc:sldMkLst>
        <pc:spChg chg="mod">
          <ac:chgData name="Pam Martinez" userId="28cd504b-1b6c-493b-b5fb-baf8db4156ec" providerId="ADAL" clId="{EDA02EC6-C917-41F1-A6E4-A420F34F456C}" dt="2024-08-12T14:07:38.610" v="54" actId="20577"/>
          <ac:spMkLst>
            <pc:docMk/>
            <pc:sldMk cId="420678770" sldId="288"/>
            <ac:spMk id="3" creationId="{00000000-0000-0000-0000-000000000000}"/>
          </ac:spMkLst>
        </pc:spChg>
      </pc:sldChg>
      <pc:sldChg chg="addSp delSp modSp mod">
        <pc:chgData name="Pam Martinez" userId="28cd504b-1b6c-493b-b5fb-baf8db4156ec" providerId="ADAL" clId="{EDA02EC6-C917-41F1-A6E4-A420F34F456C}" dt="2024-08-12T16:12:42.137" v="2096" actId="11529"/>
        <pc:sldMkLst>
          <pc:docMk/>
          <pc:sldMk cId="1885281374" sldId="302"/>
        </pc:sldMkLst>
        <pc:spChg chg="del">
          <ac:chgData name="Pam Martinez" userId="28cd504b-1b6c-493b-b5fb-baf8db4156ec" providerId="ADAL" clId="{EDA02EC6-C917-41F1-A6E4-A420F34F456C}" dt="2024-08-12T14:07:09.909" v="51" actId="26606"/>
          <ac:spMkLst>
            <pc:docMk/>
            <pc:sldMk cId="1885281374" sldId="302"/>
            <ac:spMk id="3" creationId="{00000000-0000-0000-0000-000000000000}"/>
          </ac:spMkLst>
        </pc:spChg>
        <pc:spChg chg="add mod">
          <ac:chgData name="Pam Martinez" userId="28cd504b-1b6c-493b-b5fb-baf8db4156ec" providerId="ADAL" clId="{EDA02EC6-C917-41F1-A6E4-A420F34F456C}" dt="2024-08-12T16:12:42.137" v="2096" actId="11529"/>
          <ac:spMkLst>
            <pc:docMk/>
            <pc:sldMk cId="1885281374" sldId="302"/>
            <ac:spMk id="3" creationId="{407D64BA-75D5-439D-FF12-71ACB7455C4A}"/>
          </ac:spMkLst>
        </pc:spChg>
        <pc:graphicFrameChg chg="add del mod">
          <ac:chgData name="Pam Martinez" userId="28cd504b-1b6c-493b-b5fb-baf8db4156ec" providerId="ADAL" clId="{EDA02EC6-C917-41F1-A6E4-A420F34F456C}" dt="2024-08-12T16:12:42.137" v="2096" actId="11529"/>
          <ac:graphicFrameMkLst>
            <pc:docMk/>
            <pc:sldMk cId="1885281374" sldId="302"/>
            <ac:graphicFrameMk id="5" creationId="{115429E8-BA9F-3A34-CFDD-CE375C5D3975}"/>
          </ac:graphicFrameMkLst>
        </pc:graphicFrameChg>
      </pc:sldChg>
      <pc:sldChg chg="addSp delSp mod">
        <pc:chgData name="Pam Martinez" userId="28cd504b-1b6c-493b-b5fb-baf8db4156ec" providerId="ADAL" clId="{EDA02EC6-C917-41F1-A6E4-A420F34F456C}" dt="2024-08-12T13:57:39.657" v="1" actId="26606"/>
        <pc:sldMkLst>
          <pc:docMk/>
          <pc:sldMk cId="1630016261" sldId="306"/>
        </pc:sldMkLst>
        <pc:spChg chg="add del">
          <ac:chgData name="Pam Martinez" userId="28cd504b-1b6c-493b-b5fb-baf8db4156ec" providerId="ADAL" clId="{EDA02EC6-C917-41F1-A6E4-A420F34F456C}" dt="2024-08-12T13:57:39.657" v="1" actId="26606"/>
          <ac:spMkLst>
            <pc:docMk/>
            <pc:sldMk cId="1630016261" sldId="306"/>
            <ac:spMk id="3" creationId="{00000000-0000-0000-0000-000000000000}"/>
          </ac:spMkLst>
        </pc:spChg>
        <pc:graphicFrameChg chg="add del">
          <ac:chgData name="Pam Martinez" userId="28cd504b-1b6c-493b-b5fb-baf8db4156ec" providerId="ADAL" clId="{EDA02EC6-C917-41F1-A6E4-A420F34F456C}" dt="2024-08-12T13:57:39.657" v="1" actId="26606"/>
          <ac:graphicFrameMkLst>
            <pc:docMk/>
            <pc:sldMk cId="1630016261" sldId="306"/>
            <ac:graphicFrameMk id="5" creationId="{8701E1D7-B935-B5CC-2176-F48EB1979554}"/>
          </ac:graphicFrameMkLst>
        </pc:graphicFrameChg>
      </pc:sldChg>
      <pc:sldChg chg="addSp delSp modSp mod modNotesTx">
        <pc:chgData name="Pam Martinez" userId="28cd504b-1b6c-493b-b5fb-baf8db4156ec" providerId="ADAL" clId="{EDA02EC6-C917-41F1-A6E4-A420F34F456C}" dt="2024-08-12T14:56:04.939" v="570" actId="20577"/>
        <pc:sldMkLst>
          <pc:docMk/>
          <pc:sldMk cId="1004308230" sldId="348"/>
        </pc:sldMkLst>
        <pc:spChg chg="add del">
          <ac:chgData name="Pam Martinez" userId="28cd504b-1b6c-493b-b5fb-baf8db4156ec" providerId="ADAL" clId="{EDA02EC6-C917-41F1-A6E4-A420F34F456C}" dt="2024-08-12T13:59:04.658" v="6" actId="26606"/>
          <ac:spMkLst>
            <pc:docMk/>
            <pc:sldMk cId="1004308230" sldId="348"/>
            <ac:spMk id="3" creationId="{7862F940-51ED-1599-D116-C4A78A46F74B}"/>
          </ac:spMkLst>
        </pc:spChg>
        <pc:graphicFrameChg chg="add del">
          <ac:chgData name="Pam Martinez" userId="28cd504b-1b6c-493b-b5fb-baf8db4156ec" providerId="ADAL" clId="{EDA02EC6-C917-41F1-A6E4-A420F34F456C}" dt="2024-08-12T13:59:04.658" v="6" actId="26606"/>
          <ac:graphicFrameMkLst>
            <pc:docMk/>
            <pc:sldMk cId="1004308230" sldId="348"/>
            <ac:graphicFrameMk id="6" creationId="{1E45F0B7-0D64-30BD-F962-D9C2DC9E9B4A}"/>
          </ac:graphicFrameMkLst>
        </pc:graphicFrameChg>
        <pc:picChg chg="mod">
          <ac:chgData name="Pam Martinez" userId="28cd504b-1b6c-493b-b5fb-baf8db4156ec" providerId="ADAL" clId="{EDA02EC6-C917-41F1-A6E4-A420F34F456C}" dt="2024-08-12T13:59:03.585" v="5" actId="1076"/>
          <ac:picMkLst>
            <pc:docMk/>
            <pc:sldMk cId="1004308230" sldId="348"/>
            <ac:picMk id="4" creationId="{39B6D751-CDC1-CAEA-4C86-80775FD64BD4}"/>
          </ac:picMkLst>
        </pc:picChg>
      </pc:sldChg>
      <pc:sldChg chg="addSp delSp modSp mod">
        <pc:chgData name="Pam Martinez" userId="28cd504b-1b6c-493b-b5fb-baf8db4156ec" providerId="ADAL" clId="{EDA02EC6-C917-41F1-A6E4-A420F34F456C}" dt="2024-08-12T14:00:19.250" v="14" actId="26606"/>
        <pc:sldMkLst>
          <pc:docMk/>
          <pc:sldMk cId="1698292831" sldId="350"/>
        </pc:sldMkLst>
        <pc:spChg chg="add del">
          <ac:chgData name="Pam Martinez" userId="28cd504b-1b6c-493b-b5fb-baf8db4156ec" providerId="ADAL" clId="{EDA02EC6-C917-41F1-A6E4-A420F34F456C}" dt="2024-08-12T14:00:19.250" v="14" actId="26606"/>
          <ac:spMkLst>
            <pc:docMk/>
            <pc:sldMk cId="1698292831" sldId="350"/>
            <ac:spMk id="3" creationId="{57F47F5F-C77A-315C-6D73-A93FD3A756FF}"/>
          </ac:spMkLst>
        </pc:spChg>
        <pc:graphicFrameChg chg="add del mod">
          <ac:chgData name="Pam Martinez" userId="28cd504b-1b6c-493b-b5fb-baf8db4156ec" providerId="ADAL" clId="{EDA02EC6-C917-41F1-A6E4-A420F34F456C}" dt="2024-08-12T14:00:19.250" v="14" actId="26606"/>
          <ac:graphicFrameMkLst>
            <pc:docMk/>
            <pc:sldMk cId="1698292831" sldId="350"/>
            <ac:graphicFrameMk id="5" creationId="{6E8CC577-FBC0-5F9C-BB97-0184B37787A3}"/>
          </ac:graphicFrameMkLst>
        </pc:graphicFrameChg>
      </pc:sldChg>
      <pc:sldChg chg="addSp delSp modSp mod modNotesTx">
        <pc:chgData name="Pam Martinez" userId="28cd504b-1b6c-493b-b5fb-baf8db4156ec" providerId="ADAL" clId="{EDA02EC6-C917-41F1-A6E4-A420F34F456C}" dt="2024-08-12T15:02:21.289" v="610" actId="6549"/>
        <pc:sldMkLst>
          <pc:docMk/>
          <pc:sldMk cId="2634169408" sldId="355"/>
        </pc:sldMkLst>
        <pc:spChg chg="del">
          <ac:chgData name="Pam Martinez" userId="28cd504b-1b6c-493b-b5fb-baf8db4156ec" providerId="ADAL" clId="{EDA02EC6-C917-41F1-A6E4-A420F34F456C}" dt="2024-08-12T13:58:11.358" v="2" actId="26606"/>
          <ac:spMkLst>
            <pc:docMk/>
            <pc:sldMk cId="2634169408" sldId="355"/>
            <ac:spMk id="3" creationId="{D762691B-1E1C-193F-CFDB-7293E2570BA7}"/>
          </ac:spMkLst>
        </pc:spChg>
        <pc:graphicFrameChg chg="add mod">
          <ac:chgData name="Pam Martinez" userId="28cd504b-1b6c-493b-b5fb-baf8db4156ec" providerId="ADAL" clId="{EDA02EC6-C917-41F1-A6E4-A420F34F456C}" dt="2024-08-12T14:14:54.326" v="90" actId="12269"/>
          <ac:graphicFrameMkLst>
            <pc:docMk/>
            <pc:sldMk cId="2634169408" sldId="355"/>
            <ac:graphicFrameMk id="5" creationId="{5D0BBDEC-E0B8-43D9-A84C-6BE46FE61FB9}"/>
          </ac:graphicFrameMkLst>
        </pc:graphicFrameChg>
      </pc:sldChg>
      <pc:sldChg chg="addSp delSp modSp mod">
        <pc:chgData name="Pam Martinez" userId="28cd504b-1b6c-493b-b5fb-baf8db4156ec" providerId="ADAL" clId="{EDA02EC6-C917-41F1-A6E4-A420F34F456C}" dt="2024-08-12T14:15:21.349" v="91" actId="12269"/>
        <pc:sldMkLst>
          <pc:docMk/>
          <pc:sldMk cId="2625293068" sldId="356"/>
        </pc:sldMkLst>
        <pc:spChg chg="add del">
          <ac:chgData name="Pam Martinez" userId="28cd504b-1b6c-493b-b5fb-baf8db4156ec" providerId="ADAL" clId="{EDA02EC6-C917-41F1-A6E4-A420F34F456C}" dt="2024-08-12T14:00:44.309" v="17" actId="26606"/>
          <ac:spMkLst>
            <pc:docMk/>
            <pc:sldMk cId="2625293068" sldId="356"/>
            <ac:spMk id="3" creationId="{DD6C0C97-3CF8-C62D-EA40-338789F3FA11}"/>
          </ac:spMkLst>
        </pc:spChg>
        <pc:graphicFrameChg chg="add del">
          <ac:chgData name="Pam Martinez" userId="28cd504b-1b6c-493b-b5fb-baf8db4156ec" providerId="ADAL" clId="{EDA02EC6-C917-41F1-A6E4-A420F34F456C}" dt="2024-08-12T14:00:44.275" v="16" actId="26606"/>
          <ac:graphicFrameMkLst>
            <pc:docMk/>
            <pc:sldMk cId="2625293068" sldId="356"/>
            <ac:graphicFrameMk id="5" creationId="{5DA0F1C7-1378-6E37-CC98-4C96592E8E43}"/>
          </ac:graphicFrameMkLst>
        </pc:graphicFrameChg>
        <pc:graphicFrameChg chg="add mod">
          <ac:chgData name="Pam Martinez" userId="28cd504b-1b6c-493b-b5fb-baf8db4156ec" providerId="ADAL" clId="{EDA02EC6-C917-41F1-A6E4-A420F34F456C}" dt="2024-08-12T14:15:21.349" v="91" actId="12269"/>
          <ac:graphicFrameMkLst>
            <pc:docMk/>
            <pc:sldMk cId="2625293068" sldId="356"/>
            <ac:graphicFrameMk id="7" creationId="{CC1C3CFA-A050-E51F-0188-C58DE3616D2F}"/>
          </ac:graphicFrameMkLst>
        </pc:graphicFrameChg>
      </pc:sldChg>
      <pc:sldChg chg="addSp delSp modSp mod modNotesTx">
        <pc:chgData name="Pam Martinez" userId="28cd504b-1b6c-493b-b5fb-baf8db4156ec" providerId="ADAL" clId="{EDA02EC6-C917-41F1-A6E4-A420F34F456C}" dt="2024-08-12T15:05:34.688" v="617" actId="20577"/>
        <pc:sldMkLst>
          <pc:docMk/>
          <pc:sldMk cId="355672256" sldId="357"/>
        </pc:sldMkLst>
        <pc:spChg chg="del">
          <ac:chgData name="Pam Martinez" userId="28cd504b-1b6c-493b-b5fb-baf8db4156ec" providerId="ADAL" clId="{EDA02EC6-C917-41F1-A6E4-A420F34F456C}" dt="2024-08-12T14:00:59.542" v="18" actId="26606"/>
          <ac:spMkLst>
            <pc:docMk/>
            <pc:sldMk cId="355672256" sldId="357"/>
            <ac:spMk id="3" creationId="{55827C73-E2EE-E1A4-3464-4BE4EC567FEC}"/>
          </ac:spMkLst>
        </pc:spChg>
        <pc:graphicFrameChg chg="add mod">
          <ac:chgData name="Pam Martinez" userId="28cd504b-1b6c-493b-b5fb-baf8db4156ec" providerId="ADAL" clId="{EDA02EC6-C917-41F1-A6E4-A420F34F456C}" dt="2024-08-12T14:15:29.010" v="92" actId="12269"/>
          <ac:graphicFrameMkLst>
            <pc:docMk/>
            <pc:sldMk cId="355672256" sldId="357"/>
            <ac:graphicFrameMk id="5" creationId="{0D46D16B-B8AA-F356-BC35-E0C3EA227B26}"/>
          </ac:graphicFrameMkLst>
        </pc:graphicFrameChg>
      </pc:sldChg>
      <pc:sldChg chg="modSp mod modNotesTx">
        <pc:chgData name="Pam Martinez" userId="28cd504b-1b6c-493b-b5fb-baf8db4156ec" providerId="ADAL" clId="{EDA02EC6-C917-41F1-A6E4-A420F34F456C}" dt="2024-08-12T16:08:16.403" v="2087" actId="20577"/>
        <pc:sldMkLst>
          <pc:docMk/>
          <pc:sldMk cId="1420269252" sldId="360"/>
        </pc:sldMkLst>
        <pc:spChg chg="mod">
          <ac:chgData name="Pam Martinez" userId="28cd504b-1b6c-493b-b5fb-baf8db4156ec" providerId="ADAL" clId="{EDA02EC6-C917-41F1-A6E4-A420F34F456C}" dt="2024-08-12T14:43:47.774" v="186" actId="20577"/>
          <ac:spMkLst>
            <pc:docMk/>
            <pc:sldMk cId="1420269252" sldId="360"/>
            <ac:spMk id="3" creationId="{12C327FD-EE27-4341-8098-F1AF2427EE1D}"/>
          </ac:spMkLst>
        </pc:spChg>
      </pc:sldChg>
      <pc:sldChg chg="addSp delSp mod">
        <pc:chgData name="Pam Martinez" userId="28cd504b-1b6c-493b-b5fb-baf8db4156ec" providerId="ADAL" clId="{EDA02EC6-C917-41F1-A6E4-A420F34F456C}" dt="2024-08-12T14:06:16.459" v="49" actId="26606"/>
        <pc:sldMkLst>
          <pc:docMk/>
          <pc:sldMk cId="340236616" sldId="363"/>
        </pc:sldMkLst>
        <pc:spChg chg="add del">
          <ac:chgData name="Pam Martinez" userId="28cd504b-1b6c-493b-b5fb-baf8db4156ec" providerId="ADAL" clId="{EDA02EC6-C917-41F1-A6E4-A420F34F456C}" dt="2024-08-12T14:06:16.459" v="49" actId="26606"/>
          <ac:spMkLst>
            <pc:docMk/>
            <pc:sldMk cId="340236616" sldId="363"/>
            <ac:spMk id="3" creationId="{BEF1C908-58D6-4A6D-A53D-991A4423E966}"/>
          </ac:spMkLst>
        </pc:spChg>
        <pc:graphicFrameChg chg="add del">
          <ac:chgData name="Pam Martinez" userId="28cd504b-1b6c-493b-b5fb-baf8db4156ec" providerId="ADAL" clId="{EDA02EC6-C917-41F1-A6E4-A420F34F456C}" dt="2024-08-12T14:06:16.459" v="49" actId="26606"/>
          <ac:graphicFrameMkLst>
            <pc:docMk/>
            <pc:sldMk cId="340236616" sldId="363"/>
            <ac:graphicFrameMk id="5" creationId="{4345640F-871B-8006-191F-EC2D96E48A26}"/>
          </ac:graphicFrameMkLst>
        </pc:graphicFrameChg>
      </pc:sldChg>
      <pc:sldChg chg="addSp delSp modSp del mod">
        <pc:chgData name="Pam Martinez" userId="28cd504b-1b6c-493b-b5fb-baf8db4156ec" providerId="ADAL" clId="{EDA02EC6-C917-41F1-A6E4-A420F34F456C}" dt="2024-08-12T15:59:32.468" v="1728" actId="47"/>
        <pc:sldMkLst>
          <pc:docMk/>
          <pc:sldMk cId="4001498128" sldId="364"/>
        </pc:sldMkLst>
        <pc:spChg chg="add del mod">
          <ac:chgData name="Pam Martinez" userId="28cd504b-1b6c-493b-b5fb-baf8db4156ec" providerId="ADAL" clId="{EDA02EC6-C917-41F1-A6E4-A420F34F456C}" dt="2024-08-12T15:33:27.857" v="1409" actId="26606"/>
          <ac:spMkLst>
            <pc:docMk/>
            <pc:sldMk cId="4001498128" sldId="364"/>
            <ac:spMk id="3" creationId="{4E3BD095-00E6-488E-8EAE-09180681AAF3}"/>
          </ac:spMkLst>
        </pc:spChg>
        <pc:graphicFrameChg chg="add del mod">
          <ac:chgData name="Pam Martinez" userId="28cd504b-1b6c-493b-b5fb-baf8db4156ec" providerId="ADAL" clId="{EDA02EC6-C917-41F1-A6E4-A420F34F456C}" dt="2024-08-12T15:33:27.857" v="1409" actId="26606"/>
          <ac:graphicFrameMkLst>
            <pc:docMk/>
            <pc:sldMk cId="4001498128" sldId="364"/>
            <ac:graphicFrameMk id="5" creationId="{94EF40AD-5E55-5B84-7B00-B5FFF263899D}"/>
          </ac:graphicFrameMkLst>
        </pc:graphicFrameChg>
      </pc:sldChg>
      <pc:sldChg chg="addSp delSp modSp mod modNotesTx">
        <pc:chgData name="Pam Martinez" userId="28cd504b-1b6c-493b-b5fb-baf8db4156ec" providerId="ADAL" clId="{EDA02EC6-C917-41F1-A6E4-A420F34F456C}" dt="2024-08-12T15:59:53.403" v="1732" actId="20577"/>
        <pc:sldMkLst>
          <pc:docMk/>
          <pc:sldMk cId="3684825606" sldId="365"/>
        </pc:sldMkLst>
        <pc:spChg chg="mod">
          <ac:chgData name="Pam Martinez" userId="28cd504b-1b6c-493b-b5fb-baf8db4156ec" providerId="ADAL" clId="{EDA02EC6-C917-41F1-A6E4-A420F34F456C}" dt="2024-08-12T15:45:04.902" v="1635" actId="20577"/>
          <ac:spMkLst>
            <pc:docMk/>
            <pc:sldMk cId="3684825606" sldId="365"/>
            <ac:spMk id="2" creationId="{2683700A-7751-4281-A642-16FC6B280A49}"/>
          </ac:spMkLst>
        </pc:spChg>
        <pc:spChg chg="del">
          <ac:chgData name="Pam Martinez" userId="28cd504b-1b6c-493b-b5fb-baf8db4156ec" providerId="ADAL" clId="{EDA02EC6-C917-41F1-A6E4-A420F34F456C}" dt="2024-08-12T14:06:29.559" v="50" actId="26606"/>
          <ac:spMkLst>
            <pc:docMk/>
            <pc:sldMk cId="3684825606" sldId="365"/>
            <ac:spMk id="3" creationId="{305D2C95-DC47-4509-A063-6094C184585E}"/>
          </ac:spMkLst>
        </pc:spChg>
        <pc:graphicFrameChg chg="add mod">
          <ac:chgData name="Pam Martinez" userId="28cd504b-1b6c-493b-b5fb-baf8db4156ec" providerId="ADAL" clId="{EDA02EC6-C917-41F1-A6E4-A420F34F456C}" dt="2024-08-12T15:59:53.403" v="1732" actId="20577"/>
          <ac:graphicFrameMkLst>
            <pc:docMk/>
            <pc:sldMk cId="3684825606" sldId="365"/>
            <ac:graphicFrameMk id="5" creationId="{98A48F4E-9E22-BE4B-EDD2-66360A2EB034}"/>
          </ac:graphicFrameMkLst>
        </pc:graphicFrameChg>
      </pc:sldChg>
      <pc:sldChg chg="modSp mod modNotesTx">
        <pc:chgData name="Pam Martinez" userId="28cd504b-1b6c-493b-b5fb-baf8db4156ec" providerId="ADAL" clId="{EDA02EC6-C917-41F1-A6E4-A420F34F456C}" dt="2024-08-12T16:06:35.520" v="2024" actId="20577"/>
        <pc:sldMkLst>
          <pc:docMk/>
          <pc:sldMk cId="1052783131" sldId="367"/>
        </pc:sldMkLst>
        <pc:spChg chg="mod">
          <ac:chgData name="Pam Martinez" userId="28cd504b-1b6c-493b-b5fb-baf8db4156ec" providerId="ADAL" clId="{EDA02EC6-C917-41F1-A6E4-A420F34F456C}" dt="2024-08-12T16:05:29.536" v="1791" actId="5793"/>
          <ac:spMkLst>
            <pc:docMk/>
            <pc:sldMk cId="1052783131" sldId="367"/>
            <ac:spMk id="3" creationId="{01249C16-87CF-4220-9C56-6CE6714DD048}"/>
          </ac:spMkLst>
        </pc:spChg>
      </pc:sldChg>
      <pc:sldChg chg="addSp delSp modSp mod">
        <pc:chgData name="Pam Martinez" userId="28cd504b-1b6c-493b-b5fb-baf8db4156ec" providerId="ADAL" clId="{EDA02EC6-C917-41F1-A6E4-A420F34F456C}" dt="2024-08-12T16:13:05.920" v="2100" actId="27636"/>
        <pc:sldMkLst>
          <pc:docMk/>
          <pc:sldMk cId="534678959" sldId="368"/>
        </pc:sldMkLst>
        <pc:spChg chg="add del">
          <ac:chgData name="Pam Martinez" userId="28cd504b-1b6c-493b-b5fb-baf8db4156ec" providerId="ADAL" clId="{EDA02EC6-C917-41F1-A6E4-A420F34F456C}" dt="2024-08-12T14:08:40.959" v="61" actId="26606"/>
          <ac:spMkLst>
            <pc:docMk/>
            <pc:sldMk cId="534678959" sldId="368"/>
            <ac:spMk id="3" creationId="{350627BD-D7AD-45C0-AE1D-BDE050FF8349}"/>
          </ac:spMkLst>
        </pc:spChg>
        <pc:spChg chg="add mod">
          <ac:chgData name="Pam Martinez" userId="28cd504b-1b6c-493b-b5fb-baf8db4156ec" providerId="ADAL" clId="{EDA02EC6-C917-41F1-A6E4-A420F34F456C}" dt="2024-08-12T16:13:05.920" v="2100" actId="27636"/>
          <ac:spMkLst>
            <pc:docMk/>
            <pc:sldMk cId="534678959" sldId="368"/>
            <ac:spMk id="3" creationId="{F745EE09-D9DE-7BA1-84F6-0C773E2947EE}"/>
          </ac:spMkLst>
        </pc:spChg>
        <pc:graphicFrameChg chg="add del mod">
          <ac:chgData name="Pam Martinez" userId="28cd504b-1b6c-493b-b5fb-baf8db4156ec" providerId="ADAL" clId="{EDA02EC6-C917-41F1-A6E4-A420F34F456C}" dt="2024-08-12T14:08:28.609" v="60" actId="26606"/>
          <ac:graphicFrameMkLst>
            <pc:docMk/>
            <pc:sldMk cId="534678959" sldId="368"/>
            <ac:graphicFrameMk id="5" creationId="{E8F77B48-1CC0-2846-42BC-167CB18BCA79}"/>
          </ac:graphicFrameMkLst>
        </pc:graphicFrameChg>
        <pc:graphicFrameChg chg="add del mod">
          <ac:chgData name="Pam Martinez" userId="28cd504b-1b6c-493b-b5fb-baf8db4156ec" providerId="ADAL" clId="{EDA02EC6-C917-41F1-A6E4-A420F34F456C}" dt="2024-08-12T16:12:59.053" v="2097" actId="11529"/>
          <ac:graphicFrameMkLst>
            <pc:docMk/>
            <pc:sldMk cId="534678959" sldId="368"/>
            <ac:graphicFrameMk id="6" creationId="{411337E6-5B22-41BA-A7F6-B4E8FC7FB859}"/>
          </ac:graphicFrameMkLst>
        </pc:graphicFrameChg>
      </pc:sldChg>
      <pc:sldChg chg="addSp delSp modSp mod">
        <pc:chgData name="Pam Martinez" userId="28cd504b-1b6c-493b-b5fb-baf8db4156ec" providerId="ADAL" clId="{EDA02EC6-C917-41F1-A6E4-A420F34F456C}" dt="2024-08-12T14:16:34.688" v="98" actId="12269"/>
        <pc:sldMkLst>
          <pc:docMk/>
          <pc:sldMk cId="2622777138" sldId="370"/>
        </pc:sldMkLst>
        <pc:spChg chg="del">
          <ac:chgData name="Pam Martinez" userId="28cd504b-1b6c-493b-b5fb-baf8db4156ec" providerId="ADAL" clId="{EDA02EC6-C917-41F1-A6E4-A420F34F456C}" dt="2024-08-12T14:13:17.743" v="84" actId="26606"/>
          <ac:spMkLst>
            <pc:docMk/>
            <pc:sldMk cId="2622777138" sldId="370"/>
            <ac:spMk id="3" creationId="{EFE50B92-F337-4EFF-B45F-B65BBCC76DB8}"/>
          </ac:spMkLst>
        </pc:spChg>
        <pc:graphicFrameChg chg="add mod">
          <ac:chgData name="Pam Martinez" userId="28cd504b-1b6c-493b-b5fb-baf8db4156ec" providerId="ADAL" clId="{EDA02EC6-C917-41F1-A6E4-A420F34F456C}" dt="2024-08-12T14:16:34.688" v="98" actId="12269"/>
          <ac:graphicFrameMkLst>
            <pc:docMk/>
            <pc:sldMk cId="2622777138" sldId="370"/>
            <ac:graphicFrameMk id="5" creationId="{28EF8552-C23C-E2ED-B480-79632B909ABC}"/>
          </ac:graphicFrameMkLst>
        </pc:graphicFrameChg>
      </pc:sldChg>
      <pc:sldChg chg="new del">
        <pc:chgData name="Pam Martinez" userId="28cd504b-1b6c-493b-b5fb-baf8db4156ec" providerId="ADAL" clId="{EDA02EC6-C917-41F1-A6E4-A420F34F456C}" dt="2024-08-12T15:34:49.316" v="1412" actId="47"/>
        <pc:sldMkLst>
          <pc:docMk/>
          <pc:sldMk cId="1500879493" sldId="372"/>
        </pc:sldMkLst>
      </pc:sldChg>
      <pc:sldChg chg="addSp delSp modSp add mod ord">
        <pc:chgData name="Pam Martinez" userId="28cd504b-1b6c-493b-b5fb-baf8db4156ec" providerId="ADAL" clId="{EDA02EC6-C917-41F1-A6E4-A420F34F456C}" dt="2024-08-12T16:12:25.537" v="2094" actId="11529"/>
        <pc:sldMkLst>
          <pc:docMk/>
          <pc:sldMk cId="1305094637" sldId="373"/>
        </pc:sldMkLst>
        <pc:spChg chg="add mod">
          <ac:chgData name="Pam Martinez" userId="28cd504b-1b6c-493b-b5fb-baf8db4156ec" providerId="ADAL" clId="{EDA02EC6-C917-41F1-A6E4-A420F34F456C}" dt="2024-08-12T16:12:25.537" v="2094" actId="11529"/>
          <ac:spMkLst>
            <pc:docMk/>
            <pc:sldMk cId="1305094637" sldId="373"/>
            <ac:spMk id="3" creationId="{7B723560-5A81-75AE-7E8D-68CB7ED34CFF}"/>
          </ac:spMkLst>
        </pc:spChg>
        <pc:graphicFrameChg chg="add del mod">
          <ac:chgData name="Pam Martinez" userId="28cd504b-1b6c-493b-b5fb-baf8db4156ec" providerId="ADAL" clId="{EDA02EC6-C917-41F1-A6E4-A420F34F456C}" dt="2024-08-12T16:12:25.537" v="2094" actId="11529"/>
          <ac:graphicFrameMkLst>
            <pc:docMk/>
            <pc:sldMk cId="1305094637" sldId="373"/>
            <ac:graphicFrameMk id="5" creationId="{98A48F4E-9E22-BE4B-EDD2-66360A2EB034}"/>
          </ac:graphicFrameMkLst>
        </pc:graphicFrameChg>
      </pc:sldChg>
    </pc:docChg>
  </pc:docChgLst>
</pc:chgInfo>
</file>

<file path=ppt/diagrams/_rels/data1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38.svg"/></Relationships>
</file>

<file path=ppt/diagrams/_rels/data11.xml.rels><?xml version="1.0" encoding="UTF-8" standalone="yes"?>
<Relationships xmlns="http://schemas.openxmlformats.org/package/2006/relationships"><Relationship Id="rId8" Type="http://schemas.openxmlformats.org/officeDocument/2006/relationships/image" Target="../media/image47.sv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45.svg"/><Relationship Id="rId5" Type="http://schemas.openxmlformats.org/officeDocument/2006/relationships/image" Target="../media/image44.png"/><Relationship Id="rId10" Type="http://schemas.openxmlformats.org/officeDocument/2006/relationships/image" Target="../media/image49.svg"/><Relationship Id="rId4" Type="http://schemas.openxmlformats.org/officeDocument/2006/relationships/image" Target="../media/image43.svg"/><Relationship Id="rId9" Type="http://schemas.openxmlformats.org/officeDocument/2006/relationships/image" Target="../media/image48.pn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ata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38.svg"/></Relationships>
</file>

<file path=ppt/diagrams/_rels/drawing11.xml.rels><?xml version="1.0" encoding="UTF-8" standalone="yes"?>
<Relationships xmlns="http://schemas.openxmlformats.org/package/2006/relationships"><Relationship Id="rId8" Type="http://schemas.openxmlformats.org/officeDocument/2006/relationships/image" Target="../media/image47.sv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45.svg"/><Relationship Id="rId5" Type="http://schemas.openxmlformats.org/officeDocument/2006/relationships/image" Target="../media/image44.png"/><Relationship Id="rId10" Type="http://schemas.openxmlformats.org/officeDocument/2006/relationships/image" Target="../media/image49.svg"/><Relationship Id="rId4" Type="http://schemas.openxmlformats.org/officeDocument/2006/relationships/image" Target="../media/image43.svg"/><Relationship Id="rId9" Type="http://schemas.openxmlformats.org/officeDocument/2006/relationships/image" Target="../media/image4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rawing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5E4481-B5B4-4D19-94AD-7D85F248F374}" type="doc">
      <dgm:prSet loTypeId="urn:microsoft.com/office/officeart/2005/8/layout/default" loCatId="list" qsTypeId="urn:microsoft.com/office/officeart/2005/8/quickstyle/simple3" qsCatId="simple" csTypeId="urn:microsoft.com/office/officeart/2005/8/colors/accent1_2" csCatId="accent1"/>
      <dgm:spPr/>
      <dgm:t>
        <a:bodyPr/>
        <a:lstStyle/>
        <a:p>
          <a:endParaRPr lang="en-US"/>
        </a:p>
      </dgm:t>
    </dgm:pt>
    <dgm:pt modelId="{DA6EB82B-DC47-4B79-8268-6A51D78418E0}">
      <dgm:prSet/>
      <dgm:spPr/>
      <dgm:t>
        <a:bodyPr/>
        <a:lstStyle/>
        <a:p>
          <a:r>
            <a:rPr lang="en-US"/>
            <a:t>Discrimination</a:t>
          </a:r>
        </a:p>
      </dgm:t>
    </dgm:pt>
    <dgm:pt modelId="{FDBC3A07-7404-4995-A6F3-57982AD95F9E}" type="parTrans" cxnId="{9DA3FFD0-E4C2-4FBE-8022-824DA14F4E32}">
      <dgm:prSet/>
      <dgm:spPr/>
      <dgm:t>
        <a:bodyPr/>
        <a:lstStyle/>
        <a:p>
          <a:endParaRPr lang="en-US"/>
        </a:p>
      </dgm:t>
    </dgm:pt>
    <dgm:pt modelId="{3802CC40-008F-408E-A12D-C7ECE280E2A2}" type="sibTrans" cxnId="{9DA3FFD0-E4C2-4FBE-8022-824DA14F4E32}">
      <dgm:prSet/>
      <dgm:spPr/>
      <dgm:t>
        <a:bodyPr/>
        <a:lstStyle/>
        <a:p>
          <a:endParaRPr lang="en-US"/>
        </a:p>
      </dgm:t>
    </dgm:pt>
    <dgm:pt modelId="{1B9597B0-D39D-4C7F-BFC0-2ED168F3A5B6}">
      <dgm:prSet/>
      <dgm:spPr/>
      <dgm:t>
        <a:bodyPr/>
        <a:lstStyle/>
        <a:p>
          <a:r>
            <a:rPr lang="en-US"/>
            <a:t>Harassment</a:t>
          </a:r>
        </a:p>
      </dgm:t>
    </dgm:pt>
    <dgm:pt modelId="{0CA8DBE6-82E7-44CD-BE53-534E044F2D81}" type="parTrans" cxnId="{84F16991-DC04-40F1-AFD8-D73E6139C443}">
      <dgm:prSet/>
      <dgm:spPr/>
      <dgm:t>
        <a:bodyPr/>
        <a:lstStyle/>
        <a:p>
          <a:endParaRPr lang="en-US"/>
        </a:p>
      </dgm:t>
    </dgm:pt>
    <dgm:pt modelId="{36CB1D6F-2CFD-45C9-8A3E-6EA06D100A36}" type="sibTrans" cxnId="{84F16991-DC04-40F1-AFD8-D73E6139C443}">
      <dgm:prSet/>
      <dgm:spPr/>
      <dgm:t>
        <a:bodyPr/>
        <a:lstStyle/>
        <a:p>
          <a:endParaRPr lang="en-US"/>
        </a:p>
      </dgm:t>
    </dgm:pt>
    <dgm:pt modelId="{45889FD6-9885-4214-B2A2-173A208E88BA}">
      <dgm:prSet/>
      <dgm:spPr/>
      <dgm:t>
        <a:bodyPr/>
        <a:lstStyle/>
        <a:p>
          <a:r>
            <a:rPr lang="en-US"/>
            <a:t>Sexual Harassment</a:t>
          </a:r>
        </a:p>
      </dgm:t>
    </dgm:pt>
    <dgm:pt modelId="{02157496-EFC4-47E6-B1D1-C8300ABE9DEB}" type="parTrans" cxnId="{C1712200-E3F5-4E3F-A5BB-41D272562C84}">
      <dgm:prSet/>
      <dgm:spPr/>
      <dgm:t>
        <a:bodyPr/>
        <a:lstStyle/>
        <a:p>
          <a:endParaRPr lang="en-US"/>
        </a:p>
      </dgm:t>
    </dgm:pt>
    <dgm:pt modelId="{FC264868-D997-42F2-8B9B-375A35D5EB73}" type="sibTrans" cxnId="{C1712200-E3F5-4E3F-A5BB-41D272562C84}">
      <dgm:prSet/>
      <dgm:spPr/>
      <dgm:t>
        <a:bodyPr/>
        <a:lstStyle/>
        <a:p>
          <a:endParaRPr lang="en-US"/>
        </a:p>
      </dgm:t>
    </dgm:pt>
    <dgm:pt modelId="{503796AE-F512-4DCB-B85C-CBC383B2F328}">
      <dgm:prSet/>
      <dgm:spPr/>
      <dgm:t>
        <a:bodyPr/>
        <a:lstStyle/>
        <a:p>
          <a:r>
            <a:rPr lang="en-US"/>
            <a:t>Bullying</a:t>
          </a:r>
        </a:p>
      </dgm:t>
    </dgm:pt>
    <dgm:pt modelId="{75A3D68F-2FD8-4ECD-8B8C-ED0254E0E02D}" type="parTrans" cxnId="{B1ABA4D7-E861-4EF1-BC9C-957AB765B7E5}">
      <dgm:prSet/>
      <dgm:spPr/>
      <dgm:t>
        <a:bodyPr/>
        <a:lstStyle/>
        <a:p>
          <a:endParaRPr lang="en-US"/>
        </a:p>
      </dgm:t>
    </dgm:pt>
    <dgm:pt modelId="{F5CEB20D-7BDE-4561-B48F-D022E7E3F3D6}" type="sibTrans" cxnId="{B1ABA4D7-E861-4EF1-BC9C-957AB765B7E5}">
      <dgm:prSet/>
      <dgm:spPr/>
      <dgm:t>
        <a:bodyPr/>
        <a:lstStyle/>
        <a:p>
          <a:endParaRPr lang="en-US"/>
        </a:p>
      </dgm:t>
    </dgm:pt>
    <dgm:pt modelId="{429F4353-0E8F-4256-90C2-361326BA7063}">
      <dgm:prSet/>
      <dgm:spPr/>
      <dgm:t>
        <a:bodyPr/>
        <a:lstStyle/>
        <a:p>
          <a:r>
            <a:rPr lang="en-US"/>
            <a:t>Retaliation</a:t>
          </a:r>
        </a:p>
      </dgm:t>
    </dgm:pt>
    <dgm:pt modelId="{FD3D6841-B6C1-4B93-958B-362D934D4744}" type="parTrans" cxnId="{59CA8113-9D4E-4F31-9140-5568234CBEEE}">
      <dgm:prSet/>
      <dgm:spPr/>
      <dgm:t>
        <a:bodyPr/>
        <a:lstStyle/>
        <a:p>
          <a:endParaRPr lang="en-US"/>
        </a:p>
      </dgm:t>
    </dgm:pt>
    <dgm:pt modelId="{5E9EF903-B827-4E1E-94C9-DC5C1D9D6CA2}" type="sibTrans" cxnId="{59CA8113-9D4E-4F31-9140-5568234CBEEE}">
      <dgm:prSet/>
      <dgm:spPr/>
      <dgm:t>
        <a:bodyPr/>
        <a:lstStyle/>
        <a:p>
          <a:endParaRPr lang="en-US"/>
        </a:p>
      </dgm:t>
    </dgm:pt>
    <dgm:pt modelId="{AB3960F6-F6B8-4DA2-B81A-C376E0B54FFC}">
      <dgm:prSet/>
      <dgm:spPr/>
      <dgm:t>
        <a:bodyPr/>
        <a:lstStyle/>
        <a:p>
          <a:r>
            <a:rPr lang="en-US"/>
            <a:t>Employees Not Getting Along</a:t>
          </a:r>
        </a:p>
      </dgm:t>
    </dgm:pt>
    <dgm:pt modelId="{7EACFB7D-A847-4FE8-871E-9BC3CF89821A}" type="parTrans" cxnId="{BDB24709-D744-42FD-AEFE-1A4DDC05CB1F}">
      <dgm:prSet/>
      <dgm:spPr/>
      <dgm:t>
        <a:bodyPr/>
        <a:lstStyle/>
        <a:p>
          <a:endParaRPr lang="en-US"/>
        </a:p>
      </dgm:t>
    </dgm:pt>
    <dgm:pt modelId="{86FD1E88-670A-4D35-B5F9-54B7F8A04FC1}" type="sibTrans" cxnId="{BDB24709-D744-42FD-AEFE-1A4DDC05CB1F}">
      <dgm:prSet/>
      <dgm:spPr/>
      <dgm:t>
        <a:bodyPr/>
        <a:lstStyle/>
        <a:p>
          <a:endParaRPr lang="en-US"/>
        </a:p>
      </dgm:t>
    </dgm:pt>
    <dgm:pt modelId="{028B1CCD-2DDD-4D77-9F43-C78CEC02B3F9}">
      <dgm:prSet/>
      <dgm:spPr/>
      <dgm:t>
        <a:bodyPr/>
        <a:lstStyle/>
        <a:p>
          <a:r>
            <a:rPr lang="en-US"/>
            <a:t>Passenger Issues</a:t>
          </a:r>
        </a:p>
      </dgm:t>
    </dgm:pt>
    <dgm:pt modelId="{EC7E8850-14FA-4814-942C-C179E76AC1AB}" type="parTrans" cxnId="{9E037B42-ACAA-458E-A55C-2847C829DBDE}">
      <dgm:prSet/>
      <dgm:spPr/>
      <dgm:t>
        <a:bodyPr/>
        <a:lstStyle/>
        <a:p>
          <a:endParaRPr lang="en-US"/>
        </a:p>
      </dgm:t>
    </dgm:pt>
    <dgm:pt modelId="{A2818493-01A6-4871-AF2B-F779EBF64648}" type="sibTrans" cxnId="{9E037B42-ACAA-458E-A55C-2847C829DBDE}">
      <dgm:prSet/>
      <dgm:spPr/>
      <dgm:t>
        <a:bodyPr/>
        <a:lstStyle/>
        <a:p>
          <a:endParaRPr lang="en-US"/>
        </a:p>
      </dgm:t>
    </dgm:pt>
    <dgm:pt modelId="{D814B415-AB39-441B-822B-6C8C0CBE3C1E}">
      <dgm:prSet/>
      <dgm:spPr/>
      <dgm:t>
        <a:bodyPr/>
        <a:lstStyle/>
        <a:p>
          <a:r>
            <a:rPr lang="en-US"/>
            <a:t>Fairness/Favoritism</a:t>
          </a:r>
        </a:p>
      </dgm:t>
    </dgm:pt>
    <dgm:pt modelId="{221D7CBB-1481-417B-9366-4A17E4813386}" type="parTrans" cxnId="{4E0FB902-5DC8-405E-8A2B-BD3BD421543B}">
      <dgm:prSet/>
      <dgm:spPr/>
      <dgm:t>
        <a:bodyPr/>
        <a:lstStyle/>
        <a:p>
          <a:endParaRPr lang="en-US"/>
        </a:p>
      </dgm:t>
    </dgm:pt>
    <dgm:pt modelId="{86F7EC13-027B-45AB-A30F-AF231D89D172}" type="sibTrans" cxnId="{4E0FB902-5DC8-405E-8A2B-BD3BD421543B}">
      <dgm:prSet/>
      <dgm:spPr/>
      <dgm:t>
        <a:bodyPr/>
        <a:lstStyle/>
        <a:p>
          <a:endParaRPr lang="en-US"/>
        </a:p>
      </dgm:t>
    </dgm:pt>
    <dgm:pt modelId="{B0AC66FF-D9F7-4992-9D70-D47DB5B9E610}">
      <dgm:prSet/>
      <dgm:spPr/>
      <dgm:t>
        <a:bodyPr/>
        <a:lstStyle/>
        <a:p>
          <a:r>
            <a:rPr lang="en-US"/>
            <a:t>Vehicle Assignment</a:t>
          </a:r>
        </a:p>
      </dgm:t>
    </dgm:pt>
    <dgm:pt modelId="{B18F6327-B276-4D6A-BD84-A1AD9F7837E4}" type="parTrans" cxnId="{5D8D2427-E549-4BFF-94CB-8EC17F9833C2}">
      <dgm:prSet/>
      <dgm:spPr/>
      <dgm:t>
        <a:bodyPr/>
        <a:lstStyle/>
        <a:p>
          <a:endParaRPr lang="en-US"/>
        </a:p>
      </dgm:t>
    </dgm:pt>
    <dgm:pt modelId="{675381BB-9A58-42A4-A10B-2E8BC22EBCA0}" type="sibTrans" cxnId="{5D8D2427-E549-4BFF-94CB-8EC17F9833C2}">
      <dgm:prSet/>
      <dgm:spPr/>
      <dgm:t>
        <a:bodyPr/>
        <a:lstStyle/>
        <a:p>
          <a:endParaRPr lang="en-US"/>
        </a:p>
      </dgm:t>
    </dgm:pt>
    <dgm:pt modelId="{70047E4B-2779-46D4-AF10-B924A09D1128}">
      <dgm:prSet/>
      <dgm:spPr/>
      <dgm:t>
        <a:bodyPr/>
        <a:lstStyle/>
        <a:p>
          <a:r>
            <a:rPr lang="en-US"/>
            <a:t>Not Paid Properly</a:t>
          </a:r>
        </a:p>
      </dgm:t>
    </dgm:pt>
    <dgm:pt modelId="{F2959128-8402-41CF-8667-CEF049C4234F}" type="parTrans" cxnId="{993C9D92-1E55-4C29-B498-300D10EEEAA2}">
      <dgm:prSet/>
      <dgm:spPr/>
      <dgm:t>
        <a:bodyPr/>
        <a:lstStyle/>
        <a:p>
          <a:endParaRPr lang="en-US"/>
        </a:p>
      </dgm:t>
    </dgm:pt>
    <dgm:pt modelId="{F5113CFB-BE39-44D9-8BE5-431D6CA710DB}" type="sibTrans" cxnId="{993C9D92-1E55-4C29-B498-300D10EEEAA2}">
      <dgm:prSet/>
      <dgm:spPr/>
      <dgm:t>
        <a:bodyPr/>
        <a:lstStyle/>
        <a:p>
          <a:endParaRPr lang="en-US"/>
        </a:p>
      </dgm:t>
    </dgm:pt>
    <dgm:pt modelId="{6E75A68D-BA73-4739-93BC-97C541534924}">
      <dgm:prSet/>
      <dgm:spPr/>
      <dgm:t>
        <a:bodyPr/>
        <a:lstStyle/>
        <a:p>
          <a:r>
            <a:rPr lang="en-US"/>
            <a:t>Safety Issues (HOS, Vehicles, Pushed into Service)</a:t>
          </a:r>
        </a:p>
      </dgm:t>
    </dgm:pt>
    <dgm:pt modelId="{D7CD4B4D-7DF9-4027-91B2-21DCA56D94EE}" type="parTrans" cxnId="{A0B18BEE-4FB0-4BC6-9B04-F9DCC81259D0}">
      <dgm:prSet/>
      <dgm:spPr/>
      <dgm:t>
        <a:bodyPr/>
        <a:lstStyle/>
        <a:p>
          <a:endParaRPr lang="en-US"/>
        </a:p>
      </dgm:t>
    </dgm:pt>
    <dgm:pt modelId="{924D8DFB-1FFB-4BA0-8BAE-BA7B8CD752B5}" type="sibTrans" cxnId="{A0B18BEE-4FB0-4BC6-9B04-F9DCC81259D0}">
      <dgm:prSet/>
      <dgm:spPr/>
      <dgm:t>
        <a:bodyPr/>
        <a:lstStyle/>
        <a:p>
          <a:endParaRPr lang="en-US"/>
        </a:p>
      </dgm:t>
    </dgm:pt>
    <dgm:pt modelId="{DE40CDA0-8619-4FE4-9F83-75BC901CA48D}">
      <dgm:prSet/>
      <dgm:spPr/>
      <dgm:t>
        <a:bodyPr/>
        <a:lstStyle/>
        <a:p>
          <a:r>
            <a:rPr lang="en-US"/>
            <a:t>Body Odor</a:t>
          </a:r>
        </a:p>
      </dgm:t>
    </dgm:pt>
    <dgm:pt modelId="{A9E15FD1-6BA0-4D61-AB35-80A6B417BE01}" type="parTrans" cxnId="{D9F194F2-0C17-4F1E-9DA6-0FE39156A551}">
      <dgm:prSet/>
      <dgm:spPr/>
      <dgm:t>
        <a:bodyPr/>
        <a:lstStyle/>
        <a:p>
          <a:endParaRPr lang="en-US"/>
        </a:p>
      </dgm:t>
    </dgm:pt>
    <dgm:pt modelId="{216D6F0E-3C6D-425F-AEF8-2EBF51317EF8}" type="sibTrans" cxnId="{D9F194F2-0C17-4F1E-9DA6-0FE39156A551}">
      <dgm:prSet/>
      <dgm:spPr/>
      <dgm:t>
        <a:bodyPr/>
        <a:lstStyle/>
        <a:p>
          <a:endParaRPr lang="en-US"/>
        </a:p>
      </dgm:t>
    </dgm:pt>
    <dgm:pt modelId="{4AF9E2C7-E604-43C7-BB28-14BA871209E2}">
      <dgm:prSet/>
      <dgm:spPr/>
      <dgm:t>
        <a:bodyPr/>
        <a:lstStyle/>
        <a:p>
          <a:r>
            <a:rPr lang="en-US"/>
            <a:t>Attendance/Tardiness</a:t>
          </a:r>
        </a:p>
      </dgm:t>
    </dgm:pt>
    <dgm:pt modelId="{F7F9DE21-9ED1-4C51-B053-51E1E7021B95}" type="parTrans" cxnId="{5EB7A084-3F05-4CC7-9250-F4A717B6944A}">
      <dgm:prSet/>
      <dgm:spPr/>
      <dgm:t>
        <a:bodyPr/>
        <a:lstStyle/>
        <a:p>
          <a:endParaRPr lang="en-US"/>
        </a:p>
      </dgm:t>
    </dgm:pt>
    <dgm:pt modelId="{74F5F11B-1E15-4585-95E7-7F6D1E4E4CBE}" type="sibTrans" cxnId="{5EB7A084-3F05-4CC7-9250-F4A717B6944A}">
      <dgm:prSet/>
      <dgm:spPr/>
      <dgm:t>
        <a:bodyPr/>
        <a:lstStyle/>
        <a:p>
          <a:endParaRPr lang="en-US"/>
        </a:p>
      </dgm:t>
    </dgm:pt>
    <dgm:pt modelId="{DC073244-F3EB-4368-B62E-A17DADF54045}">
      <dgm:prSet/>
      <dgm:spPr/>
      <dgm:t>
        <a:bodyPr/>
        <a:lstStyle/>
        <a:p>
          <a:r>
            <a:rPr lang="en-US"/>
            <a:t>Policy Violators</a:t>
          </a:r>
        </a:p>
      </dgm:t>
    </dgm:pt>
    <dgm:pt modelId="{4440BF05-1124-4385-8B0F-FD9ADEAD2A60}" type="parTrans" cxnId="{BF79F222-A144-457E-B7E9-F657A6E3DA23}">
      <dgm:prSet/>
      <dgm:spPr/>
      <dgm:t>
        <a:bodyPr/>
        <a:lstStyle/>
        <a:p>
          <a:endParaRPr lang="en-US"/>
        </a:p>
      </dgm:t>
    </dgm:pt>
    <dgm:pt modelId="{C2F514DB-29E6-4726-AA20-C0CA2CDBC1F8}" type="sibTrans" cxnId="{BF79F222-A144-457E-B7E9-F657A6E3DA23}">
      <dgm:prSet/>
      <dgm:spPr/>
      <dgm:t>
        <a:bodyPr/>
        <a:lstStyle/>
        <a:p>
          <a:endParaRPr lang="en-US"/>
        </a:p>
      </dgm:t>
    </dgm:pt>
    <dgm:pt modelId="{41C2BD71-9C7F-4040-A756-E6F685BBA7DB}" type="pres">
      <dgm:prSet presAssocID="{5E5E4481-B5B4-4D19-94AD-7D85F248F374}" presName="diagram" presStyleCnt="0">
        <dgm:presLayoutVars>
          <dgm:dir/>
          <dgm:resizeHandles val="exact"/>
        </dgm:presLayoutVars>
      </dgm:prSet>
      <dgm:spPr/>
    </dgm:pt>
    <dgm:pt modelId="{0B487862-2C5A-485F-BB07-F2542AECB44F}" type="pres">
      <dgm:prSet presAssocID="{DA6EB82B-DC47-4B79-8268-6A51D78418E0}" presName="node" presStyleLbl="node1" presStyleIdx="0" presStyleCnt="12">
        <dgm:presLayoutVars>
          <dgm:bulletEnabled val="1"/>
        </dgm:presLayoutVars>
      </dgm:prSet>
      <dgm:spPr/>
    </dgm:pt>
    <dgm:pt modelId="{84A36D1B-AB2A-4B7B-937D-CC2F2102AFE4}" type="pres">
      <dgm:prSet presAssocID="{3802CC40-008F-408E-A12D-C7ECE280E2A2}" presName="sibTrans" presStyleCnt="0"/>
      <dgm:spPr/>
    </dgm:pt>
    <dgm:pt modelId="{ABC397E6-A04A-41DC-99BC-78236630C1FE}" type="pres">
      <dgm:prSet presAssocID="{1B9597B0-D39D-4C7F-BFC0-2ED168F3A5B6}" presName="node" presStyleLbl="node1" presStyleIdx="1" presStyleCnt="12">
        <dgm:presLayoutVars>
          <dgm:bulletEnabled val="1"/>
        </dgm:presLayoutVars>
      </dgm:prSet>
      <dgm:spPr/>
    </dgm:pt>
    <dgm:pt modelId="{252332B3-7368-4B80-80D0-F429C4E421E7}" type="pres">
      <dgm:prSet presAssocID="{36CB1D6F-2CFD-45C9-8A3E-6EA06D100A36}" presName="sibTrans" presStyleCnt="0"/>
      <dgm:spPr/>
    </dgm:pt>
    <dgm:pt modelId="{F54DF847-CEA4-4272-9CFD-F334DE345273}" type="pres">
      <dgm:prSet presAssocID="{429F4353-0E8F-4256-90C2-361326BA7063}" presName="node" presStyleLbl="node1" presStyleIdx="2" presStyleCnt="12">
        <dgm:presLayoutVars>
          <dgm:bulletEnabled val="1"/>
        </dgm:presLayoutVars>
      </dgm:prSet>
      <dgm:spPr/>
    </dgm:pt>
    <dgm:pt modelId="{E77BF05A-9BFA-48AB-9AC4-8969C77056A1}" type="pres">
      <dgm:prSet presAssocID="{5E9EF903-B827-4E1E-94C9-DC5C1D9D6CA2}" presName="sibTrans" presStyleCnt="0"/>
      <dgm:spPr/>
    </dgm:pt>
    <dgm:pt modelId="{B8C362CC-F959-4F66-A5A0-423C62AB1B3A}" type="pres">
      <dgm:prSet presAssocID="{AB3960F6-F6B8-4DA2-B81A-C376E0B54FFC}" presName="node" presStyleLbl="node1" presStyleIdx="3" presStyleCnt="12">
        <dgm:presLayoutVars>
          <dgm:bulletEnabled val="1"/>
        </dgm:presLayoutVars>
      </dgm:prSet>
      <dgm:spPr/>
    </dgm:pt>
    <dgm:pt modelId="{7A817FDF-778D-4F41-ACD9-6E44A621AC09}" type="pres">
      <dgm:prSet presAssocID="{86FD1E88-670A-4D35-B5F9-54B7F8A04FC1}" presName="sibTrans" presStyleCnt="0"/>
      <dgm:spPr/>
    </dgm:pt>
    <dgm:pt modelId="{99B129D1-C20C-4B9F-99C8-11A98E7DE287}" type="pres">
      <dgm:prSet presAssocID="{028B1CCD-2DDD-4D77-9F43-C78CEC02B3F9}" presName="node" presStyleLbl="node1" presStyleIdx="4" presStyleCnt="12">
        <dgm:presLayoutVars>
          <dgm:bulletEnabled val="1"/>
        </dgm:presLayoutVars>
      </dgm:prSet>
      <dgm:spPr/>
    </dgm:pt>
    <dgm:pt modelId="{85082D2E-588C-4DFA-A63B-2FF7FF0F6F41}" type="pres">
      <dgm:prSet presAssocID="{A2818493-01A6-4871-AF2B-F779EBF64648}" presName="sibTrans" presStyleCnt="0"/>
      <dgm:spPr/>
    </dgm:pt>
    <dgm:pt modelId="{EA619759-2528-4A9C-9472-83C1EB4671F7}" type="pres">
      <dgm:prSet presAssocID="{D814B415-AB39-441B-822B-6C8C0CBE3C1E}" presName="node" presStyleLbl="node1" presStyleIdx="5" presStyleCnt="12">
        <dgm:presLayoutVars>
          <dgm:bulletEnabled val="1"/>
        </dgm:presLayoutVars>
      </dgm:prSet>
      <dgm:spPr/>
    </dgm:pt>
    <dgm:pt modelId="{7BE1549B-F891-412F-ACF8-37EF38277EF5}" type="pres">
      <dgm:prSet presAssocID="{86F7EC13-027B-45AB-A30F-AF231D89D172}" presName="sibTrans" presStyleCnt="0"/>
      <dgm:spPr/>
    </dgm:pt>
    <dgm:pt modelId="{2F683463-5429-4435-BB6B-86BBDA69AF30}" type="pres">
      <dgm:prSet presAssocID="{B0AC66FF-D9F7-4992-9D70-D47DB5B9E610}" presName="node" presStyleLbl="node1" presStyleIdx="6" presStyleCnt="12">
        <dgm:presLayoutVars>
          <dgm:bulletEnabled val="1"/>
        </dgm:presLayoutVars>
      </dgm:prSet>
      <dgm:spPr/>
    </dgm:pt>
    <dgm:pt modelId="{2D5F41FD-63F9-40EA-B5E3-9DC03CFF64B7}" type="pres">
      <dgm:prSet presAssocID="{675381BB-9A58-42A4-A10B-2E8BC22EBCA0}" presName="sibTrans" presStyleCnt="0"/>
      <dgm:spPr/>
    </dgm:pt>
    <dgm:pt modelId="{E4CF381B-AF9A-40AE-A409-268B8BDAF4D1}" type="pres">
      <dgm:prSet presAssocID="{70047E4B-2779-46D4-AF10-B924A09D1128}" presName="node" presStyleLbl="node1" presStyleIdx="7" presStyleCnt="12">
        <dgm:presLayoutVars>
          <dgm:bulletEnabled val="1"/>
        </dgm:presLayoutVars>
      </dgm:prSet>
      <dgm:spPr/>
    </dgm:pt>
    <dgm:pt modelId="{175DA1C6-352C-433B-87CC-9E8A61A9FFF6}" type="pres">
      <dgm:prSet presAssocID="{F5113CFB-BE39-44D9-8BE5-431D6CA710DB}" presName="sibTrans" presStyleCnt="0"/>
      <dgm:spPr/>
    </dgm:pt>
    <dgm:pt modelId="{D0B13F6E-8028-415B-8F70-D72D522332E0}" type="pres">
      <dgm:prSet presAssocID="{6E75A68D-BA73-4739-93BC-97C541534924}" presName="node" presStyleLbl="node1" presStyleIdx="8" presStyleCnt="12">
        <dgm:presLayoutVars>
          <dgm:bulletEnabled val="1"/>
        </dgm:presLayoutVars>
      </dgm:prSet>
      <dgm:spPr/>
    </dgm:pt>
    <dgm:pt modelId="{7DF62DE5-CC97-4143-BEE9-446A0561A3A0}" type="pres">
      <dgm:prSet presAssocID="{924D8DFB-1FFB-4BA0-8BAE-BA7B8CD752B5}" presName="sibTrans" presStyleCnt="0"/>
      <dgm:spPr/>
    </dgm:pt>
    <dgm:pt modelId="{BC8EFA37-876C-4D27-94D9-77EE92DD0A85}" type="pres">
      <dgm:prSet presAssocID="{DE40CDA0-8619-4FE4-9F83-75BC901CA48D}" presName="node" presStyleLbl="node1" presStyleIdx="9" presStyleCnt="12">
        <dgm:presLayoutVars>
          <dgm:bulletEnabled val="1"/>
        </dgm:presLayoutVars>
      </dgm:prSet>
      <dgm:spPr/>
    </dgm:pt>
    <dgm:pt modelId="{D54828FD-8424-41D9-8DF0-52F2D863A107}" type="pres">
      <dgm:prSet presAssocID="{216D6F0E-3C6D-425F-AEF8-2EBF51317EF8}" presName="sibTrans" presStyleCnt="0"/>
      <dgm:spPr/>
    </dgm:pt>
    <dgm:pt modelId="{20845A2D-96D9-4DEA-AD87-6C295434B5A2}" type="pres">
      <dgm:prSet presAssocID="{4AF9E2C7-E604-43C7-BB28-14BA871209E2}" presName="node" presStyleLbl="node1" presStyleIdx="10" presStyleCnt="12">
        <dgm:presLayoutVars>
          <dgm:bulletEnabled val="1"/>
        </dgm:presLayoutVars>
      </dgm:prSet>
      <dgm:spPr/>
    </dgm:pt>
    <dgm:pt modelId="{897048CA-E3F2-4FA4-9A12-92B0B3A1B386}" type="pres">
      <dgm:prSet presAssocID="{74F5F11B-1E15-4585-95E7-7F6D1E4E4CBE}" presName="sibTrans" presStyleCnt="0"/>
      <dgm:spPr/>
    </dgm:pt>
    <dgm:pt modelId="{C49AFA02-4453-4D8E-B606-F921C326E12D}" type="pres">
      <dgm:prSet presAssocID="{DC073244-F3EB-4368-B62E-A17DADF54045}" presName="node" presStyleLbl="node1" presStyleIdx="11" presStyleCnt="12">
        <dgm:presLayoutVars>
          <dgm:bulletEnabled val="1"/>
        </dgm:presLayoutVars>
      </dgm:prSet>
      <dgm:spPr/>
    </dgm:pt>
  </dgm:ptLst>
  <dgm:cxnLst>
    <dgm:cxn modelId="{C1712200-E3F5-4E3F-A5BB-41D272562C84}" srcId="{1B9597B0-D39D-4C7F-BFC0-2ED168F3A5B6}" destId="{45889FD6-9885-4214-B2A2-173A208E88BA}" srcOrd="0" destOrd="0" parTransId="{02157496-EFC4-47E6-B1D1-C8300ABE9DEB}" sibTransId="{FC264868-D997-42F2-8B9B-375A35D5EB73}"/>
    <dgm:cxn modelId="{4E0FB902-5DC8-405E-8A2B-BD3BD421543B}" srcId="{5E5E4481-B5B4-4D19-94AD-7D85F248F374}" destId="{D814B415-AB39-441B-822B-6C8C0CBE3C1E}" srcOrd="5" destOrd="0" parTransId="{221D7CBB-1481-417B-9366-4A17E4813386}" sibTransId="{86F7EC13-027B-45AB-A30F-AF231D89D172}"/>
    <dgm:cxn modelId="{80E61906-9DF4-4FBC-9A16-FF82D8368873}" type="presOf" srcId="{028B1CCD-2DDD-4D77-9F43-C78CEC02B3F9}" destId="{99B129D1-C20C-4B9F-99C8-11A98E7DE287}" srcOrd="0" destOrd="0" presId="urn:microsoft.com/office/officeart/2005/8/layout/default"/>
    <dgm:cxn modelId="{BDB24709-D744-42FD-AEFE-1A4DDC05CB1F}" srcId="{5E5E4481-B5B4-4D19-94AD-7D85F248F374}" destId="{AB3960F6-F6B8-4DA2-B81A-C376E0B54FFC}" srcOrd="3" destOrd="0" parTransId="{7EACFB7D-A847-4FE8-871E-9BC3CF89821A}" sibTransId="{86FD1E88-670A-4D35-B5F9-54B7F8A04FC1}"/>
    <dgm:cxn modelId="{59CA8113-9D4E-4F31-9140-5568234CBEEE}" srcId="{5E5E4481-B5B4-4D19-94AD-7D85F248F374}" destId="{429F4353-0E8F-4256-90C2-361326BA7063}" srcOrd="2" destOrd="0" parTransId="{FD3D6841-B6C1-4B93-958B-362D934D4744}" sibTransId="{5E9EF903-B827-4E1E-94C9-DC5C1D9D6CA2}"/>
    <dgm:cxn modelId="{BF79F222-A144-457E-B7E9-F657A6E3DA23}" srcId="{5E5E4481-B5B4-4D19-94AD-7D85F248F374}" destId="{DC073244-F3EB-4368-B62E-A17DADF54045}" srcOrd="11" destOrd="0" parTransId="{4440BF05-1124-4385-8B0F-FD9ADEAD2A60}" sibTransId="{C2F514DB-29E6-4726-AA20-C0CA2CDBC1F8}"/>
    <dgm:cxn modelId="{5D8D2427-E549-4BFF-94CB-8EC17F9833C2}" srcId="{5E5E4481-B5B4-4D19-94AD-7D85F248F374}" destId="{B0AC66FF-D9F7-4992-9D70-D47DB5B9E610}" srcOrd="6" destOrd="0" parTransId="{B18F6327-B276-4D6A-BD84-A1AD9F7837E4}" sibTransId="{675381BB-9A58-42A4-A10B-2E8BC22EBCA0}"/>
    <dgm:cxn modelId="{E844B72C-0EF5-45EA-8C6E-DC15560F4918}" type="presOf" srcId="{4AF9E2C7-E604-43C7-BB28-14BA871209E2}" destId="{20845A2D-96D9-4DEA-AD87-6C295434B5A2}" srcOrd="0" destOrd="0" presId="urn:microsoft.com/office/officeart/2005/8/layout/default"/>
    <dgm:cxn modelId="{9E037B42-ACAA-458E-A55C-2847C829DBDE}" srcId="{5E5E4481-B5B4-4D19-94AD-7D85F248F374}" destId="{028B1CCD-2DDD-4D77-9F43-C78CEC02B3F9}" srcOrd="4" destOrd="0" parTransId="{EC7E8850-14FA-4814-942C-C179E76AC1AB}" sibTransId="{A2818493-01A6-4871-AF2B-F779EBF64648}"/>
    <dgm:cxn modelId="{0650256B-1855-4AB9-929F-296DF3403EFD}" type="presOf" srcId="{B0AC66FF-D9F7-4992-9D70-D47DB5B9E610}" destId="{2F683463-5429-4435-BB6B-86BBDA69AF30}" srcOrd="0" destOrd="0" presId="urn:microsoft.com/office/officeart/2005/8/layout/default"/>
    <dgm:cxn modelId="{D8E66C4C-05F5-4772-8779-BA2DA0FBF97E}" type="presOf" srcId="{DA6EB82B-DC47-4B79-8268-6A51D78418E0}" destId="{0B487862-2C5A-485F-BB07-F2542AECB44F}" srcOrd="0" destOrd="0" presId="urn:microsoft.com/office/officeart/2005/8/layout/default"/>
    <dgm:cxn modelId="{763B2C6F-537C-43BF-B7F7-54F33B4F0A72}" type="presOf" srcId="{503796AE-F512-4DCB-B85C-CBC383B2F328}" destId="{ABC397E6-A04A-41DC-99BC-78236630C1FE}" srcOrd="0" destOrd="2" presId="urn:microsoft.com/office/officeart/2005/8/layout/default"/>
    <dgm:cxn modelId="{A83FAB55-A47C-44C4-8781-81C1D636344C}" type="presOf" srcId="{1B9597B0-D39D-4C7F-BFC0-2ED168F3A5B6}" destId="{ABC397E6-A04A-41DC-99BC-78236630C1FE}" srcOrd="0" destOrd="0" presId="urn:microsoft.com/office/officeart/2005/8/layout/default"/>
    <dgm:cxn modelId="{5BC0E676-B54E-4BA0-95CF-9225FEE2EB75}" type="presOf" srcId="{6E75A68D-BA73-4739-93BC-97C541534924}" destId="{D0B13F6E-8028-415B-8F70-D72D522332E0}" srcOrd="0" destOrd="0" presId="urn:microsoft.com/office/officeart/2005/8/layout/default"/>
    <dgm:cxn modelId="{290A2481-840C-4A2D-8D12-15BF388DFAFC}" type="presOf" srcId="{45889FD6-9885-4214-B2A2-173A208E88BA}" destId="{ABC397E6-A04A-41DC-99BC-78236630C1FE}" srcOrd="0" destOrd="1" presId="urn:microsoft.com/office/officeart/2005/8/layout/default"/>
    <dgm:cxn modelId="{5EB7A084-3F05-4CC7-9250-F4A717B6944A}" srcId="{5E5E4481-B5B4-4D19-94AD-7D85F248F374}" destId="{4AF9E2C7-E604-43C7-BB28-14BA871209E2}" srcOrd="10" destOrd="0" parTransId="{F7F9DE21-9ED1-4C51-B053-51E1E7021B95}" sibTransId="{74F5F11B-1E15-4585-95E7-7F6D1E4E4CBE}"/>
    <dgm:cxn modelId="{84F16991-DC04-40F1-AFD8-D73E6139C443}" srcId="{5E5E4481-B5B4-4D19-94AD-7D85F248F374}" destId="{1B9597B0-D39D-4C7F-BFC0-2ED168F3A5B6}" srcOrd="1" destOrd="0" parTransId="{0CA8DBE6-82E7-44CD-BE53-534E044F2D81}" sibTransId="{36CB1D6F-2CFD-45C9-8A3E-6EA06D100A36}"/>
    <dgm:cxn modelId="{993C9D92-1E55-4C29-B498-300D10EEEAA2}" srcId="{5E5E4481-B5B4-4D19-94AD-7D85F248F374}" destId="{70047E4B-2779-46D4-AF10-B924A09D1128}" srcOrd="7" destOrd="0" parTransId="{F2959128-8402-41CF-8667-CEF049C4234F}" sibTransId="{F5113CFB-BE39-44D9-8BE5-431D6CA710DB}"/>
    <dgm:cxn modelId="{CA4D3695-9E47-4688-8BF7-2409D31B5D79}" type="presOf" srcId="{429F4353-0E8F-4256-90C2-361326BA7063}" destId="{F54DF847-CEA4-4272-9CFD-F334DE345273}" srcOrd="0" destOrd="0" presId="urn:microsoft.com/office/officeart/2005/8/layout/default"/>
    <dgm:cxn modelId="{34083796-7A38-4DD8-B525-CA803F402707}" type="presOf" srcId="{D814B415-AB39-441B-822B-6C8C0CBE3C1E}" destId="{EA619759-2528-4A9C-9472-83C1EB4671F7}" srcOrd="0" destOrd="0" presId="urn:microsoft.com/office/officeart/2005/8/layout/default"/>
    <dgm:cxn modelId="{7306459D-DA60-4F7B-A7B0-3BB795B982BE}" type="presOf" srcId="{DE40CDA0-8619-4FE4-9F83-75BC901CA48D}" destId="{BC8EFA37-876C-4D27-94D9-77EE92DD0A85}" srcOrd="0" destOrd="0" presId="urn:microsoft.com/office/officeart/2005/8/layout/default"/>
    <dgm:cxn modelId="{BF122DAB-8910-4AEF-84CB-B27924E4B938}" type="presOf" srcId="{DC073244-F3EB-4368-B62E-A17DADF54045}" destId="{C49AFA02-4453-4D8E-B606-F921C326E12D}" srcOrd="0" destOrd="0" presId="urn:microsoft.com/office/officeart/2005/8/layout/default"/>
    <dgm:cxn modelId="{18440EBD-F102-4A8D-BD24-60EED90676B4}" type="presOf" srcId="{5E5E4481-B5B4-4D19-94AD-7D85F248F374}" destId="{41C2BD71-9C7F-4040-A756-E6F685BBA7DB}" srcOrd="0" destOrd="0" presId="urn:microsoft.com/office/officeart/2005/8/layout/default"/>
    <dgm:cxn modelId="{9DA3FFD0-E4C2-4FBE-8022-824DA14F4E32}" srcId="{5E5E4481-B5B4-4D19-94AD-7D85F248F374}" destId="{DA6EB82B-DC47-4B79-8268-6A51D78418E0}" srcOrd="0" destOrd="0" parTransId="{FDBC3A07-7404-4995-A6F3-57982AD95F9E}" sibTransId="{3802CC40-008F-408E-A12D-C7ECE280E2A2}"/>
    <dgm:cxn modelId="{B1ABA4D7-E861-4EF1-BC9C-957AB765B7E5}" srcId="{1B9597B0-D39D-4C7F-BFC0-2ED168F3A5B6}" destId="{503796AE-F512-4DCB-B85C-CBC383B2F328}" srcOrd="1" destOrd="0" parTransId="{75A3D68F-2FD8-4ECD-8B8C-ED0254E0E02D}" sibTransId="{F5CEB20D-7BDE-4561-B48F-D022E7E3F3D6}"/>
    <dgm:cxn modelId="{DBF194D8-1D6A-45B7-BDC7-444A2190022F}" type="presOf" srcId="{70047E4B-2779-46D4-AF10-B924A09D1128}" destId="{E4CF381B-AF9A-40AE-A409-268B8BDAF4D1}" srcOrd="0" destOrd="0" presId="urn:microsoft.com/office/officeart/2005/8/layout/default"/>
    <dgm:cxn modelId="{A0B18BEE-4FB0-4BC6-9B04-F9DCC81259D0}" srcId="{5E5E4481-B5B4-4D19-94AD-7D85F248F374}" destId="{6E75A68D-BA73-4739-93BC-97C541534924}" srcOrd="8" destOrd="0" parTransId="{D7CD4B4D-7DF9-4027-91B2-21DCA56D94EE}" sibTransId="{924D8DFB-1FFB-4BA0-8BAE-BA7B8CD752B5}"/>
    <dgm:cxn modelId="{D9F194F2-0C17-4F1E-9DA6-0FE39156A551}" srcId="{5E5E4481-B5B4-4D19-94AD-7D85F248F374}" destId="{DE40CDA0-8619-4FE4-9F83-75BC901CA48D}" srcOrd="9" destOrd="0" parTransId="{A9E15FD1-6BA0-4D61-AB35-80A6B417BE01}" sibTransId="{216D6F0E-3C6D-425F-AEF8-2EBF51317EF8}"/>
    <dgm:cxn modelId="{9A36A7F2-8EA7-4EDE-A8BF-F98FB29EE85F}" type="presOf" srcId="{AB3960F6-F6B8-4DA2-B81A-C376E0B54FFC}" destId="{B8C362CC-F959-4F66-A5A0-423C62AB1B3A}" srcOrd="0" destOrd="0" presId="urn:microsoft.com/office/officeart/2005/8/layout/default"/>
    <dgm:cxn modelId="{01F12A5C-6B9B-4E61-9BAE-39580F23629C}" type="presParOf" srcId="{41C2BD71-9C7F-4040-A756-E6F685BBA7DB}" destId="{0B487862-2C5A-485F-BB07-F2542AECB44F}" srcOrd="0" destOrd="0" presId="urn:microsoft.com/office/officeart/2005/8/layout/default"/>
    <dgm:cxn modelId="{44A908FC-CA7A-44EB-8898-1F4032358DB5}" type="presParOf" srcId="{41C2BD71-9C7F-4040-A756-E6F685BBA7DB}" destId="{84A36D1B-AB2A-4B7B-937D-CC2F2102AFE4}" srcOrd="1" destOrd="0" presId="urn:microsoft.com/office/officeart/2005/8/layout/default"/>
    <dgm:cxn modelId="{162A04EF-7B43-4751-B9D5-DBD2A86F73C7}" type="presParOf" srcId="{41C2BD71-9C7F-4040-A756-E6F685BBA7DB}" destId="{ABC397E6-A04A-41DC-99BC-78236630C1FE}" srcOrd="2" destOrd="0" presId="urn:microsoft.com/office/officeart/2005/8/layout/default"/>
    <dgm:cxn modelId="{D9509D39-E497-4A9F-878F-0A2864AEB399}" type="presParOf" srcId="{41C2BD71-9C7F-4040-A756-E6F685BBA7DB}" destId="{252332B3-7368-4B80-80D0-F429C4E421E7}" srcOrd="3" destOrd="0" presId="urn:microsoft.com/office/officeart/2005/8/layout/default"/>
    <dgm:cxn modelId="{28FF4935-E2CB-4EF3-A0D0-DC5ECB6737D9}" type="presParOf" srcId="{41C2BD71-9C7F-4040-A756-E6F685BBA7DB}" destId="{F54DF847-CEA4-4272-9CFD-F334DE345273}" srcOrd="4" destOrd="0" presId="urn:microsoft.com/office/officeart/2005/8/layout/default"/>
    <dgm:cxn modelId="{8D38D20F-80D9-45DB-AFF1-CAA122249F5E}" type="presParOf" srcId="{41C2BD71-9C7F-4040-A756-E6F685BBA7DB}" destId="{E77BF05A-9BFA-48AB-9AC4-8969C77056A1}" srcOrd="5" destOrd="0" presId="urn:microsoft.com/office/officeart/2005/8/layout/default"/>
    <dgm:cxn modelId="{27AC7EEA-5163-49AF-8B12-B00889E9201D}" type="presParOf" srcId="{41C2BD71-9C7F-4040-A756-E6F685BBA7DB}" destId="{B8C362CC-F959-4F66-A5A0-423C62AB1B3A}" srcOrd="6" destOrd="0" presId="urn:microsoft.com/office/officeart/2005/8/layout/default"/>
    <dgm:cxn modelId="{3BDBE81D-A0AE-4A1D-9CF7-B1082A592C86}" type="presParOf" srcId="{41C2BD71-9C7F-4040-A756-E6F685BBA7DB}" destId="{7A817FDF-778D-4F41-ACD9-6E44A621AC09}" srcOrd="7" destOrd="0" presId="urn:microsoft.com/office/officeart/2005/8/layout/default"/>
    <dgm:cxn modelId="{7ADAD921-1282-4A22-ACBA-098CEE5B8965}" type="presParOf" srcId="{41C2BD71-9C7F-4040-A756-E6F685BBA7DB}" destId="{99B129D1-C20C-4B9F-99C8-11A98E7DE287}" srcOrd="8" destOrd="0" presId="urn:microsoft.com/office/officeart/2005/8/layout/default"/>
    <dgm:cxn modelId="{3F27FFCB-1410-4506-968F-19B832DF69FD}" type="presParOf" srcId="{41C2BD71-9C7F-4040-A756-E6F685BBA7DB}" destId="{85082D2E-588C-4DFA-A63B-2FF7FF0F6F41}" srcOrd="9" destOrd="0" presId="urn:microsoft.com/office/officeart/2005/8/layout/default"/>
    <dgm:cxn modelId="{3E64FC64-6459-4B34-929E-3207244745A0}" type="presParOf" srcId="{41C2BD71-9C7F-4040-A756-E6F685BBA7DB}" destId="{EA619759-2528-4A9C-9472-83C1EB4671F7}" srcOrd="10" destOrd="0" presId="urn:microsoft.com/office/officeart/2005/8/layout/default"/>
    <dgm:cxn modelId="{7EFAABC1-6FD3-4AAF-BAA7-CDABC548BCF5}" type="presParOf" srcId="{41C2BD71-9C7F-4040-A756-E6F685BBA7DB}" destId="{7BE1549B-F891-412F-ACF8-37EF38277EF5}" srcOrd="11" destOrd="0" presId="urn:microsoft.com/office/officeart/2005/8/layout/default"/>
    <dgm:cxn modelId="{0E387F3B-B533-4281-9708-9505A4EA11D7}" type="presParOf" srcId="{41C2BD71-9C7F-4040-A756-E6F685BBA7DB}" destId="{2F683463-5429-4435-BB6B-86BBDA69AF30}" srcOrd="12" destOrd="0" presId="urn:microsoft.com/office/officeart/2005/8/layout/default"/>
    <dgm:cxn modelId="{7A55CE0A-0236-43CE-8703-071F7AF14A12}" type="presParOf" srcId="{41C2BD71-9C7F-4040-A756-E6F685BBA7DB}" destId="{2D5F41FD-63F9-40EA-B5E3-9DC03CFF64B7}" srcOrd="13" destOrd="0" presId="urn:microsoft.com/office/officeart/2005/8/layout/default"/>
    <dgm:cxn modelId="{87BDDEC2-B1AA-44AC-960D-9CE6048E181C}" type="presParOf" srcId="{41C2BD71-9C7F-4040-A756-E6F685BBA7DB}" destId="{E4CF381B-AF9A-40AE-A409-268B8BDAF4D1}" srcOrd="14" destOrd="0" presId="urn:microsoft.com/office/officeart/2005/8/layout/default"/>
    <dgm:cxn modelId="{5737E259-1722-4A19-9B23-3C8F0BE3E4B7}" type="presParOf" srcId="{41C2BD71-9C7F-4040-A756-E6F685BBA7DB}" destId="{175DA1C6-352C-433B-87CC-9E8A61A9FFF6}" srcOrd="15" destOrd="0" presId="urn:microsoft.com/office/officeart/2005/8/layout/default"/>
    <dgm:cxn modelId="{1601773E-255A-4B59-9C40-99D26CC90798}" type="presParOf" srcId="{41C2BD71-9C7F-4040-A756-E6F685BBA7DB}" destId="{D0B13F6E-8028-415B-8F70-D72D522332E0}" srcOrd="16" destOrd="0" presId="urn:microsoft.com/office/officeart/2005/8/layout/default"/>
    <dgm:cxn modelId="{73BACFD4-3353-4356-8310-97587C0A559F}" type="presParOf" srcId="{41C2BD71-9C7F-4040-A756-E6F685BBA7DB}" destId="{7DF62DE5-CC97-4143-BEE9-446A0561A3A0}" srcOrd="17" destOrd="0" presId="urn:microsoft.com/office/officeart/2005/8/layout/default"/>
    <dgm:cxn modelId="{A6CFC874-E822-453F-BA35-EC935D778287}" type="presParOf" srcId="{41C2BD71-9C7F-4040-A756-E6F685BBA7DB}" destId="{BC8EFA37-876C-4D27-94D9-77EE92DD0A85}" srcOrd="18" destOrd="0" presId="urn:microsoft.com/office/officeart/2005/8/layout/default"/>
    <dgm:cxn modelId="{48E1DA44-9B31-45A7-AB29-53F39E4D5D53}" type="presParOf" srcId="{41C2BD71-9C7F-4040-A756-E6F685BBA7DB}" destId="{D54828FD-8424-41D9-8DF0-52F2D863A107}" srcOrd="19" destOrd="0" presId="urn:microsoft.com/office/officeart/2005/8/layout/default"/>
    <dgm:cxn modelId="{5B5304F4-51AA-4924-9077-A6E777E379C2}" type="presParOf" srcId="{41C2BD71-9C7F-4040-A756-E6F685BBA7DB}" destId="{20845A2D-96D9-4DEA-AD87-6C295434B5A2}" srcOrd="20" destOrd="0" presId="urn:microsoft.com/office/officeart/2005/8/layout/default"/>
    <dgm:cxn modelId="{EA3613EC-AFB2-4037-B58B-09928F043B26}" type="presParOf" srcId="{41C2BD71-9C7F-4040-A756-E6F685BBA7DB}" destId="{897048CA-E3F2-4FA4-9A12-92B0B3A1B386}" srcOrd="21" destOrd="0" presId="urn:microsoft.com/office/officeart/2005/8/layout/default"/>
    <dgm:cxn modelId="{8EDF831C-77AA-4361-8291-A14C5F7C3FE4}" type="presParOf" srcId="{41C2BD71-9C7F-4040-A756-E6F685BBA7DB}" destId="{C49AFA02-4453-4D8E-B606-F921C326E12D}"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FC233A5-4FA3-478B-B7A5-856E571B509B}" type="doc">
      <dgm:prSet loTypeId="urn:microsoft.com/office/officeart/2018/2/layout/IconVerticalSolidList" loCatId="icon" qsTypeId="urn:microsoft.com/office/officeart/2005/8/quickstyle/3d1" qsCatId="3D" csTypeId="urn:microsoft.com/office/officeart/2005/8/colors/accent1_2" csCatId="accent1" phldr="1"/>
      <dgm:spPr/>
      <dgm:t>
        <a:bodyPr/>
        <a:lstStyle/>
        <a:p>
          <a:endParaRPr lang="en-US"/>
        </a:p>
      </dgm:t>
    </dgm:pt>
    <dgm:pt modelId="{F820B565-EB33-4F3E-AA35-6F89F014DCC1}">
      <dgm:prSet custT="1"/>
      <dgm:spPr/>
      <dgm:t>
        <a:bodyPr/>
        <a:lstStyle/>
        <a:p>
          <a:pPr>
            <a:lnSpc>
              <a:spcPct val="100000"/>
            </a:lnSpc>
          </a:pPr>
          <a:r>
            <a:rPr lang="en-US" sz="2200" dirty="0"/>
            <a:t>Be Serious, Unbiased, To The Point And Stay On The Topic. Focus On The Behavior, Not The Intention Of The Alleged Harasser.</a:t>
          </a:r>
        </a:p>
      </dgm:t>
    </dgm:pt>
    <dgm:pt modelId="{34DC5CDB-D050-44A2-A004-096117A861BE}" type="parTrans" cxnId="{D27EC23C-87B7-46BE-AF2B-DD0B4722E4BB}">
      <dgm:prSet/>
      <dgm:spPr/>
      <dgm:t>
        <a:bodyPr/>
        <a:lstStyle/>
        <a:p>
          <a:endParaRPr lang="en-US"/>
        </a:p>
      </dgm:t>
    </dgm:pt>
    <dgm:pt modelId="{E842ABEA-E11B-4988-8C01-7726F6001232}" type="sibTrans" cxnId="{D27EC23C-87B7-46BE-AF2B-DD0B4722E4BB}">
      <dgm:prSet/>
      <dgm:spPr/>
      <dgm:t>
        <a:bodyPr/>
        <a:lstStyle/>
        <a:p>
          <a:endParaRPr lang="en-US"/>
        </a:p>
      </dgm:t>
    </dgm:pt>
    <dgm:pt modelId="{29D49F5F-C3AD-4026-8404-8E3FC907C6F6}">
      <dgm:prSet custT="1"/>
      <dgm:spPr/>
      <dgm:t>
        <a:bodyPr/>
        <a:lstStyle/>
        <a:p>
          <a:pPr>
            <a:lnSpc>
              <a:spcPct val="100000"/>
            </a:lnSpc>
          </a:pPr>
          <a:r>
            <a:rPr lang="en-US" sz="2200" dirty="0"/>
            <a:t>If Person Admits To Behavior, Tell Them The Behavior Must Stop Immediately.  If Denied, Explain You Have 2 Sides Of The Story And Additional Fact Finding Will Be Done Before Making A Determination</a:t>
          </a:r>
          <a:r>
            <a:rPr lang="en-US" sz="1800" dirty="0"/>
            <a:t>.</a:t>
          </a:r>
        </a:p>
      </dgm:t>
    </dgm:pt>
    <dgm:pt modelId="{BBA2BC5B-ABF1-4643-98AB-9FE97F9E949C}" type="parTrans" cxnId="{A53D9D82-34F4-4449-A40A-99759BD09D91}">
      <dgm:prSet/>
      <dgm:spPr/>
      <dgm:t>
        <a:bodyPr/>
        <a:lstStyle/>
        <a:p>
          <a:endParaRPr lang="en-US"/>
        </a:p>
      </dgm:t>
    </dgm:pt>
    <dgm:pt modelId="{E1FD028D-8DCF-4E26-9921-2FE5199B0B39}" type="sibTrans" cxnId="{A53D9D82-34F4-4449-A40A-99759BD09D91}">
      <dgm:prSet/>
      <dgm:spPr/>
      <dgm:t>
        <a:bodyPr/>
        <a:lstStyle/>
        <a:p>
          <a:endParaRPr lang="en-US"/>
        </a:p>
      </dgm:t>
    </dgm:pt>
    <dgm:pt modelId="{4FCF2EB2-0B44-43C8-A38C-8B216006D2ED}" type="pres">
      <dgm:prSet presAssocID="{FFC233A5-4FA3-478B-B7A5-856E571B509B}" presName="root" presStyleCnt="0">
        <dgm:presLayoutVars>
          <dgm:dir/>
          <dgm:resizeHandles val="exact"/>
        </dgm:presLayoutVars>
      </dgm:prSet>
      <dgm:spPr/>
    </dgm:pt>
    <dgm:pt modelId="{A35CDDB1-E996-4056-91F5-DA1BCE277E2C}" type="pres">
      <dgm:prSet presAssocID="{F820B565-EB33-4F3E-AA35-6F89F014DCC1}" presName="compNode" presStyleCnt="0"/>
      <dgm:spPr/>
    </dgm:pt>
    <dgm:pt modelId="{6F9B5374-B15C-4575-9421-2FF7A7A5E1FA}" type="pres">
      <dgm:prSet presAssocID="{F820B565-EB33-4F3E-AA35-6F89F014DCC1}" presName="bgRect" presStyleLbl="bgShp" presStyleIdx="0" presStyleCnt="2"/>
      <dgm:spPr/>
    </dgm:pt>
    <dgm:pt modelId="{E4185660-021E-4867-815E-8E0A367CD5FF}" type="pres">
      <dgm:prSet presAssocID="{F820B565-EB33-4F3E-AA35-6F89F014DCC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Irritant"/>
        </a:ext>
      </dgm:extLst>
    </dgm:pt>
    <dgm:pt modelId="{38C71B5B-2EB7-4374-B351-317CD081D6BD}" type="pres">
      <dgm:prSet presAssocID="{F820B565-EB33-4F3E-AA35-6F89F014DCC1}" presName="spaceRect" presStyleCnt="0"/>
      <dgm:spPr/>
    </dgm:pt>
    <dgm:pt modelId="{FE908980-B61D-4B0E-91FB-8D03B3DDC966}" type="pres">
      <dgm:prSet presAssocID="{F820B565-EB33-4F3E-AA35-6F89F014DCC1}" presName="parTx" presStyleLbl="revTx" presStyleIdx="0" presStyleCnt="2">
        <dgm:presLayoutVars>
          <dgm:chMax val="0"/>
          <dgm:chPref val="0"/>
        </dgm:presLayoutVars>
      </dgm:prSet>
      <dgm:spPr/>
    </dgm:pt>
    <dgm:pt modelId="{888A094D-A699-4CC2-900B-E2A57B583E75}" type="pres">
      <dgm:prSet presAssocID="{E842ABEA-E11B-4988-8C01-7726F6001232}" presName="sibTrans" presStyleCnt="0"/>
      <dgm:spPr/>
    </dgm:pt>
    <dgm:pt modelId="{53E7C8D3-05F9-4E68-B93B-6D2F86E4DAC1}" type="pres">
      <dgm:prSet presAssocID="{29D49F5F-C3AD-4026-8404-8E3FC907C6F6}" presName="compNode" presStyleCnt="0"/>
      <dgm:spPr/>
    </dgm:pt>
    <dgm:pt modelId="{4E3A9788-3E77-4802-BD04-CD824DFF274F}" type="pres">
      <dgm:prSet presAssocID="{29D49F5F-C3AD-4026-8404-8E3FC907C6F6}" presName="bgRect" presStyleLbl="bgShp" presStyleIdx="1" presStyleCnt="2"/>
      <dgm:spPr/>
    </dgm:pt>
    <dgm:pt modelId="{42D12395-A889-426F-BF8F-A5CFC596BFF8}" type="pres">
      <dgm:prSet presAssocID="{29D49F5F-C3AD-4026-8404-8E3FC907C6F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op Sign"/>
        </a:ext>
      </dgm:extLst>
    </dgm:pt>
    <dgm:pt modelId="{0DC72352-BC27-4ACE-80B6-9260D01FFA73}" type="pres">
      <dgm:prSet presAssocID="{29D49F5F-C3AD-4026-8404-8E3FC907C6F6}" presName="spaceRect" presStyleCnt="0"/>
      <dgm:spPr/>
    </dgm:pt>
    <dgm:pt modelId="{14155053-3C2D-421A-90FD-26D23968ED95}" type="pres">
      <dgm:prSet presAssocID="{29D49F5F-C3AD-4026-8404-8E3FC907C6F6}" presName="parTx" presStyleLbl="revTx" presStyleIdx="1" presStyleCnt="2">
        <dgm:presLayoutVars>
          <dgm:chMax val="0"/>
          <dgm:chPref val="0"/>
        </dgm:presLayoutVars>
      </dgm:prSet>
      <dgm:spPr/>
    </dgm:pt>
  </dgm:ptLst>
  <dgm:cxnLst>
    <dgm:cxn modelId="{D27EC23C-87B7-46BE-AF2B-DD0B4722E4BB}" srcId="{FFC233A5-4FA3-478B-B7A5-856E571B509B}" destId="{F820B565-EB33-4F3E-AA35-6F89F014DCC1}" srcOrd="0" destOrd="0" parTransId="{34DC5CDB-D050-44A2-A004-096117A861BE}" sibTransId="{E842ABEA-E11B-4988-8C01-7726F6001232}"/>
    <dgm:cxn modelId="{A53D9D82-34F4-4449-A40A-99759BD09D91}" srcId="{FFC233A5-4FA3-478B-B7A5-856E571B509B}" destId="{29D49F5F-C3AD-4026-8404-8E3FC907C6F6}" srcOrd="1" destOrd="0" parTransId="{BBA2BC5B-ABF1-4643-98AB-9FE97F9E949C}" sibTransId="{E1FD028D-8DCF-4E26-9921-2FE5199B0B39}"/>
    <dgm:cxn modelId="{FE51B9A9-7B9B-46F8-9DF9-CD513A76477F}" type="presOf" srcId="{29D49F5F-C3AD-4026-8404-8E3FC907C6F6}" destId="{14155053-3C2D-421A-90FD-26D23968ED95}" srcOrd="0" destOrd="0" presId="urn:microsoft.com/office/officeart/2018/2/layout/IconVerticalSolidList"/>
    <dgm:cxn modelId="{C21442D2-7478-4675-800E-ADCCC163DEED}" type="presOf" srcId="{F820B565-EB33-4F3E-AA35-6F89F014DCC1}" destId="{FE908980-B61D-4B0E-91FB-8D03B3DDC966}" srcOrd="0" destOrd="0" presId="urn:microsoft.com/office/officeart/2018/2/layout/IconVerticalSolidList"/>
    <dgm:cxn modelId="{0E74D9EA-9FA2-4248-98AD-CF411098C403}" type="presOf" srcId="{FFC233A5-4FA3-478B-B7A5-856E571B509B}" destId="{4FCF2EB2-0B44-43C8-A38C-8B216006D2ED}" srcOrd="0" destOrd="0" presId="urn:microsoft.com/office/officeart/2018/2/layout/IconVerticalSolidList"/>
    <dgm:cxn modelId="{24421D0D-093D-436E-BA96-8D395FDCABFC}" type="presParOf" srcId="{4FCF2EB2-0B44-43C8-A38C-8B216006D2ED}" destId="{A35CDDB1-E996-4056-91F5-DA1BCE277E2C}" srcOrd="0" destOrd="0" presId="urn:microsoft.com/office/officeart/2018/2/layout/IconVerticalSolidList"/>
    <dgm:cxn modelId="{7DE69371-3BE7-41F0-BCD5-9933A81F6768}" type="presParOf" srcId="{A35CDDB1-E996-4056-91F5-DA1BCE277E2C}" destId="{6F9B5374-B15C-4575-9421-2FF7A7A5E1FA}" srcOrd="0" destOrd="0" presId="urn:microsoft.com/office/officeart/2018/2/layout/IconVerticalSolidList"/>
    <dgm:cxn modelId="{4A1B6729-63F1-4FD9-A31E-DF40EEBE8FC7}" type="presParOf" srcId="{A35CDDB1-E996-4056-91F5-DA1BCE277E2C}" destId="{E4185660-021E-4867-815E-8E0A367CD5FF}" srcOrd="1" destOrd="0" presId="urn:microsoft.com/office/officeart/2018/2/layout/IconVerticalSolidList"/>
    <dgm:cxn modelId="{90C08D00-71AE-4A23-A217-5528C5D7ADEE}" type="presParOf" srcId="{A35CDDB1-E996-4056-91F5-DA1BCE277E2C}" destId="{38C71B5B-2EB7-4374-B351-317CD081D6BD}" srcOrd="2" destOrd="0" presId="urn:microsoft.com/office/officeart/2018/2/layout/IconVerticalSolidList"/>
    <dgm:cxn modelId="{8BA3216A-FA5A-4DD7-BF8C-EC13803877A5}" type="presParOf" srcId="{A35CDDB1-E996-4056-91F5-DA1BCE277E2C}" destId="{FE908980-B61D-4B0E-91FB-8D03B3DDC966}" srcOrd="3" destOrd="0" presId="urn:microsoft.com/office/officeart/2018/2/layout/IconVerticalSolidList"/>
    <dgm:cxn modelId="{CB40E8D4-1405-4230-998D-23E2FC93F7F2}" type="presParOf" srcId="{4FCF2EB2-0B44-43C8-A38C-8B216006D2ED}" destId="{888A094D-A699-4CC2-900B-E2A57B583E75}" srcOrd="1" destOrd="0" presId="urn:microsoft.com/office/officeart/2018/2/layout/IconVerticalSolidList"/>
    <dgm:cxn modelId="{BE4443CC-337D-49F1-B37C-5CCFF82F3DE8}" type="presParOf" srcId="{4FCF2EB2-0B44-43C8-A38C-8B216006D2ED}" destId="{53E7C8D3-05F9-4E68-B93B-6D2F86E4DAC1}" srcOrd="2" destOrd="0" presId="urn:microsoft.com/office/officeart/2018/2/layout/IconVerticalSolidList"/>
    <dgm:cxn modelId="{055451CE-6505-4ADD-B138-61F0C2463C02}" type="presParOf" srcId="{53E7C8D3-05F9-4E68-B93B-6D2F86E4DAC1}" destId="{4E3A9788-3E77-4802-BD04-CD824DFF274F}" srcOrd="0" destOrd="0" presId="urn:microsoft.com/office/officeart/2018/2/layout/IconVerticalSolidList"/>
    <dgm:cxn modelId="{DBA90BF3-F8C7-4231-B6C0-BEC1633B9787}" type="presParOf" srcId="{53E7C8D3-05F9-4E68-B93B-6D2F86E4DAC1}" destId="{42D12395-A889-426F-BF8F-A5CFC596BFF8}" srcOrd="1" destOrd="0" presId="urn:microsoft.com/office/officeart/2018/2/layout/IconVerticalSolidList"/>
    <dgm:cxn modelId="{26CAC329-28A5-466C-8676-905EEB987AE9}" type="presParOf" srcId="{53E7C8D3-05F9-4E68-B93B-6D2F86E4DAC1}" destId="{0DC72352-BC27-4ACE-80B6-9260D01FFA73}" srcOrd="2" destOrd="0" presId="urn:microsoft.com/office/officeart/2018/2/layout/IconVerticalSolidList"/>
    <dgm:cxn modelId="{B7896F22-6BBA-4A44-8D1A-CB5CA895E2C8}" type="presParOf" srcId="{53E7C8D3-05F9-4E68-B93B-6D2F86E4DAC1}" destId="{14155053-3C2D-421A-90FD-26D23968ED9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C26AD05-D77E-49B9-B253-F51A6108D9FB}" type="doc">
      <dgm:prSet loTypeId="urn:microsoft.com/office/officeart/2018/2/layout/IconVerticalSolidList" loCatId="icon" qsTypeId="urn:microsoft.com/office/officeart/2005/8/quickstyle/3d2" qsCatId="3D" csTypeId="urn:microsoft.com/office/officeart/2005/8/colors/accent1_2" csCatId="accent1" phldr="1"/>
      <dgm:spPr/>
      <dgm:t>
        <a:bodyPr/>
        <a:lstStyle/>
        <a:p>
          <a:endParaRPr lang="en-US"/>
        </a:p>
      </dgm:t>
    </dgm:pt>
    <dgm:pt modelId="{6658C49E-9887-461C-9828-D1DC8540EF15}">
      <dgm:prSet/>
      <dgm:spPr/>
      <dgm:t>
        <a:bodyPr/>
        <a:lstStyle/>
        <a:p>
          <a:pPr>
            <a:lnSpc>
              <a:spcPct val="100000"/>
            </a:lnSpc>
          </a:pPr>
          <a:r>
            <a:rPr lang="en-US"/>
            <a:t>Treat All Employees with Respect and Dignity</a:t>
          </a:r>
        </a:p>
      </dgm:t>
    </dgm:pt>
    <dgm:pt modelId="{8680B0C1-22B1-4664-893E-BB52FCC44A98}" type="parTrans" cxnId="{D15A445B-C94A-48C3-A074-9528B9B73C97}">
      <dgm:prSet/>
      <dgm:spPr/>
      <dgm:t>
        <a:bodyPr/>
        <a:lstStyle/>
        <a:p>
          <a:endParaRPr lang="en-US"/>
        </a:p>
      </dgm:t>
    </dgm:pt>
    <dgm:pt modelId="{E6FFCA28-0482-47FE-9E46-6FE9A732DAC3}" type="sibTrans" cxnId="{D15A445B-C94A-48C3-A074-9528B9B73C97}">
      <dgm:prSet/>
      <dgm:spPr/>
      <dgm:t>
        <a:bodyPr/>
        <a:lstStyle/>
        <a:p>
          <a:endParaRPr lang="en-US"/>
        </a:p>
      </dgm:t>
    </dgm:pt>
    <dgm:pt modelId="{52B3492E-8D3B-4A7F-9D74-1A45E2AB3BD3}">
      <dgm:prSet/>
      <dgm:spPr/>
      <dgm:t>
        <a:bodyPr/>
        <a:lstStyle/>
        <a:p>
          <a:pPr>
            <a:lnSpc>
              <a:spcPct val="100000"/>
            </a:lnSpc>
          </a:pPr>
          <a:r>
            <a:rPr lang="en-US"/>
            <a:t>Provide for an Open, Supportive Environment that Encourages Communication</a:t>
          </a:r>
        </a:p>
      </dgm:t>
    </dgm:pt>
    <dgm:pt modelId="{4F29E0A6-0219-414B-8243-8294E2740760}" type="parTrans" cxnId="{E1FF36B8-94AB-4969-831A-1B53363E8635}">
      <dgm:prSet/>
      <dgm:spPr/>
      <dgm:t>
        <a:bodyPr/>
        <a:lstStyle/>
        <a:p>
          <a:endParaRPr lang="en-US"/>
        </a:p>
      </dgm:t>
    </dgm:pt>
    <dgm:pt modelId="{78F1CBC3-58D4-4FAE-BF2C-C275BB6A9706}" type="sibTrans" cxnId="{E1FF36B8-94AB-4969-831A-1B53363E8635}">
      <dgm:prSet/>
      <dgm:spPr/>
      <dgm:t>
        <a:bodyPr/>
        <a:lstStyle/>
        <a:p>
          <a:endParaRPr lang="en-US"/>
        </a:p>
      </dgm:t>
    </dgm:pt>
    <dgm:pt modelId="{69C26A2D-CE43-457E-A7A4-6A470FD12F47}">
      <dgm:prSet/>
      <dgm:spPr/>
      <dgm:t>
        <a:bodyPr/>
        <a:lstStyle/>
        <a:p>
          <a:pPr>
            <a:lnSpc>
              <a:spcPct val="100000"/>
            </a:lnSpc>
          </a:pPr>
          <a:r>
            <a:rPr lang="en-US"/>
            <a:t>Enforce all Policies Fairly and consistently</a:t>
          </a:r>
        </a:p>
      </dgm:t>
    </dgm:pt>
    <dgm:pt modelId="{075180F6-F74B-4360-ACEA-56A2FCCDF8E1}" type="parTrans" cxnId="{74A33E33-DF96-4EB6-83A1-F7E715F002AB}">
      <dgm:prSet/>
      <dgm:spPr/>
      <dgm:t>
        <a:bodyPr/>
        <a:lstStyle/>
        <a:p>
          <a:endParaRPr lang="en-US"/>
        </a:p>
      </dgm:t>
    </dgm:pt>
    <dgm:pt modelId="{640407E5-1D49-4446-8A9B-5A64D244762B}" type="sibTrans" cxnId="{74A33E33-DF96-4EB6-83A1-F7E715F002AB}">
      <dgm:prSet/>
      <dgm:spPr/>
      <dgm:t>
        <a:bodyPr/>
        <a:lstStyle/>
        <a:p>
          <a:endParaRPr lang="en-US"/>
        </a:p>
      </dgm:t>
    </dgm:pt>
    <dgm:pt modelId="{CE06A62F-99C9-4203-86B1-D695C8102AEF}">
      <dgm:prSet/>
      <dgm:spPr/>
      <dgm:t>
        <a:bodyPr/>
        <a:lstStyle/>
        <a:p>
          <a:pPr>
            <a:lnSpc>
              <a:spcPct val="100000"/>
            </a:lnSpc>
          </a:pPr>
          <a:r>
            <a:rPr lang="en-US"/>
            <a:t>Have zero tolerance of retaliation and/or intimidation</a:t>
          </a:r>
        </a:p>
      </dgm:t>
    </dgm:pt>
    <dgm:pt modelId="{53BBA937-80AD-47D1-967D-306B53A3A104}" type="parTrans" cxnId="{CFACB484-366B-4D64-8F36-21B4AAD0A709}">
      <dgm:prSet/>
      <dgm:spPr/>
      <dgm:t>
        <a:bodyPr/>
        <a:lstStyle/>
        <a:p>
          <a:endParaRPr lang="en-US"/>
        </a:p>
      </dgm:t>
    </dgm:pt>
    <dgm:pt modelId="{F834A060-A888-4BF4-96D9-91E9E3A42E90}" type="sibTrans" cxnId="{CFACB484-366B-4D64-8F36-21B4AAD0A709}">
      <dgm:prSet/>
      <dgm:spPr/>
      <dgm:t>
        <a:bodyPr/>
        <a:lstStyle/>
        <a:p>
          <a:endParaRPr lang="en-US"/>
        </a:p>
      </dgm:t>
    </dgm:pt>
    <dgm:pt modelId="{FCC6D84C-6C46-42DF-9384-E9F5A1F2192F}">
      <dgm:prSet/>
      <dgm:spPr/>
      <dgm:t>
        <a:bodyPr/>
        <a:lstStyle/>
        <a:p>
          <a:pPr>
            <a:lnSpc>
              <a:spcPct val="100000"/>
            </a:lnSpc>
          </a:pPr>
          <a:r>
            <a:rPr lang="en-US"/>
            <a:t>FOLLOW UP!</a:t>
          </a:r>
        </a:p>
      </dgm:t>
    </dgm:pt>
    <dgm:pt modelId="{F97ECB05-AD5A-4A2C-BBB0-8BEED795E80A}" type="parTrans" cxnId="{1E0FA3F3-F733-4741-8AD0-DE1B14325B34}">
      <dgm:prSet/>
      <dgm:spPr/>
      <dgm:t>
        <a:bodyPr/>
        <a:lstStyle/>
        <a:p>
          <a:endParaRPr lang="en-US"/>
        </a:p>
      </dgm:t>
    </dgm:pt>
    <dgm:pt modelId="{FF12AB44-14DF-4789-9366-5A77C8D96470}" type="sibTrans" cxnId="{1E0FA3F3-F733-4741-8AD0-DE1B14325B34}">
      <dgm:prSet/>
      <dgm:spPr/>
      <dgm:t>
        <a:bodyPr/>
        <a:lstStyle/>
        <a:p>
          <a:endParaRPr lang="en-US"/>
        </a:p>
      </dgm:t>
    </dgm:pt>
    <dgm:pt modelId="{8FE82790-6028-4CFF-95AC-8384F6B5D9FF}">
      <dgm:prSet/>
      <dgm:spPr/>
      <dgm:t>
        <a:bodyPr/>
        <a:lstStyle/>
        <a:p>
          <a:pPr>
            <a:lnSpc>
              <a:spcPct val="100000"/>
            </a:lnSpc>
          </a:pPr>
          <a:r>
            <a:rPr lang="en-US" dirty="0"/>
            <a:t>Ensure The Behavior Has Stopped &amp; There Has Been No Retaliation.</a:t>
          </a:r>
        </a:p>
      </dgm:t>
    </dgm:pt>
    <dgm:pt modelId="{0ADF87A4-B351-4705-ABC7-4F81ABE0C27C}" type="parTrans" cxnId="{FCCF9D64-5E1A-44F6-8D17-A8F4EAEC2CFA}">
      <dgm:prSet/>
      <dgm:spPr/>
      <dgm:t>
        <a:bodyPr/>
        <a:lstStyle/>
        <a:p>
          <a:endParaRPr lang="en-US"/>
        </a:p>
      </dgm:t>
    </dgm:pt>
    <dgm:pt modelId="{18A83F4D-3F09-47C1-916E-8060D35A68ED}" type="sibTrans" cxnId="{FCCF9D64-5E1A-44F6-8D17-A8F4EAEC2CFA}">
      <dgm:prSet/>
      <dgm:spPr/>
      <dgm:t>
        <a:bodyPr/>
        <a:lstStyle/>
        <a:p>
          <a:endParaRPr lang="en-US"/>
        </a:p>
      </dgm:t>
    </dgm:pt>
    <dgm:pt modelId="{7CCE0A31-1E2E-41FE-B15C-8E1A1DF5148E}" type="pres">
      <dgm:prSet presAssocID="{8C26AD05-D77E-49B9-B253-F51A6108D9FB}" presName="root" presStyleCnt="0">
        <dgm:presLayoutVars>
          <dgm:dir/>
          <dgm:resizeHandles val="exact"/>
        </dgm:presLayoutVars>
      </dgm:prSet>
      <dgm:spPr/>
    </dgm:pt>
    <dgm:pt modelId="{E7B858BB-6580-4CF8-A653-FEE30D472BF8}" type="pres">
      <dgm:prSet presAssocID="{6658C49E-9887-461C-9828-D1DC8540EF15}" presName="compNode" presStyleCnt="0"/>
      <dgm:spPr/>
    </dgm:pt>
    <dgm:pt modelId="{FDD8AD32-7534-460C-A4C9-EC38B061E311}" type="pres">
      <dgm:prSet presAssocID="{6658C49E-9887-461C-9828-D1DC8540EF15}" presName="bgRect" presStyleLbl="bgShp" presStyleIdx="0" presStyleCnt="5"/>
      <dgm:spPr/>
    </dgm:pt>
    <dgm:pt modelId="{9B8F0209-FC21-4497-B4BB-28CAE7BA0402}" type="pres">
      <dgm:prSet presAssocID="{6658C49E-9887-461C-9828-D1DC8540EF1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andshake"/>
        </a:ext>
      </dgm:extLst>
    </dgm:pt>
    <dgm:pt modelId="{B567D0FD-B315-43F7-8343-B535EC67A031}" type="pres">
      <dgm:prSet presAssocID="{6658C49E-9887-461C-9828-D1DC8540EF15}" presName="spaceRect" presStyleCnt="0"/>
      <dgm:spPr/>
    </dgm:pt>
    <dgm:pt modelId="{43DFD4D4-CF24-4A1C-8143-F508EF69BF21}" type="pres">
      <dgm:prSet presAssocID="{6658C49E-9887-461C-9828-D1DC8540EF15}" presName="parTx" presStyleLbl="revTx" presStyleIdx="0" presStyleCnt="6">
        <dgm:presLayoutVars>
          <dgm:chMax val="0"/>
          <dgm:chPref val="0"/>
        </dgm:presLayoutVars>
      </dgm:prSet>
      <dgm:spPr/>
    </dgm:pt>
    <dgm:pt modelId="{076C8B00-1A1B-41CE-9533-622C7FC95252}" type="pres">
      <dgm:prSet presAssocID="{E6FFCA28-0482-47FE-9E46-6FE9A732DAC3}" presName="sibTrans" presStyleCnt="0"/>
      <dgm:spPr/>
    </dgm:pt>
    <dgm:pt modelId="{8B26A50D-E455-4802-B72D-C31ACD1637A6}" type="pres">
      <dgm:prSet presAssocID="{52B3492E-8D3B-4A7F-9D74-1A45E2AB3BD3}" presName="compNode" presStyleCnt="0"/>
      <dgm:spPr/>
    </dgm:pt>
    <dgm:pt modelId="{B2CD6A6A-D013-483F-995A-15EA96D1101F}" type="pres">
      <dgm:prSet presAssocID="{52B3492E-8D3B-4A7F-9D74-1A45E2AB3BD3}" presName="bgRect" presStyleLbl="bgShp" presStyleIdx="1" presStyleCnt="5"/>
      <dgm:spPr/>
    </dgm:pt>
    <dgm:pt modelId="{16F972DD-FD60-4F00-A06A-5E06DD7E3AFF}" type="pres">
      <dgm:prSet presAssocID="{52B3492E-8D3B-4A7F-9D74-1A45E2AB3BD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eadphones"/>
        </a:ext>
      </dgm:extLst>
    </dgm:pt>
    <dgm:pt modelId="{BE6C4C71-7C24-4B44-AC59-BBE1E3F3C475}" type="pres">
      <dgm:prSet presAssocID="{52B3492E-8D3B-4A7F-9D74-1A45E2AB3BD3}" presName="spaceRect" presStyleCnt="0"/>
      <dgm:spPr/>
    </dgm:pt>
    <dgm:pt modelId="{28B53ACF-8B6E-4046-B653-AA88DB36879D}" type="pres">
      <dgm:prSet presAssocID="{52B3492E-8D3B-4A7F-9D74-1A45E2AB3BD3}" presName="parTx" presStyleLbl="revTx" presStyleIdx="1" presStyleCnt="6">
        <dgm:presLayoutVars>
          <dgm:chMax val="0"/>
          <dgm:chPref val="0"/>
        </dgm:presLayoutVars>
      </dgm:prSet>
      <dgm:spPr/>
    </dgm:pt>
    <dgm:pt modelId="{0B429E2E-7552-4F2F-9B3F-6221F7772221}" type="pres">
      <dgm:prSet presAssocID="{78F1CBC3-58D4-4FAE-BF2C-C275BB6A9706}" presName="sibTrans" presStyleCnt="0"/>
      <dgm:spPr/>
    </dgm:pt>
    <dgm:pt modelId="{92814B2F-9831-4874-9BAB-D931EF9B6BFC}" type="pres">
      <dgm:prSet presAssocID="{69C26A2D-CE43-457E-A7A4-6A470FD12F47}" presName="compNode" presStyleCnt="0"/>
      <dgm:spPr/>
    </dgm:pt>
    <dgm:pt modelId="{75899440-C5D6-43FA-9CF5-8F570DAD98CD}" type="pres">
      <dgm:prSet presAssocID="{69C26A2D-CE43-457E-A7A4-6A470FD12F47}" presName="bgRect" presStyleLbl="bgShp" presStyleIdx="2" presStyleCnt="5"/>
      <dgm:spPr/>
    </dgm:pt>
    <dgm:pt modelId="{6EFCB4FC-25BF-4D31-A782-FD3AD6E0BA61}" type="pres">
      <dgm:prSet presAssocID="{69C26A2D-CE43-457E-A7A4-6A470FD12F4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ales of Justice"/>
        </a:ext>
      </dgm:extLst>
    </dgm:pt>
    <dgm:pt modelId="{629E923E-9DF0-42F3-B871-4592F700EA5E}" type="pres">
      <dgm:prSet presAssocID="{69C26A2D-CE43-457E-A7A4-6A470FD12F47}" presName="spaceRect" presStyleCnt="0"/>
      <dgm:spPr/>
    </dgm:pt>
    <dgm:pt modelId="{67DF4389-AF1D-4B8D-9805-54B0947BA981}" type="pres">
      <dgm:prSet presAssocID="{69C26A2D-CE43-457E-A7A4-6A470FD12F47}" presName="parTx" presStyleLbl="revTx" presStyleIdx="2" presStyleCnt="6">
        <dgm:presLayoutVars>
          <dgm:chMax val="0"/>
          <dgm:chPref val="0"/>
        </dgm:presLayoutVars>
      </dgm:prSet>
      <dgm:spPr/>
    </dgm:pt>
    <dgm:pt modelId="{D585F8EE-0137-4D22-9046-CF0F4CD8060B}" type="pres">
      <dgm:prSet presAssocID="{640407E5-1D49-4446-8A9B-5A64D244762B}" presName="sibTrans" presStyleCnt="0"/>
      <dgm:spPr/>
    </dgm:pt>
    <dgm:pt modelId="{F4F3410D-D01E-490B-BAE0-3EA81B662A85}" type="pres">
      <dgm:prSet presAssocID="{CE06A62F-99C9-4203-86B1-D695C8102AEF}" presName="compNode" presStyleCnt="0"/>
      <dgm:spPr/>
    </dgm:pt>
    <dgm:pt modelId="{0B0850EE-D86C-4A4A-9459-56E8379FC847}" type="pres">
      <dgm:prSet presAssocID="{CE06A62F-99C9-4203-86B1-D695C8102AEF}" presName="bgRect" presStyleLbl="bgShp" presStyleIdx="3" presStyleCnt="5"/>
      <dgm:spPr/>
    </dgm:pt>
    <dgm:pt modelId="{1E86B8C2-2248-43B7-AD6C-0DEE023DE2F6}" type="pres">
      <dgm:prSet presAssocID="{CE06A62F-99C9-4203-86B1-D695C8102AE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No sign"/>
        </a:ext>
      </dgm:extLst>
    </dgm:pt>
    <dgm:pt modelId="{544DB6EA-2805-4CF3-AF5F-1A4506E33796}" type="pres">
      <dgm:prSet presAssocID="{CE06A62F-99C9-4203-86B1-D695C8102AEF}" presName="spaceRect" presStyleCnt="0"/>
      <dgm:spPr/>
    </dgm:pt>
    <dgm:pt modelId="{AD29223F-3FB4-4519-9CEA-8CB4854FF341}" type="pres">
      <dgm:prSet presAssocID="{CE06A62F-99C9-4203-86B1-D695C8102AEF}" presName="parTx" presStyleLbl="revTx" presStyleIdx="3" presStyleCnt="6">
        <dgm:presLayoutVars>
          <dgm:chMax val="0"/>
          <dgm:chPref val="0"/>
        </dgm:presLayoutVars>
      </dgm:prSet>
      <dgm:spPr/>
    </dgm:pt>
    <dgm:pt modelId="{A337567E-AC5D-4FC1-A586-5E3E9509B44B}" type="pres">
      <dgm:prSet presAssocID="{F834A060-A888-4BF4-96D9-91E9E3A42E90}" presName="sibTrans" presStyleCnt="0"/>
      <dgm:spPr/>
    </dgm:pt>
    <dgm:pt modelId="{DF08A407-8173-4344-AC52-2DEE040A6877}" type="pres">
      <dgm:prSet presAssocID="{FCC6D84C-6C46-42DF-9384-E9F5A1F2192F}" presName="compNode" presStyleCnt="0"/>
      <dgm:spPr/>
    </dgm:pt>
    <dgm:pt modelId="{33AF0A13-D3F9-41A1-85F4-498408E4A036}" type="pres">
      <dgm:prSet presAssocID="{FCC6D84C-6C46-42DF-9384-E9F5A1F2192F}" presName="bgRect" presStyleLbl="bgShp" presStyleIdx="4" presStyleCnt="5"/>
      <dgm:spPr/>
    </dgm:pt>
    <dgm:pt modelId="{931299B5-7BBF-46A3-8221-53EB43684727}" type="pres">
      <dgm:prSet presAssocID="{FCC6D84C-6C46-42DF-9384-E9F5A1F2192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Judge"/>
        </a:ext>
      </dgm:extLst>
    </dgm:pt>
    <dgm:pt modelId="{6FE698E9-05D9-467C-A7F4-4BCD48E3D06A}" type="pres">
      <dgm:prSet presAssocID="{FCC6D84C-6C46-42DF-9384-E9F5A1F2192F}" presName="spaceRect" presStyleCnt="0"/>
      <dgm:spPr/>
    </dgm:pt>
    <dgm:pt modelId="{7D7CB8CF-C044-4B50-B5E8-4A15BFADB48A}" type="pres">
      <dgm:prSet presAssocID="{FCC6D84C-6C46-42DF-9384-E9F5A1F2192F}" presName="parTx" presStyleLbl="revTx" presStyleIdx="4" presStyleCnt="6">
        <dgm:presLayoutVars>
          <dgm:chMax val="0"/>
          <dgm:chPref val="0"/>
        </dgm:presLayoutVars>
      </dgm:prSet>
      <dgm:spPr/>
    </dgm:pt>
    <dgm:pt modelId="{B22EF8F1-B310-4E33-8BDB-964A5DCDC107}" type="pres">
      <dgm:prSet presAssocID="{FCC6D84C-6C46-42DF-9384-E9F5A1F2192F}" presName="desTx" presStyleLbl="revTx" presStyleIdx="5" presStyleCnt="6">
        <dgm:presLayoutVars/>
      </dgm:prSet>
      <dgm:spPr/>
    </dgm:pt>
  </dgm:ptLst>
  <dgm:cxnLst>
    <dgm:cxn modelId="{AB54230D-68FD-49F4-A2AE-742B4121F157}" type="presOf" srcId="{FCC6D84C-6C46-42DF-9384-E9F5A1F2192F}" destId="{7D7CB8CF-C044-4B50-B5E8-4A15BFADB48A}" srcOrd="0" destOrd="0" presId="urn:microsoft.com/office/officeart/2018/2/layout/IconVerticalSolidList"/>
    <dgm:cxn modelId="{74A33E33-DF96-4EB6-83A1-F7E715F002AB}" srcId="{8C26AD05-D77E-49B9-B253-F51A6108D9FB}" destId="{69C26A2D-CE43-457E-A7A4-6A470FD12F47}" srcOrd="2" destOrd="0" parTransId="{075180F6-F74B-4360-ACEA-56A2FCCDF8E1}" sibTransId="{640407E5-1D49-4446-8A9B-5A64D244762B}"/>
    <dgm:cxn modelId="{D15A445B-C94A-48C3-A074-9528B9B73C97}" srcId="{8C26AD05-D77E-49B9-B253-F51A6108D9FB}" destId="{6658C49E-9887-461C-9828-D1DC8540EF15}" srcOrd="0" destOrd="0" parTransId="{8680B0C1-22B1-4664-893E-BB52FCC44A98}" sibTransId="{E6FFCA28-0482-47FE-9E46-6FE9A732DAC3}"/>
    <dgm:cxn modelId="{FCCF9D64-5E1A-44F6-8D17-A8F4EAEC2CFA}" srcId="{FCC6D84C-6C46-42DF-9384-E9F5A1F2192F}" destId="{8FE82790-6028-4CFF-95AC-8384F6B5D9FF}" srcOrd="0" destOrd="0" parTransId="{0ADF87A4-B351-4705-ABC7-4F81ABE0C27C}" sibTransId="{18A83F4D-3F09-47C1-916E-8060D35A68ED}"/>
    <dgm:cxn modelId="{DD61F065-D1B4-4CD8-B863-1531184A079B}" type="presOf" srcId="{6658C49E-9887-461C-9828-D1DC8540EF15}" destId="{43DFD4D4-CF24-4A1C-8143-F508EF69BF21}" srcOrd="0" destOrd="0" presId="urn:microsoft.com/office/officeart/2018/2/layout/IconVerticalSolidList"/>
    <dgm:cxn modelId="{7F539274-054E-4A46-AF58-0441C1D5E87B}" type="presOf" srcId="{8C26AD05-D77E-49B9-B253-F51A6108D9FB}" destId="{7CCE0A31-1E2E-41FE-B15C-8E1A1DF5148E}" srcOrd="0" destOrd="0" presId="urn:microsoft.com/office/officeart/2018/2/layout/IconVerticalSolidList"/>
    <dgm:cxn modelId="{CFACB484-366B-4D64-8F36-21B4AAD0A709}" srcId="{8C26AD05-D77E-49B9-B253-F51A6108D9FB}" destId="{CE06A62F-99C9-4203-86B1-D695C8102AEF}" srcOrd="3" destOrd="0" parTransId="{53BBA937-80AD-47D1-967D-306B53A3A104}" sibTransId="{F834A060-A888-4BF4-96D9-91E9E3A42E90}"/>
    <dgm:cxn modelId="{A1292585-AEF1-4B14-8BD2-77E1E807C1F1}" type="presOf" srcId="{52B3492E-8D3B-4A7F-9D74-1A45E2AB3BD3}" destId="{28B53ACF-8B6E-4046-B653-AA88DB36879D}" srcOrd="0" destOrd="0" presId="urn:microsoft.com/office/officeart/2018/2/layout/IconVerticalSolidList"/>
    <dgm:cxn modelId="{7F46028E-D2BF-4957-BA40-B0B5DEF7313C}" type="presOf" srcId="{69C26A2D-CE43-457E-A7A4-6A470FD12F47}" destId="{67DF4389-AF1D-4B8D-9805-54B0947BA981}" srcOrd="0" destOrd="0" presId="urn:microsoft.com/office/officeart/2018/2/layout/IconVerticalSolidList"/>
    <dgm:cxn modelId="{E1FF36B8-94AB-4969-831A-1B53363E8635}" srcId="{8C26AD05-D77E-49B9-B253-F51A6108D9FB}" destId="{52B3492E-8D3B-4A7F-9D74-1A45E2AB3BD3}" srcOrd="1" destOrd="0" parTransId="{4F29E0A6-0219-414B-8243-8294E2740760}" sibTransId="{78F1CBC3-58D4-4FAE-BF2C-C275BB6A9706}"/>
    <dgm:cxn modelId="{AB6BFDBA-DEAD-4D66-9885-5C9F791B275F}" type="presOf" srcId="{CE06A62F-99C9-4203-86B1-D695C8102AEF}" destId="{AD29223F-3FB4-4519-9CEA-8CB4854FF341}" srcOrd="0" destOrd="0" presId="urn:microsoft.com/office/officeart/2018/2/layout/IconVerticalSolidList"/>
    <dgm:cxn modelId="{070A42F3-6837-4BCA-9B61-A17A04F26B7B}" type="presOf" srcId="{8FE82790-6028-4CFF-95AC-8384F6B5D9FF}" destId="{B22EF8F1-B310-4E33-8BDB-964A5DCDC107}" srcOrd="0" destOrd="0" presId="urn:microsoft.com/office/officeart/2018/2/layout/IconVerticalSolidList"/>
    <dgm:cxn modelId="{1E0FA3F3-F733-4741-8AD0-DE1B14325B34}" srcId="{8C26AD05-D77E-49B9-B253-F51A6108D9FB}" destId="{FCC6D84C-6C46-42DF-9384-E9F5A1F2192F}" srcOrd="4" destOrd="0" parTransId="{F97ECB05-AD5A-4A2C-BBB0-8BEED795E80A}" sibTransId="{FF12AB44-14DF-4789-9366-5A77C8D96470}"/>
    <dgm:cxn modelId="{B8F10E1B-9DAF-46AA-B3AB-8FE7CD4AB8E3}" type="presParOf" srcId="{7CCE0A31-1E2E-41FE-B15C-8E1A1DF5148E}" destId="{E7B858BB-6580-4CF8-A653-FEE30D472BF8}" srcOrd="0" destOrd="0" presId="urn:microsoft.com/office/officeart/2018/2/layout/IconVerticalSolidList"/>
    <dgm:cxn modelId="{E7AAD65C-9D58-460B-93BE-769F9478F74D}" type="presParOf" srcId="{E7B858BB-6580-4CF8-A653-FEE30D472BF8}" destId="{FDD8AD32-7534-460C-A4C9-EC38B061E311}" srcOrd="0" destOrd="0" presId="urn:microsoft.com/office/officeart/2018/2/layout/IconVerticalSolidList"/>
    <dgm:cxn modelId="{176C1EDF-EC6C-4A00-9AE7-6DCA33485D9E}" type="presParOf" srcId="{E7B858BB-6580-4CF8-A653-FEE30D472BF8}" destId="{9B8F0209-FC21-4497-B4BB-28CAE7BA0402}" srcOrd="1" destOrd="0" presId="urn:microsoft.com/office/officeart/2018/2/layout/IconVerticalSolidList"/>
    <dgm:cxn modelId="{EDA2ED07-308C-461D-8BCA-0BF29B666DF2}" type="presParOf" srcId="{E7B858BB-6580-4CF8-A653-FEE30D472BF8}" destId="{B567D0FD-B315-43F7-8343-B535EC67A031}" srcOrd="2" destOrd="0" presId="urn:microsoft.com/office/officeart/2018/2/layout/IconVerticalSolidList"/>
    <dgm:cxn modelId="{EBC8CA8C-092E-497A-8179-00FB5441B19B}" type="presParOf" srcId="{E7B858BB-6580-4CF8-A653-FEE30D472BF8}" destId="{43DFD4D4-CF24-4A1C-8143-F508EF69BF21}" srcOrd="3" destOrd="0" presId="urn:microsoft.com/office/officeart/2018/2/layout/IconVerticalSolidList"/>
    <dgm:cxn modelId="{418C0A5E-2358-4EEF-9ABB-D16372A85585}" type="presParOf" srcId="{7CCE0A31-1E2E-41FE-B15C-8E1A1DF5148E}" destId="{076C8B00-1A1B-41CE-9533-622C7FC95252}" srcOrd="1" destOrd="0" presId="urn:microsoft.com/office/officeart/2018/2/layout/IconVerticalSolidList"/>
    <dgm:cxn modelId="{FB15D067-F7E6-4FAE-BC67-633E45763725}" type="presParOf" srcId="{7CCE0A31-1E2E-41FE-B15C-8E1A1DF5148E}" destId="{8B26A50D-E455-4802-B72D-C31ACD1637A6}" srcOrd="2" destOrd="0" presId="urn:microsoft.com/office/officeart/2018/2/layout/IconVerticalSolidList"/>
    <dgm:cxn modelId="{2E8035B1-6F01-422F-991A-CE4879745770}" type="presParOf" srcId="{8B26A50D-E455-4802-B72D-C31ACD1637A6}" destId="{B2CD6A6A-D013-483F-995A-15EA96D1101F}" srcOrd="0" destOrd="0" presId="urn:microsoft.com/office/officeart/2018/2/layout/IconVerticalSolidList"/>
    <dgm:cxn modelId="{E99B7FC0-CB8E-441F-B705-66BB7713465C}" type="presParOf" srcId="{8B26A50D-E455-4802-B72D-C31ACD1637A6}" destId="{16F972DD-FD60-4F00-A06A-5E06DD7E3AFF}" srcOrd="1" destOrd="0" presId="urn:microsoft.com/office/officeart/2018/2/layout/IconVerticalSolidList"/>
    <dgm:cxn modelId="{63F537A3-1CE2-47C7-B28C-388DDC8BB642}" type="presParOf" srcId="{8B26A50D-E455-4802-B72D-C31ACD1637A6}" destId="{BE6C4C71-7C24-4B44-AC59-BBE1E3F3C475}" srcOrd="2" destOrd="0" presId="urn:microsoft.com/office/officeart/2018/2/layout/IconVerticalSolidList"/>
    <dgm:cxn modelId="{D9856849-9160-4184-9852-8F78E284BE2B}" type="presParOf" srcId="{8B26A50D-E455-4802-B72D-C31ACD1637A6}" destId="{28B53ACF-8B6E-4046-B653-AA88DB36879D}" srcOrd="3" destOrd="0" presId="urn:microsoft.com/office/officeart/2018/2/layout/IconVerticalSolidList"/>
    <dgm:cxn modelId="{D728338D-EF87-48C0-9CCF-4F6F712BDE9E}" type="presParOf" srcId="{7CCE0A31-1E2E-41FE-B15C-8E1A1DF5148E}" destId="{0B429E2E-7552-4F2F-9B3F-6221F7772221}" srcOrd="3" destOrd="0" presId="urn:microsoft.com/office/officeart/2018/2/layout/IconVerticalSolidList"/>
    <dgm:cxn modelId="{FEB2B0BE-2EC3-4116-AAEA-9F0E63602DD4}" type="presParOf" srcId="{7CCE0A31-1E2E-41FE-B15C-8E1A1DF5148E}" destId="{92814B2F-9831-4874-9BAB-D931EF9B6BFC}" srcOrd="4" destOrd="0" presId="urn:microsoft.com/office/officeart/2018/2/layout/IconVerticalSolidList"/>
    <dgm:cxn modelId="{B4B8A0FC-61EF-44FF-ABDE-E860C027342B}" type="presParOf" srcId="{92814B2F-9831-4874-9BAB-D931EF9B6BFC}" destId="{75899440-C5D6-43FA-9CF5-8F570DAD98CD}" srcOrd="0" destOrd="0" presId="urn:microsoft.com/office/officeart/2018/2/layout/IconVerticalSolidList"/>
    <dgm:cxn modelId="{5F15643A-EE49-46F1-A61B-692BADA8BE5C}" type="presParOf" srcId="{92814B2F-9831-4874-9BAB-D931EF9B6BFC}" destId="{6EFCB4FC-25BF-4D31-A782-FD3AD6E0BA61}" srcOrd="1" destOrd="0" presId="urn:microsoft.com/office/officeart/2018/2/layout/IconVerticalSolidList"/>
    <dgm:cxn modelId="{BEEB708F-AFB9-46DA-8C30-C27F319646D0}" type="presParOf" srcId="{92814B2F-9831-4874-9BAB-D931EF9B6BFC}" destId="{629E923E-9DF0-42F3-B871-4592F700EA5E}" srcOrd="2" destOrd="0" presId="urn:microsoft.com/office/officeart/2018/2/layout/IconVerticalSolidList"/>
    <dgm:cxn modelId="{D4520AE7-3EA0-4D17-86F3-7D3D9E4959A1}" type="presParOf" srcId="{92814B2F-9831-4874-9BAB-D931EF9B6BFC}" destId="{67DF4389-AF1D-4B8D-9805-54B0947BA981}" srcOrd="3" destOrd="0" presId="urn:microsoft.com/office/officeart/2018/2/layout/IconVerticalSolidList"/>
    <dgm:cxn modelId="{BD05D86A-3DDF-4FFF-8B84-E21CACA5FDAB}" type="presParOf" srcId="{7CCE0A31-1E2E-41FE-B15C-8E1A1DF5148E}" destId="{D585F8EE-0137-4D22-9046-CF0F4CD8060B}" srcOrd="5" destOrd="0" presId="urn:microsoft.com/office/officeart/2018/2/layout/IconVerticalSolidList"/>
    <dgm:cxn modelId="{4C9E37F9-432F-46EC-AE9D-9445C2E0209A}" type="presParOf" srcId="{7CCE0A31-1E2E-41FE-B15C-8E1A1DF5148E}" destId="{F4F3410D-D01E-490B-BAE0-3EA81B662A85}" srcOrd="6" destOrd="0" presId="urn:microsoft.com/office/officeart/2018/2/layout/IconVerticalSolidList"/>
    <dgm:cxn modelId="{2AE30EDA-5E62-417E-A624-F078E6523946}" type="presParOf" srcId="{F4F3410D-D01E-490B-BAE0-3EA81B662A85}" destId="{0B0850EE-D86C-4A4A-9459-56E8379FC847}" srcOrd="0" destOrd="0" presId="urn:microsoft.com/office/officeart/2018/2/layout/IconVerticalSolidList"/>
    <dgm:cxn modelId="{76BDB9A0-E5A5-434C-91EB-E52BDF72E485}" type="presParOf" srcId="{F4F3410D-D01E-490B-BAE0-3EA81B662A85}" destId="{1E86B8C2-2248-43B7-AD6C-0DEE023DE2F6}" srcOrd="1" destOrd="0" presId="urn:microsoft.com/office/officeart/2018/2/layout/IconVerticalSolidList"/>
    <dgm:cxn modelId="{627F532F-8C3F-4B6B-ABBD-55A07D483D52}" type="presParOf" srcId="{F4F3410D-D01E-490B-BAE0-3EA81B662A85}" destId="{544DB6EA-2805-4CF3-AF5F-1A4506E33796}" srcOrd="2" destOrd="0" presId="urn:microsoft.com/office/officeart/2018/2/layout/IconVerticalSolidList"/>
    <dgm:cxn modelId="{0F727B40-FDA7-4F70-B2DE-368EFF24C37F}" type="presParOf" srcId="{F4F3410D-D01E-490B-BAE0-3EA81B662A85}" destId="{AD29223F-3FB4-4519-9CEA-8CB4854FF341}" srcOrd="3" destOrd="0" presId="urn:microsoft.com/office/officeart/2018/2/layout/IconVerticalSolidList"/>
    <dgm:cxn modelId="{C35670D5-E2FA-44A8-B4DA-CF30462F7C4F}" type="presParOf" srcId="{7CCE0A31-1E2E-41FE-B15C-8E1A1DF5148E}" destId="{A337567E-AC5D-4FC1-A586-5E3E9509B44B}" srcOrd="7" destOrd="0" presId="urn:microsoft.com/office/officeart/2018/2/layout/IconVerticalSolidList"/>
    <dgm:cxn modelId="{F4A8C4AB-2DFE-483E-B88E-BE50ABFB776E}" type="presParOf" srcId="{7CCE0A31-1E2E-41FE-B15C-8E1A1DF5148E}" destId="{DF08A407-8173-4344-AC52-2DEE040A6877}" srcOrd="8" destOrd="0" presId="urn:microsoft.com/office/officeart/2018/2/layout/IconVerticalSolidList"/>
    <dgm:cxn modelId="{6A58D0BC-B8DB-4EF6-B4CC-DA73D4C2D158}" type="presParOf" srcId="{DF08A407-8173-4344-AC52-2DEE040A6877}" destId="{33AF0A13-D3F9-41A1-85F4-498408E4A036}" srcOrd="0" destOrd="0" presId="urn:microsoft.com/office/officeart/2018/2/layout/IconVerticalSolidList"/>
    <dgm:cxn modelId="{06530C7A-968D-4571-93B5-6178D7984ED5}" type="presParOf" srcId="{DF08A407-8173-4344-AC52-2DEE040A6877}" destId="{931299B5-7BBF-46A3-8221-53EB43684727}" srcOrd="1" destOrd="0" presId="urn:microsoft.com/office/officeart/2018/2/layout/IconVerticalSolidList"/>
    <dgm:cxn modelId="{16092D53-E143-42BD-BB28-2978F7CC0F00}" type="presParOf" srcId="{DF08A407-8173-4344-AC52-2DEE040A6877}" destId="{6FE698E9-05D9-467C-A7F4-4BCD48E3D06A}" srcOrd="2" destOrd="0" presId="urn:microsoft.com/office/officeart/2018/2/layout/IconVerticalSolidList"/>
    <dgm:cxn modelId="{DD6C54D7-7049-41AB-9552-6D369142671F}" type="presParOf" srcId="{DF08A407-8173-4344-AC52-2DEE040A6877}" destId="{7D7CB8CF-C044-4B50-B5E8-4A15BFADB48A}" srcOrd="3" destOrd="0" presId="urn:microsoft.com/office/officeart/2018/2/layout/IconVerticalSolidList"/>
    <dgm:cxn modelId="{ABF5A743-9233-4882-AD8A-D3BDF9E436F9}" type="presParOf" srcId="{DF08A407-8173-4344-AC52-2DEE040A6877}" destId="{B22EF8F1-B310-4E33-8BDB-964A5DCDC107}"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C1D9B2-D944-4C1F-BDB8-AF78D23D82DE}" type="doc">
      <dgm:prSet loTypeId="urn:microsoft.com/office/officeart/2018/2/layout/IconVerticalSolidList" loCatId="icon" qsTypeId="urn:microsoft.com/office/officeart/2005/8/quickstyle/3d2" qsCatId="3D" csTypeId="urn:microsoft.com/office/officeart/2005/8/colors/accent1_2" csCatId="accent1" phldr="1"/>
      <dgm:spPr/>
      <dgm:t>
        <a:bodyPr/>
        <a:lstStyle/>
        <a:p>
          <a:endParaRPr lang="en-US"/>
        </a:p>
      </dgm:t>
    </dgm:pt>
    <dgm:pt modelId="{4CAA4467-5546-45E3-8287-909B830F2E80}">
      <dgm:prSet/>
      <dgm:spPr/>
      <dgm:t>
        <a:bodyPr/>
        <a:lstStyle/>
        <a:p>
          <a:pPr>
            <a:lnSpc>
              <a:spcPct val="100000"/>
            </a:lnSpc>
          </a:pPr>
          <a:r>
            <a:rPr lang="en-US"/>
            <a:t>Pattern Of Conduct That Has The Purpose Or Effect Of Putting An Employee At A Disadvantage Because Of His Or Her Membership In A Protected Class</a:t>
          </a:r>
        </a:p>
      </dgm:t>
    </dgm:pt>
    <dgm:pt modelId="{DBA59569-F5AC-4C04-85A2-C6344E6BB7D1}" type="parTrans" cxnId="{EA547F05-120B-4A55-AA43-51E574EC1BB6}">
      <dgm:prSet/>
      <dgm:spPr/>
      <dgm:t>
        <a:bodyPr/>
        <a:lstStyle/>
        <a:p>
          <a:endParaRPr lang="en-US"/>
        </a:p>
      </dgm:t>
    </dgm:pt>
    <dgm:pt modelId="{C084B2FF-360C-4640-A5E8-D217D9A30D6C}" type="sibTrans" cxnId="{EA547F05-120B-4A55-AA43-51E574EC1BB6}">
      <dgm:prSet/>
      <dgm:spPr/>
      <dgm:t>
        <a:bodyPr/>
        <a:lstStyle/>
        <a:p>
          <a:endParaRPr lang="en-US"/>
        </a:p>
      </dgm:t>
    </dgm:pt>
    <dgm:pt modelId="{CAF40D3B-93D3-43BA-9ACA-925C3A1C7891}">
      <dgm:prSet/>
      <dgm:spPr/>
      <dgm:t>
        <a:bodyPr/>
        <a:lstStyle/>
        <a:p>
          <a:pPr>
            <a:lnSpc>
              <a:spcPct val="100000"/>
            </a:lnSpc>
          </a:pPr>
          <a:r>
            <a:rPr lang="en-US"/>
            <a:t>Discrimination In Employment Is Prohibited When Employments Actions Are Based On Illegal Characteristic Or Practice</a:t>
          </a:r>
        </a:p>
      </dgm:t>
    </dgm:pt>
    <dgm:pt modelId="{9C2B2C5A-3DEE-4908-9607-8389A2867AFA}" type="parTrans" cxnId="{A01526BE-F9CB-452F-AFAF-9AE4A0AB48E3}">
      <dgm:prSet/>
      <dgm:spPr/>
      <dgm:t>
        <a:bodyPr/>
        <a:lstStyle/>
        <a:p>
          <a:endParaRPr lang="en-US"/>
        </a:p>
      </dgm:t>
    </dgm:pt>
    <dgm:pt modelId="{D1AA2DC5-D74A-4D44-9CD2-620D5E777C7C}" type="sibTrans" cxnId="{A01526BE-F9CB-452F-AFAF-9AE4A0AB48E3}">
      <dgm:prSet/>
      <dgm:spPr/>
      <dgm:t>
        <a:bodyPr/>
        <a:lstStyle/>
        <a:p>
          <a:endParaRPr lang="en-US"/>
        </a:p>
      </dgm:t>
    </dgm:pt>
    <dgm:pt modelId="{4279B88C-2810-48C2-9352-E1E864E7EE7D}" type="pres">
      <dgm:prSet presAssocID="{6EC1D9B2-D944-4C1F-BDB8-AF78D23D82DE}" presName="root" presStyleCnt="0">
        <dgm:presLayoutVars>
          <dgm:dir/>
          <dgm:resizeHandles val="exact"/>
        </dgm:presLayoutVars>
      </dgm:prSet>
      <dgm:spPr/>
    </dgm:pt>
    <dgm:pt modelId="{9A6BC9A7-4C15-4F84-B9F3-507DADA17A78}" type="pres">
      <dgm:prSet presAssocID="{4CAA4467-5546-45E3-8287-909B830F2E80}" presName="compNode" presStyleCnt="0"/>
      <dgm:spPr/>
    </dgm:pt>
    <dgm:pt modelId="{C5FBD4DE-92CC-4473-9D6B-C7B89070615B}" type="pres">
      <dgm:prSet presAssocID="{4CAA4467-5546-45E3-8287-909B830F2E80}" presName="bgRect" presStyleLbl="bgShp" presStyleIdx="0" presStyleCnt="2"/>
      <dgm:spPr/>
    </dgm:pt>
    <dgm:pt modelId="{AC03DAF9-F7C8-4B04-A904-1233AC88681B}" type="pres">
      <dgm:prSet presAssocID="{4CAA4467-5546-45E3-8287-909B830F2E8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Office Worker"/>
        </a:ext>
      </dgm:extLst>
    </dgm:pt>
    <dgm:pt modelId="{6ED4A311-D687-4C1B-88F9-0632534827F8}" type="pres">
      <dgm:prSet presAssocID="{4CAA4467-5546-45E3-8287-909B830F2E80}" presName="spaceRect" presStyleCnt="0"/>
      <dgm:spPr/>
    </dgm:pt>
    <dgm:pt modelId="{9F9D0B0E-5BFE-4864-AC4B-8BD3C103E1E2}" type="pres">
      <dgm:prSet presAssocID="{4CAA4467-5546-45E3-8287-909B830F2E80}" presName="parTx" presStyleLbl="revTx" presStyleIdx="0" presStyleCnt="2">
        <dgm:presLayoutVars>
          <dgm:chMax val="0"/>
          <dgm:chPref val="0"/>
        </dgm:presLayoutVars>
      </dgm:prSet>
      <dgm:spPr/>
    </dgm:pt>
    <dgm:pt modelId="{19CF997D-C407-4C00-B992-33421F7E7290}" type="pres">
      <dgm:prSet presAssocID="{C084B2FF-360C-4640-A5E8-D217D9A30D6C}" presName="sibTrans" presStyleCnt="0"/>
      <dgm:spPr/>
    </dgm:pt>
    <dgm:pt modelId="{00B38F3C-72E3-478A-860A-43162F8CD94B}" type="pres">
      <dgm:prSet presAssocID="{CAF40D3B-93D3-43BA-9ACA-925C3A1C7891}" presName="compNode" presStyleCnt="0"/>
      <dgm:spPr/>
    </dgm:pt>
    <dgm:pt modelId="{517BE437-4A6B-4681-84C6-A57EBB076A6A}" type="pres">
      <dgm:prSet presAssocID="{CAF40D3B-93D3-43BA-9ACA-925C3A1C7891}" presName="bgRect" presStyleLbl="bgShp" presStyleIdx="1" presStyleCnt="2"/>
      <dgm:spPr/>
    </dgm:pt>
    <dgm:pt modelId="{C09AB684-8764-4648-8443-EFE5DFCD9525}" type="pres">
      <dgm:prSet presAssocID="{CAF40D3B-93D3-43BA-9ACA-925C3A1C789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avel"/>
        </a:ext>
      </dgm:extLst>
    </dgm:pt>
    <dgm:pt modelId="{22214EAA-CE26-473B-8D2B-B0946C4DADA5}" type="pres">
      <dgm:prSet presAssocID="{CAF40D3B-93D3-43BA-9ACA-925C3A1C7891}" presName="spaceRect" presStyleCnt="0"/>
      <dgm:spPr/>
    </dgm:pt>
    <dgm:pt modelId="{DDFAA584-091F-461E-81FC-F1EF08235C28}" type="pres">
      <dgm:prSet presAssocID="{CAF40D3B-93D3-43BA-9ACA-925C3A1C7891}" presName="parTx" presStyleLbl="revTx" presStyleIdx="1" presStyleCnt="2">
        <dgm:presLayoutVars>
          <dgm:chMax val="0"/>
          <dgm:chPref val="0"/>
        </dgm:presLayoutVars>
      </dgm:prSet>
      <dgm:spPr/>
    </dgm:pt>
  </dgm:ptLst>
  <dgm:cxnLst>
    <dgm:cxn modelId="{EA547F05-120B-4A55-AA43-51E574EC1BB6}" srcId="{6EC1D9B2-D944-4C1F-BDB8-AF78D23D82DE}" destId="{4CAA4467-5546-45E3-8287-909B830F2E80}" srcOrd="0" destOrd="0" parTransId="{DBA59569-F5AC-4C04-85A2-C6344E6BB7D1}" sibTransId="{C084B2FF-360C-4640-A5E8-D217D9A30D6C}"/>
    <dgm:cxn modelId="{4A3F0032-8997-4E14-A19E-6CC357D30260}" type="presOf" srcId="{CAF40D3B-93D3-43BA-9ACA-925C3A1C7891}" destId="{DDFAA584-091F-461E-81FC-F1EF08235C28}" srcOrd="0" destOrd="0" presId="urn:microsoft.com/office/officeart/2018/2/layout/IconVerticalSolidList"/>
    <dgm:cxn modelId="{4CDE2B5B-AEDC-4CFB-8B94-4EE0391CD9A6}" type="presOf" srcId="{4CAA4467-5546-45E3-8287-909B830F2E80}" destId="{9F9D0B0E-5BFE-4864-AC4B-8BD3C103E1E2}" srcOrd="0" destOrd="0" presId="urn:microsoft.com/office/officeart/2018/2/layout/IconVerticalSolidList"/>
    <dgm:cxn modelId="{D7B3284D-9A73-4E10-A812-E15433C7F510}" type="presOf" srcId="{6EC1D9B2-D944-4C1F-BDB8-AF78D23D82DE}" destId="{4279B88C-2810-48C2-9352-E1E864E7EE7D}" srcOrd="0" destOrd="0" presId="urn:microsoft.com/office/officeart/2018/2/layout/IconVerticalSolidList"/>
    <dgm:cxn modelId="{A01526BE-F9CB-452F-AFAF-9AE4A0AB48E3}" srcId="{6EC1D9B2-D944-4C1F-BDB8-AF78D23D82DE}" destId="{CAF40D3B-93D3-43BA-9ACA-925C3A1C7891}" srcOrd="1" destOrd="0" parTransId="{9C2B2C5A-3DEE-4908-9607-8389A2867AFA}" sibTransId="{D1AA2DC5-D74A-4D44-9CD2-620D5E777C7C}"/>
    <dgm:cxn modelId="{35419861-FBCA-481D-B206-B9842BCE2DD0}" type="presParOf" srcId="{4279B88C-2810-48C2-9352-E1E864E7EE7D}" destId="{9A6BC9A7-4C15-4F84-B9F3-507DADA17A78}" srcOrd="0" destOrd="0" presId="urn:microsoft.com/office/officeart/2018/2/layout/IconVerticalSolidList"/>
    <dgm:cxn modelId="{F63F7407-2B67-496B-B324-B48BDA2134EF}" type="presParOf" srcId="{9A6BC9A7-4C15-4F84-B9F3-507DADA17A78}" destId="{C5FBD4DE-92CC-4473-9D6B-C7B89070615B}" srcOrd="0" destOrd="0" presId="urn:microsoft.com/office/officeart/2018/2/layout/IconVerticalSolidList"/>
    <dgm:cxn modelId="{4CC35163-86B6-43CD-84BD-73EC669035B9}" type="presParOf" srcId="{9A6BC9A7-4C15-4F84-B9F3-507DADA17A78}" destId="{AC03DAF9-F7C8-4B04-A904-1233AC88681B}" srcOrd="1" destOrd="0" presId="urn:microsoft.com/office/officeart/2018/2/layout/IconVerticalSolidList"/>
    <dgm:cxn modelId="{8ACE1294-397D-462C-BEAD-E55788DFC7EC}" type="presParOf" srcId="{9A6BC9A7-4C15-4F84-B9F3-507DADA17A78}" destId="{6ED4A311-D687-4C1B-88F9-0632534827F8}" srcOrd="2" destOrd="0" presId="urn:microsoft.com/office/officeart/2018/2/layout/IconVerticalSolidList"/>
    <dgm:cxn modelId="{D2A0765E-DD69-492E-ABC2-0F5AEFC6337A}" type="presParOf" srcId="{9A6BC9A7-4C15-4F84-B9F3-507DADA17A78}" destId="{9F9D0B0E-5BFE-4864-AC4B-8BD3C103E1E2}" srcOrd="3" destOrd="0" presId="urn:microsoft.com/office/officeart/2018/2/layout/IconVerticalSolidList"/>
    <dgm:cxn modelId="{E5296FEC-DD87-42CD-9269-C9EADCDE3EC0}" type="presParOf" srcId="{4279B88C-2810-48C2-9352-E1E864E7EE7D}" destId="{19CF997D-C407-4C00-B992-33421F7E7290}" srcOrd="1" destOrd="0" presId="urn:microsoft.com/office/officeart/2018/2/layout/IconVerticalSolidList"/>
    <dgm:cxn modelId="{16E69922-3DD5-47BA-88F2-E3DB54AB3317}" type="presParOf" srcId="{4279B88C-2810-48C2-9352-E1E864E7EE7D}" destId="{00B38F3C-72E3-478A-860A-43162F8CD94B}" srcOrd="2" destOrd="0" presId="urn:microsoft.com/office/officeart/2018/2/layout/IconVerticalSolidList"/>
    <dgm:cxn modelId="{59C7307D-DD5A-4DAC-B81A-F72D7DEB9154}" type="presParOf" srcId="{00B38F3C-72E3-478A-860A-43162F8CD94B}" destId="{517BE437-4A6B-4681-84C6-A57EBB076A6A}" srcOrd="0" destOrd="0" presId="urn:microsoft.com/office/officeart/2018/2/layout/IconVerticalSolidList"/>
    <dgm:cxn modelId="{ABDDA151-7248-4511-9E54-243A42B32E96}" type="presParOf" srcId="{00B38F3C-72E3-478A-860A-43162F8CD94B}" destId="{C09AB684-8764-4648-8443-EFE5DFCD9525}" srcOrd="1" destOrd="0" presId="urn:microsoft.com/office/officeart/2018/2/layout/IconVerticalSolidList"/>
    <dgm:cxn modelId="{F5BA40D2-5135-4213-B40B-A7A1B45EE290}" type="presParOf" srcId="{00B38F3C-72E3-478A-860A-43162F8CD94B}" destId="{22214EAA-CE26-473B-8D2B-B0946C4DADA5}" srcOrd="2" destOrd="0" presId="urn:microsoft.com/office/officeart/2018/2/layout/IconVerticalSolidList"/>
    <dgm:cxn modelId="{2C542998-FB9D-4993-A3AE-09DF4828B537}" type="presParOf" srcId="{00B38F3C-72E3-478A-860A-43162F8CD94B}" destId="{DDFAA584-091F-461E-81FC-F1EF08235C2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3DC5B7-4F44-4A29-B549-2445A7205A2B}"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489719A7-F599-483B-A5C2-C24F05AFBD53}">
      <dgm:prSet/>
      <dgm:spPr/>
      <dgm:t>
        <a:bodyPr/>
        <a:lstStyle/>
        <a:p>
          <a:r>
            <a:rPr lang="en-US" baseline="0"/>
            <a:t>Title VII of 1964 Civil Rights </a:t>
          </a:r>
          <a:endParaRPr lang="en-US"/>
        </a:p>
      </dgm:t>
    </dgm:pt>
    <dgm:pt modelId="{81E4DB2F-C688-4089-B669-28E204CB170D}" type="parTrans" cxnId="{E36548A0-0991-4A38-B997-9232077699E5}">
      <dgm:prSet/>
      <dgm:spPr/>
      <dgm:t>
        <a:bodyPr/>
        <a:lstStyle/>
        <a:p>
          <a:endParaRPr lang="en-US"/>
        </a:p>
      </dgm:t>
    </dgm:pt>
    <dgm:pt modelId="{22A09F3B-4189-4BB9-9920-AA5F37178A80}" type="sibTrans" cxnId="{E36548A0-0991-4A38-B997-9232077699E5}">
      <dgm:prSet/>
      <dgm:spPr/>
      <dgm:t>
        <a:bodyPr/>
        <a:lstStyle/>
        <a:p>
          <a:endParaRPr lang="en-US"/>
        </a:p>
      </dgm:t>
    </dgm:pt>
    <dgm:pt modelId="{F353A57B-55C6-4C38-A5A8-989C4F2354F6}">
      <dgm:prSet/>
      <dgm:spPr/>
      <dgm:t>
        <a:bodyPr/>
        <a:lstStyle/>
        <a:p>
          <a:r>
            <a:rPr lang="en-US" baseline="0"/>
            <a:t>Equal Pay Act of 1963</a:t>
          </a:r>
          <a:r>
            <a:rPr lang="en-US"/>
            <a:t>​</a:t>
          </a:r>
        </a:p>
      </dgm:t>
    </dgm:pt>
    <dgm:pt modelId="{AEAA38FB-EF3D-4A12-92CC-8B5FD640F01D}" type="parTrans" cxnId="{115D798F-7415-4B88-A2C4-6E57AB8503F0}">
      <dgm:prSet/>
      <dgm:spPr/>
      <dgm:t>
        <a:bodyPr/>
        <a:lstStyle/>
        <a:p>
          <a:endParaRPr lang="en-US"/>
        </a:p>
      </dgm:t>
    </dgm:pt>
    <dgm:pt modelId="{B78BB085-71E0-4FD8-8D98-D6C81F738B96}" type="sibTrans" cxnId="{115D798F-7415-4B88-A2C4-6E57AB8503F0}">
      <dgm:prSet/>
      <dgm:spPr/>
      <dgm:t>
        <a:bodyPr/>
        <a:lstStyle/>
        <a:p>
          <a:endParaRPr lang="en-US"/>
        </a:p>
      </dgm:t>
    </dgm:pt>
    <dgm:pt modelId="{9E0AE9D9-790D-46ED-82B8-F43B6D95E4AB}">
      <dgm:prSet/>
      <dgm:spPr/>
      <dgm:t>
        <a:bodyPr/>
        <a:lstStyle/>
        <a:p>
          <a:r>
            <a:rPr lang="en-US" baseline="0"/>
            <a:t>Age Discrimination in Employment Act of 1967</a:t>
          </a:r>
          <a:r>
            <a:rPr lang="en-US"/>
            <a:t>​</a:t>
          </a:r>
        </a:p>
      </dgm:t>
    </dgm:pt>
    <dgm:pt modelId="{FC2B9C76-813D-4782-948B-98551BC2CDB6}" type="parTrans" cxnId="{DDFCE9EF-DE1D-4C7E-835F-FD7DCC083873}">
      <dgm:prSet/>
      <dgm:spPr/>
      <dgm:t>
        <a:bodyPr/>
        <a:lstStyle/>
        <a:p>
          <a:endParaRPr lang="en-US"/>
        </a:p>
      </dgm:t>
    </dgm:pt>
    <dgm:pt modelId="{04B0E56D-88FD-41F4-AE15-D83444889220}" type="sibTrans" cxnId="{DDFCE9EF-DE1D-4C7E-835F-FD7DCC083873}">
      <dgm:prSet/>
      <dgm:spPr/>
      <dgm:t>
        <a:bodyPr/>
        <a:lstStyle/>
        <a:p>
          <a:endParaRPr lang="en-US"/>
        </a:p>
      </dgm:t>
    </dgm:pt>
    <dgm:pt modelId="{69DCF8F0-E969-49DE-8C46-7C0F805D47B6}">
      <dgm:prSet/>
      <dgm:spPr/>
      <dgm:t>
        <a:bodyPr/>
        <a:lstStyle/>
        <a:p>
          <a:r>
            <a:rPr lang="en-US" baseline="0"/>
            <a:t>ADA (</a:t>
          </a:r>
          <a:r>
            <a:rPr lang="en-US"/>
            <a:t>Americans</a:t>
          </a:r>
          <a:r>
            <a:rPr lang="en-US" baseline="0"/>
            <a:t> with Disabilities Act of 1990</a:t>
          </a:r>
          <a:r>
            <a:rPr lang="en-US"/>
            <a:t>​</a:t>
          </a:r>
        </a:p>
      </dgm:t>
    </dgm:pt>
    <dgm:pt modelId="{8F0C6006-A2B2-4535-926A-B6EB0BFD9D58}" type="parTrans" cxnId="{17558A7E-B43E-41A2-88DE-933A8B5E6031}">
      <dgm:prSet/>
      <dgm:spPr/>
      <dgm:t>
        <a:bodyPr/>
        <a:lstStyle/>
        <a:p>
          <a:endParaRPr lang="en-US"/>
        </a:p>
      </dgm:t>
    </dgm:pt>
    <dgm:pt modelId="{71127289-1567-463C-B384-CC6D6D0C0FB4}" type="sibTrans" cxnId="{17558A7E-B43E-41A2-88DE-933A8B5E6031}">
      <dgm:prSet/>
      <dgm:spPr/>
      <dgm:t>
        <a:bodyPr/>
        <a:lstStyle/>
        <a:p>
          <a:endParaRPr lang="en-US"/>
        </a:p>
      </dgm:t>
    </dgm:pt>
    <dgm:pt modelId="{339B680B-7641-4610-A98C-C3EF2F1D82D7}">
      <dgm:prSet/>
      <dgm:spPr/>
      <dgm:t>
        <a:bodyPr/>
        <a:lstStyle/>
        <a:p>
          <a:r>
            <a:rPr lang="en-US" baseline="0"/>
            <a:t>GINA (Genetic Information Nondiscrimination Act of 2008)</a:t>
          </a:r>
          <a:r>
            <a:rPr lang="en-US"/>
            <a:t>​</a:t>
          </a:r>
        </a:p>
      </dgm:t>
    </dgm:pt>
    <dgm:pt modelId="{E8F54B88-CA25-41D3-9204-6E8F680D8E15}" type="parTrans" cxnId="{C1ED5F10-EFB2-4E37-89F1-8301F6E0D006}">
      <dgm:prSet/>
      <dgm:spPr/>
      <dgm:t>
        <a:bodyPr/>
        <a:lstStyle/>
        <a:p>
          <a:endParaRPr lang="en-US"/>
        </a:p>
      </dgm:t>
    </dgm:pt>
    <dgm:pt modelId="{01CFADE9-2AA5-4AD3-BDD2-11A60F64C246}" type="sibTrans" cxnId="{C1ED5F10-EFB2-4E37-89F1-8301F6E0D006}">
      <dgm:prSet/>
      <dgm:spPr/>
      <dgm:t>
        <a:bodyPr/>
        <a:lstStyle/>
        <a:p>
          <a:endParaRPr lang="en-US"/>
        </a:p>
      </dgm:t>
    </dgm:pt>
    <dgm:pt modelId="{A2AF63AC-82CC-4A04-A559-F0B237F2578A}">
      <dgm:prSet/>
      <dgm:spPr/>
      <dgm:t>
        <a:bodyPr/>
        <a:lstStyle/>
        <a:p>
          <a:r>
            <a:rPr lang="en-US" baseline="0"/>
            <a:t>State Laws </a:t>
          </a:r>
          <a:r>
            <a:rPr lang="en-US"/>
            <a:t>​</a:t>
          </a:r>
        </a:p>
      </dgm:t>
    </dgm:pt>
    <dgm:pt modelId="{290EAAEF-4490-434C-87CF-346837172D93}" type="parTrans" cxnId="{5FBAA533-FC4E-4BCE-AC34-3CE24404036C}">
      <dgm:prSet/>
      <dgm:spPr/>
      <dgm:t>
        <a:bodyPr/>
        <a:lstStyle/>
        <a:p>
          <a:endParaRPr lang="en-US"/>
        </a:p>
      </dgm:t>
    </dgm:pt>
    <dgm:pt modelId="{7F764502-37F0-4980-92F2-1D37ADC2BF1B}" type="sibTrans" cxnId="{5FBAA533-FC4E-4BCE-AC34-3CE24404036C}">
      <dgm:prSet/>
      <dgm:spPr/>
      <dgm:t>
        <a:bodyPr/>
        <a:lstStyle/>
        <a:p>
          <a:endParaRPr lang="en-US"/>
        </a:p>
      </dgm:t>
    </dgm:pt>
    <dgm:pt modelId="{0C809AC0-C39E-4747-978E-9329B491C651}">
      <dgm:prSet/>
      <dgm:spPr/>
      <dgm:t>
        <a:bodyPr/>
        <a:lstStyle/>
        <a:p>
          <a:r>
            <a:rPr lang="en-US" baseline="0"/>
            <a:t>Other: </a:t>
          </a:r>
          <a:r>
            <a:rPr lang="en-US"/>
            <a:t>Retaliation For Filing A Complaint</a:t>
          </a:r>
          <a:r>
            <a:rPr lang="en-US" baseline="0"/>
            <a:t>, </a:t>
          </a:r>
          <a:r>
            <a:rPr lang="en-US"/>
            <a:t>Opposing An Illegal Employment Practice</a:t>
          </a:r>
          <a:r>
            <a:rPr lang="en-US" baseline="0"/>
            <a:t>, </a:t>
          </a:r>
          <a:r>
            <a:rPr lang="en-US"/>
            <a:t>Or Assisting In An Internal Or Administrative Investigation</a:t>
          </a:r>
        </a:p>
      </dgm:t>
    </dgm:pt>
    <dgm:pt modelId="{91BD0FA6-23A5-4D97-A3F5-2C8006DA90DF}" type="parTrans" cxnId="{99EFAD9E-FC13-4459-95D4-F4FAB8EABAF8}">
      <dgm:prSet/>
      <dgm:spPr/>
      <dgm:t>
        <a:bodyPr/>
        <a:lstStyle/>
        <a:p>
          <a:endParaRPr lang="en-US"/>
        </a:p>
      </dgm:t>
    </dgm:pt>
    <dgm:pt modelId="{6BE14956-A44F-463F-9AB1-71A75E48646D}" type="sibTrans" cxnId="{99EFAD9E-FC13-4459-95D4-F4FAB8EABAF8}">
      <dgm:prSet/>
      <dgm:spPr/>
      <dgm:t>
        <a:bodyPr/>
        <a:lstStyle/>
        <a:p>
          <a:endParaRPr lang="en-US"/>
        </a:p>
      </dgm:t>
    </dgm:pt>
    <dgm:pt modelId="{B5A899D6-6FD9-452E-96B4-833B926B6AAD}" type="pres">
      <dgm:prSet presAssocID="{0F3DC5B7-4F44-4A29-B549-2445A7205A2B}" presName="linear" presStyleCnt="0">
        <dgm:presLayoutVars>
          <dgm:animLvl val="lvl"/>
          <dgm:resizeHandles val="exact"/>
        </dgm:presLayoutVars>
      </dgm:prSet>
      <dgm:spPr/>
    </dgm:pt>
    <dgm:pt modelId="{6D01A5FB-FB63-4BB1-9B4E-848570771B5D}" type="pres">
      <dgm:prSet presAssocID="{489719A7-F599-483B-A5C2-C24F05AFBD53}" presName="parentText" presStyleLbl="node1" presStyleIdx="0" presStyleCnt="7">
        <dgm:presLayoutVars>
          <dgm:chMax val="0"/>
          <dgm:bulletEnabled val="1"/>
        </dgm:presLayoutVars>
      </dgm:prSet>
      <dgm:spPr/>
    </dgm:pt>
    <dgm:pt modelId="{BD8A1D71-130C-4798-9B63-5526B816BD35}" type="pres">
      <dgm:prSet presAssocID="{22A09F3B-4189-4BB9-9920-AA5F37178A80}" presName="spacer" presStyleCnt="0"/>
      <dgm:spPr/>
    </dgm:pt>
    <dgm:pt modelId="{3D49F3D8-8EE8-473A-A32A-21139F8D090E}" type="pres">
      <dgm:prSet presAssocID="{F353A57B-55C6-4C38-A5A8-989C4F2354F6}" presName="parentText" presStyleLbl="node1" presStyleIdx="1" presStyleCnt="7">
        <dgm:presLayoutVars>
          <dgm:chMax val="0"/>
          <dgm:bulletEnabled val="1"/>
        </dgm:presLayoutVars>
      </dgm:prSet>
      <dgm:spPr/>
    </dgm:pt>
    <dgm:pt modelId="{0C3DF9FD-CE41-45BA-8960-97109E0805AA}" type="pres">
      <dgm:prSet presAssocID="{B78BB085-71E0-4FD8-8D98-D6C81F738B96}" presName="spacer" presStyleCnt="0"/>
      <dgm:spPr/>
    </dgm:pt>
    <dgm:pt modelId="{6EAF12AF-B734-43E4-BE55-FAEBF2E807CD}" type="pres">
      <dgm:prSet presAssocID="{9E0AE9D9-790D-46ED-82B8-F43B6D95E4AB}" presName="parentText" presStyleLbl="node1" presStyleIdx="2" presStyleCnt="7">
        <dgm:presLayoutVars>
          <dgm:chMax val="0"/>
          <dgm:bulletEnabled val="1"/>
        </dgm:presLayoutVars>
      </dgm:prSet>
      <dgm:spPr/>
    </dgm:pt>
    <dgm:pt modelId="{BDA8333D-B4FB-4A1C-9C9D-EF9E54A0125C}" type="pres">
      <dgm:prSet presAssocID="{04B0E56D-88FD-41F4-AE15-D83444889220}" presName="spacer" presStyleCnt="0"/>
      <dgm:spPr/>
    </dgm:pt>
    <dgm:pt modelId="{D67086CF-444F-47C6-B910-5CB3C88F5CEA}" type="pres">
      <dgm:prSet presAssocID="{69DCF8F0-E969-49DE-8C46-7C0F805D47B6}" presName="parentText" presStyleLbl="node1" presStyleIdx="3" presStyleCnt="7">
        <dgm:presLayoutVars>
          <dgm:chMax val="0"/>
          <dgm:bulletEnabled val="1"/>
        </dgm:presLayoutVars>
      </dgm:prSet>
      <dgm:spPr/>
    </dgm:pt>
    <dgm:pt modelId="{3DD8C639-95C2-40E0-912A-900D35A0E163}" type="pres">
      <dgm:prSet presAssocID="{71127289-1567-463C-B384-CC6D6D0C0FB4}" presName="spacer" presStyleCnt="0"/>
      <dgm:spPr/>
    </dgm:pt>
    <dgm:pt modelId="{960A5A34-4D83-4B2D-8B65-09FD875E562C}" type="pres">
      <dgm:prSet presAssocID="{339B680B-7641-4610-A98C-C3EF2F1D82D7}" presName="parentText" presStyleLbl="node1" presStyleIdx="4" presStyleCnt="7">
        <dgm:presLayoutVars>
          <dgm:chMax val="0"/>
          <dgm:bulletEnabled val="1"/>
        </dgm:presLayoutVars>
      </dgm:prSet>
      <dgm:spPr/>
    </dgm:pt>
    <dgm:pt modelId="{9FB3139C-24D5-49DE-B2D4-CB80E4FD0A67}" type="pres">
      <dgm:prSet presAssocID="{01CFADE9-2AA5-4AD3-BDD2-11A60F64C246}" presName="spacer" presStyleCnt="0"/>
      <dgm:spPr/>
    </dgm:pt>
    <dgm:pt modelId="{581166D2-6155-4FFA-B25C-713097D508D9}" type="pres">
      <dgm:prSet presAssocID="{A2AF63AC-82CC-4A04-A559-F0B237F2578A}" presName="parentText" presStyleLbl="node1" presStyleIdx="5" presStyleCnt="7">
        <dgm:presLayoutVars>
          <dgm:chMax val="0"/>
          <dgm:bulletEnabled val="1"/>
        </dgm:presLayoutVars>
      </dgm:prSet>
      <dgm:spPr/>
    </dgm:pt>
    <dgm:pt modelId="{9C48EE74-C454-4A4D-99B7-ABAE4049649B}" type="pres">
      <dgm:prSet presAssocID="{7F764502-37F0-4980-92F2-1D37ADC2BF1B}" presName="spacer" presStyleCnt="0"/>
      <dgm:spPr/>
    </dgm:pt>
    <dgm:pt modelId="{33B0E398-0B17-423F-A09B-F63424DFAD00}" type="pres">
      <dgm:prSet presAssocID="{0C809AC0-C39E-4747-978E-9329B491C651}" presName="parentText" presStyleLbl="node1" presStyleIdx="6" presStyleCnt="7">
        <dgm:presLayoutVars>
          <dgm:chMax val="0"/>
          <dgm:bulletEnabled val="1"/>
        </dgm:presLayoutVars>
      </dgm:prSet>
      <dgm:spPr/>
    </dgm:pt>
  </dgm:ptLst>
  <dgm:cxnLst>
    <dgm:cxn modelId="{4ECF5F0E-3F60-4D10-98C3-C6A1D1ABEFA9}" type="presOf" srcId="{A2AF63AC-82CC-4A04-A559-F0B237F2578A}" destId="{581166D2-6155-4FFA-B25C-713097D508D9}" srcOrd="0" destOrd="0" presId="urn:microsoft.com/office/officeart/2005/8/layout/vList2"/>
    <dgm:cxn modelId="{C1ED5F10-EFB2-4E37-89F1-8301F6E0D006}" srcId="{0F3DC5B7-4F44-4A29-B549-2445A7205A2B}" destId="{339B680B-7641-4610-A98C-C3EF2F1D82D7}" srcOrd="4" destOrd="0" parTransId="{E8F54B88-CA25-41D3-9204-6E8F680D8E15}" sibTransId="{01CFADE9-2AA5-4AD3-BDD2-11A60F64C246}"/>
    <dgm:cxn modelId="{FCEB251B-1A0B-4014-96EF-99C0EE0C3C2F}" type="presOf" srcId="{F353A57B-55C6-4C38-A5A8-989C4F2354F6}" destId="{3D49F3D8-8EE8-473A-A32A-21139F8D090E}" srcOrd="0" destOrd="0" presId="urn:microsoft.com/office/officeart/2005/8/layout/vList2"/>
    <dgm:cxn modelId="{5FBAA533-FC4E-4BCE-AC34-3CE24404036C}" srcId="{0F3DC5B7-4F44-4A29-B549-2445A7205A2B}" destId="{A2AF63AC-82CC-4A04-A559-F0B237F2578A}" srcOrd="5" destOrd="0" parTransId="{290EAAEF-4490-434C-87CF-346837172D93}" sibTransId="{7F764502-37F0-4980-92F2-1D37ADC2BF1B}"/>
    <dgm:cxn modelId="{F9FF143B-5FA6-42A1-B3DF-337379928FAB}" type="presOf" srcId="{0C809AC0-C39E-4747-978E-9329B491C651}" destId="{33B0E398-0B17-423F-A09B-F63424DFAD00}" srcOrd="0" destOrd="0" presId="urn:microsoft.com/office/officeart/2005/8/layout/vList2"/>
    <dgm:cxn modelId="{247D6C48-8D8F-461C-84F5-4E2A5801BE5F}" type="presOf" srcId="{69DCF8F0-E969-49DE-8C46-7C0F805D47B6}" destId="{D67086CF-444F-47C6-B910-5CB3C88F5CEA}" srcOrd="0" destOrd="0" presId="urn:microsoft.com/office/officeart/2005/8/layout/vList2"/>
    <dgm:cxn modelId="{17558A7E-B43E-41A2-88DE-933A8B5E6031}" srcId="{0F3DC5B7-4F44-4A29-B549-2445A7205A2B}" destId="{69DCF8F0-E969-49DE-8C46-7C0F805D47B6}" srcOrd="3" destOrd="0" parTransId="{8F0C6006-A2B2-4535-926A-B6EB0BFD9D58}" sibTransId="{71127289-1567-463C-B384-CC6D6D0C0FB4}"/>
    <dgm:cxn modelId="{115D798F-7415-4B88-A2C4-6E57AB8503F0}" srcId="{0F3DC5B7-4F44-4A29-B549-2445A7205A2B}" destId="{F353A57B-55C6-4C38-A5A8-989C4F2354F6}" srcOrd="1" destOrd="0" parTransId="{AEAA38FB-EF3D-4A12-92CC-8B5FD640F01D}" sibTransId="{B78BB085-71E0-4FD8-8D98-D6C81F738B96}"/>
    <dgm:cxn modelId="{99EFAD9E-FC13-4459-95D4-F4FAB8EABAF8}" srcId="{0F3DC5B7-4F44-4A29-B549-2445A7205A2B}" destId="{0C809AC0-C39E-4747-978E-9329B491C651}" srcOrd="6" destOrd="0" parTransId="{91BD0FA6-23A5-4D97-A3F5-2C8006DA90DF}" sibTransId="{6BE14956-A44F-463F-9AB1-71A75E48646D}"/>
    <dgm:cxn modelId="{E36548A0-0991-4A38-B997-9232077699E5}" srcId="{0F3DC5B7-4F44-4A29-B549-2445A7205A2B}" destId="{489719A7-F599-483B-A5C2-C24F05AFBD53}" srcOrd="0" destOrd="0" parTransId="{81E4DB2F-C688-4089-B669-28E204CB170D}" sibTransId="{22A09F3B-4189-4BB9-9920-AA5F37178A80}"/>
    <dgm:cxn modelId="{6AEBB1B7-4CCD-4A2D-B374-32E50E15E7E0}" type="presOf" srcId="{489719A7-F599-483B-A5C2-C24F05AFBD53}" destId="{6D01A5FB-FB63-4BB1-9B4E-848570771B5D}" srcOrd="0" destOrd="0" presId="urn:microsoft.com/office/officeart/2005/8/layout/vList2"/>
    <dgm:cxn modelId="{EA5814BF-11AC-4B30-A984-6B5C23334715}" type="presOf" srcId="{0F3DC5B7-4F44-4A29-B549-2445A7205A2B}" destId="{B5A899D6-6FD9-452E-96B4-833B926B6AAD}" srcOrd="0" destOrd="0" presId="urn:microsoft.com/office/officeart/2005/8/layout/vList2"/>
    <dgm:cxn modelId="{6AE6ECE1-9217-4347-A2DA-8B93A77D5ADE}" type="presOf" srcId="{339B680B-7641-4610-A98C-C3EF2F1D82D7}" destId="{960A5A34-4D83-4B2D-8B65-09FD875E562C}" srcOrd="0" destOrd="0" presId="urn:microsoft.com/office/officeart/2005/8/layout/vList2"/>
    <dgm:cxn modelId="{23AB90ED-80CC-4997-B695-537FA08C24BE}" type="presOf" srcId="{9E0AE9D9-790D-46ED-82B8-F43B6D95E4AB}" destId="{6EAF12AF-B734-43E4-BE55-FAEBF2E807CD}" srcOrd="0" destOrd="0" presId="urn:microsoft.com/office/officeart/2005/8/layout/vList2"/>
    <dgm:cxn modelId="{DDFCE9EF-DE1D-4C7E-835F-FD7DCC083873}" srcId="{0F3DC5B7-4F44-4A29-B549-2445A7205A2B}" destId="{9E0AE9D9-790D-46ED-82B8-F43B6D95E4AB}" srcOrd="2" destOrd="0" parTransId="{FC2B9C76-813D-4782-948B-98551BC2CDB6}" sibTransId="{04B0E56D-88FD-41F4-AE15-D83444889220}"/>
    <dgm:cxn modelId="{029F0161-37C7-4B1F-AAC6-387B687A195E}" type="presParOf" srcId="{B5A899D6-6FD9-452E-96B4-833B926B6AAD}" destId="{6D01A5FB-FB63-4BB1-9B4E-848570771B5D}" srcOrd="0" destOrd="0" presId="urn:microsoft.com/office/officeart/2005/8/layout/vList2"/>
    <dgm:cxn modelId="{C81146C7-40E0-47EC-AB0B-AB80DDAACAFB}" type="presParOf" srcId="{B5A899D6-6FD9-452E-96B4-833B926B6AAD}" destId="{BD8A1D71-130C-4798-9B63-5526B816BD35}" srcOrd="1" destOrd="0" presId="urn:microsoft.com/office/officeart/2005/8/layout/vList2"/>
    <dgm:cxn modelId="{A061DFA9-2E1D-411C-9924-A36308696AB7}" type="presParOf" srcId="{B5A899D6-6FD9-452E-96B4-833B926B6AAD}" destId="{3D49F3D8-8EE8-473A-A32A-21139F8D090E}" srcOrd="2" destOrd="0" presId="urn:microsoft.com/office/officeart/2005/8/layout/vList2"/>
    <dgm:cxn modelId="{A5CCAB5A-73A9-4221-BEE3-A518DF0944CA}" type="presParOf" srcId="{B5A899D6-6FD9-452E-96B4-833B926B6AAD}" destId="{0C3DF9FD-CE41-45BA-8960-97109E0805AA}" srcOrd="3" destOrd="0" presId="urn:microsoft.com/office/officeart/2005/8/layout/vList2"/>
    <dgm:cxn modelId="{6217116F-94BF-4FA4-96FC-1B0C3D1C977B}" type="presParOf" srcId="{B5A899D6-6FD9-452E-96B4-833B926B6AAD}" destId="{6EAF12AF-B734-43E4-BE55-FAEBF2E807CD}" srcOrd="4" destOrd="0" presId="urn:microsoft.com/office/officeart/2005/8/layout/vList2"/>
    <dgm:cxn modelId="{E9FFE5AB-3FEA-4822-BC27-F4D8FAC7DCED}" type="presParOf" srcId="{B5A899D6-6FD9-452E-96B4-833B926B6AAD}" destId="{BDA8333D-B4FB-4A1C-9C9D-EF9E54A0125C}" srcOrd="5" destOrd="0" presId="urn:microsoft.com/office/officeart/2005/8/layout/vList2"/>
    <dgm:cxn modelId="{8A157E28-53B1-4AF1-8367-863192E746F3}" type="presParOf" srcId="{B5A899D6-6FD9-452E-96B4-833B926B6AAD}" destId="{D67086CF-444F-47C6-B910-5CB3C88F5CEA}" srcOrd="6" destOrd="0" presId="urn:microsoft.com/office/officeart/2005/8/layout/vList2"/>
    <dgm:cxn modelId="{675C8571-FCA2-4B52-A008-9C204D634BDF}" type="presParOf" srcId="{B5A899D6-6FD9-452E-96B4-833B926B6AAD}" destId="{3DD8C639-95C2-40E0-912A-900D35A0E163}" srcOrd="7" destOrd="0" presId="urn:microsoft.com/office/officeart/2005/8/layout/vList2"/>
    <dgm:cxn modelId="{38DF3A59-5E7B-4D6B-950A-D90569269E1D}" type="presParOf" srcId="{B5A899D6-6FD9-452E-96B4-833B926B6AAD}" destId="{960A5A34-4D83-4B2D-8B65-09FD875E562C}" srcOrd="8" destOrd="0" presId="urn:microsoft.com/office/officeart/2005/8/layout/vList2"/>
    <dgm:cxn modelId="{544A2226-934C-45C7-9396-C0172D6F5836}" type="presParOf" srcId="{B5A899D6-6FD9-452E-96B4-833B926B6AAD}" destId="{9FB3139C-24D5-49DE-B2D4-CB80E4FD0A67}" srcOrd="9" destOrd="0" presId="urn:microsoft.com/office/officeart/2005/8/layout/vList2"/>
    <dgm:cxn modelId="{D7964D78-AFFD-4B61-B249-E41521A6A43D}" type="presParOf" srcId="{B5A899D6-6FD9-452E-96B4-833B926B6AAD}" destId="{581166D2-6155-4FFA-B25C-713097D508D9}" srcOrd="10" destOrd="0" presId="urn:microsoft.com/office/officeart/2005/8/layout/vList2"/>
    <dgm:cxn modelId="{F062AA3E-596C-4B73-9F03-8CD75E4BEEF9}" type="presParOf" srcId="{B5A899D6-6FD9-452E-96B4-833B926B6AAD}" destId="{9C48EE74-C454-4A4D-99B7-ABAE4049649B}" srcOrd="11" destOrd="0" presId="urn:microsoft.com/office/officeart/2005/8/layout/vList2"/>
    <dgm:cxn modelId="{DF41F6AA-99F7-4720-9639-FA1BCAB77982}" type="presParOf" srcId="{B5A899D6-6FD9-452E-96B4-833B926B6AAD}" destId="{33B0E398-0B17-423F-A09B-F63424DFAD00}"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37B931-E7A5-4A6B-93D6-489527D956CC}"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E33982FF-8472-4586-BFE2-69917FF632F0}">
      <dgm:prSet/>
      <dgm:spPr/>
      <dgm:t>
        <a:bodyPr/>
        <a:lstStyle/>
        <a:p>
          <a:r>
            <a:rPr lang="en-US" dirty="0"/>
            <a:t>Did the Employee, by words or any form of conduct, indicate that the actions were unwelcome?</a:t>
          </a:r>
        </a:p>
      </dgm:t>
    </dgm:pt>
    <dgm:pt modelId="{94DB3A92-7CD9-42E2-A34E-DB8FA0F9FB0A}" type="parTrans" cxnId="{9B52C3FB-591C-4B5C-8A9D-2953D412AB1A}">
      <dgm:prSet/>
      <dgm:spPr/>
      <dgm:t>
        <a:bodyPr/>
        <a:lstStyle/>
        <a:p>
          <a:endParaRPr lang="en-US"/>
        </a:p>
      </dgm:t>
    </dgm:pt>
    <dgm:pt modelId="{31A60A45-0806-4D0B-8D31-CFBC138962C4}" type="sibTrans" cxnId="{9B52C3FB-591C-4B5C-8A9D-2953D412AB1A}">
      <dgm:prSet/>
      <dgm:spPr/>
      <dgm:t>
        <a:bodyPr/>
        <a:lstStyle/>
        <a:p>
          <a:endParaRPr lang="en-US"/>
        </a:p>
      </dgm:t>
    </dgm:pt>
    <dgm:pt modelId="{678091D8-C504-4787-A01C-1965E9C38621}">
      <dgm:prSet/>
      <dgm:spPr/>
      <dgm:t>
        <a:bodyPr/>
        <a:lstStyle/>
        <a:p>
          <a:r>
            <a:rPr lang="en-US"/>
            <a:t>Acquiescence does not equal “welcome.” </a:t>
          </a:r>
        </a:p>
      </dgm:t>
    </dgm:pt>
    <dgm:pt modelId="{4591708F-84C1-4B8C-ADC8-1EBA8685E12D}" type="parTrans" cxnId="{8D20E0EF-1BC2-4913-82D1-1C0AA924C002}">
      <dgm:prSet/>
      <dgm:spPr/>
      <dgm:t>
        <a:bodyPr/>
        <a:lstStyle/>
        <a:p>
          <a:endParaRPr lang="en-US"/>
        </a:p>
      </dgm:t>
    </dgm:pt>
    <dgm:pt modelId="{A3AE05D6-FE37-4572-A786-EE9CD0A7895F}" type="sibTrans" cxnId="{8D20E0EF-1BC2-4913-82D1-1C0AA924C002}">
      <dgm:prSet/>
      <dgm:spPr/>
      <dgm:t>
        <a:bodyPr/>
        <a:lstStyle/>
        <a:p>
          <a:endParaRPr lang="en-US"/>
        </a:p>
      </dgm:t>
    </dgm:pt>
    <dgm:pt modelId="{FACAEA65-C89A-48F9-8049-39155D9C1D32}">
      <dgm:prSet/>
      <dgm:spPr/>
      <dgm:t>
        <a:bodyPr/>
        <a:lstStyle/>
        <a:p>
          <a:r>
            <a:rPr lang="en-US"/>
            <a:t>Consent can be withdrawn</a:t>
          </a:r>
        </a:p>
      </dgm:t>
    </dgm:pt>
    <dgm:pt modelId="{A1355D3F-AA75-465F-8D5B-5CB9D782486E}" type="parTrans" cxnId="{D80EEA5F-A630-41F3-91AF-D25598D05BC5}">
      <dgm:prSet/>
      <dgm:spPr/>
      <dgm:t>
        <a:bodyPr/>
        <a:lstStyle/>
        <a:p>
          <a:endParaRPr lang="en-US"/>
        </a:p>
      </dgm:t>
    </dgm:pt>
    <dgm:pt modelId="{BABA86EE-E44A-4298-BF9D-15A7D4DD67DB}" type="sibTrans" cxnId="{D80EEA5F-A630-41F3-91AF-D25598D05BC5}">
      <dgm:prSet/>
      <dgm:spPr/>
      <dgm:t>
        <a:bodyPr/>
        <a:lstStyle/>
        <a:p>
          <a:endParaRPr lang="en-US"/>
        </a:p>
      </dgm:t>
    </dgm:pt>
    <dgm:pt modelId="{A6208253-D0D0-4181-A69C-9C1226B8C870}" type="pres">
      <dgm:prSet presAssocID="{4637B931-E7A5-4A6B-93D6-489527D956CC}" presName="linear" presStyleCnt="0">
        <dgm:presLayoutVars>
          <dgm:animLvl val="lvl"/>
          <dgm:resizeHandles val="exact"/>
        </dgm:presLayoutVars>
      </dgm:prSet>
      <dgm:spPr/>
    </dgm:pt>
    <dgm:pt modelId="{CBA687D4-A37F-45FE-8E26-E08E860E24A3}" type="pres">
      <dgm:prSet presAssocID="{E33982FF-8472-4586-BFE2-69917FF632F0}" presName="parentText" presStyleLbl="node1" presStyleIdx="0" presStyleCnt="3">
        <dgm:presLayoutVars>
          <dgm:chMax val="0"/>
          <dgm:bulletEnabled val="1"/>
        </dgm:presLayoutVars>
      </dgm:prSet>
      <dgm:spPr/>
    </dgm:pt>
    <dgm:pt modelId="{CAC1F13A-8937-4784-ADA5-F614E7BA494E}" type="pres">
      <dgm:prSet presAssocID="{31A60A45-0806-4D0B-8D31-CFBC138962C4}" presName="spacer" presStyleCnt="0"/>
      <dgm:spPr/>
    </dgm:pt>
    <dgm:pt modelId="{2BAC76A9-39F4-465A-812F-A9D7528C5660}" type="pres">
      <dgm:prSet presAssocID="{678091D8-C504-4787-A01C-1965E9C38621}" presName="parentText" presStyleLbl="node1" presStyleIdx="1" presStyleCnt="3">
        <dgm:presLayoutVars>
          <dgm:chMax val="0"/>
          <dgm:bulletEnabled val="1"/>
        </dgm:presLayoutVars>
      </dgm:prSet>
      <dgm:spPr/>
    </dgm:pt>
    <dgm:pt modelId="{6669BCB6-D6C0-4726-A8A1-BE95AB24DDFE}" type="pres">
      <dgm:prSet presAssocID="{A3AE05D6-FE37-4572-A786-EE9CD0A7895F}" presName="spacer" presStyleCnt="0"/>
      <dgm:spPr/>
    </dgm:pt>
    <dgm:pt modelId="{E8F3ECE6-E8AC-4936-88E0-1A6F149F402A}" type="pres">
      <dgm:prSet presAssocID="{FACAEA65-C89A-48F9-8049-39155D9C1D32}" presName="parentText" presStyleLbl="node1" presStyleIdx="2" presStyleCnt="3">
        <dgm:presLayoutVars>
          <dgm:chMax val="0"/>
          <dgm:bulletEnabled val="1"/>
        </dgm:presLayoutVars>
      </dgm:prSet>
      <dgm:spPr/>
    </dgm:pt>
  </dgm:ptLst>
  <dgm:cxnLst>
    <dgm:cxn modelId="{EDCFFF11-51D8-4F27-BFC4-C27E0E74AB31}" type="presOf" srcId="{FACAEA65-C89A-48F9-8049-39155D9C1D32}" destId="{E8F3ECE6-E8AC-4936-88E0-1A6F149F402A}" srcOrd="0" destOrd="0" presId="urn:microsoft.com/office/officeart/2005/8/layout/vList2"/>
    <dgm:cxn modelId="{6884EA38-1170-4011-8887-83DA9759FB63}" type="presOf" srcId="{E33982FF-8472-4586-BFE2-69917FF632F0}" destId="{CBA687D4-A37F-45FE-8E26-E08E860E24A3}" srcOrd="0" destOrd="0" presId="urn:microsoft.com/office/officeart/2005/8/layout/vList2"/>
    <dgm:cxn modelId="{D80EEA5F-A630-41F3-91AF-D25598D05BC5}" srcId="{4637B931-E7A5-4A6B-93D6-489527D956CC}" destId="{FACAEA65-C89A-48F9-8049-39155D9C1D32}" srcOrd="2" destOrd="0" parTransId="{A1355D3F-AA75-465F-8D5B-5CB9D782486E}" sibTransId="{BABA86EE-E44A-4298-BF9D-15A7D4DD67DB}"/>
    <dgm:cxn modelId="{312C65BD-5586-43A2-9C13-488A48FB6AD9}" type="presOf" srcId="{4637B931-E7A5-4A6B-93D6-489527D956CC}" destId="{A6208253-D0D0-4181-A69C-9C1226B8C870}" srcOrd="0" destOrd="0" presId="urn:microsoft.com/office/officeart/2005/8/layout/vList2"/>
    <dgm:cxn modelId="{8D20E0EF-1BC2-4913-82D1-1C0AA924C002}" srcId="{4637B931-E7A5-4A6B-93D6-489527D956CC}" destId="{678091D8-C504-4787-A01C-1965E9C38621}" srcOrd="1" destOrd="0" parTransId="{4591708F-84C1-4B8C-ADC8-1EBA8685E12D}" sibTransId="{A3AE05D6-FE37-4572-A786-EE9CD0A7895F}"/>
    <dgm:cxn modelId="{40712BF1-2926-40A0-BB65-FE560C0AF1BB}" type="presOf" srcId="{678091D8-C504-4787-A01C-1965E9C38621}" destId="{2BAC76A9-39F4-465A-812F-A9D7528C5660}" srcOrd="0" destOrd="0" presId="urn:microsoft.com/office/officeart/2005/8/layout/vList2"/>
    <dgm:cxn modelId="{9B52C3FB-591C-4B5C-8A9D-2953D412AB1A}" srcId="{4637B931-E7A5-4A6B-93D6-489527D956CC}" destId="{E33982FF-8472-4586-BFE2-69917FF632F0}" srcOrd="0" destOrd="0" parTransId="{94DB3A92-7CD9-42E2-A34E-DB8FA0F9FB0A}" sibTransId="{31A60A45-0806-4D0B-8D31-CFBC138962C4}"/>
    <dgm:cxn modelId="{727713FE-E3CA-4358-BF52-AF26D5754CD5}" type="presParOf" srcId="{A6208253-D0D0-4181-A69C-9C1226B8C870}" destId="{CBA687D4-A37F-45FE-8E26-E08E860E24A3}" srcOrd="0" destOrd="0" presId="urn:microsoft.com/office/officeart/2005/8/layout/vList2"/>
    <dgm:cxn modelId="{9A075922-B179-48CC-AB7C-B56F6A65DB96}" type="presParOf" srcId="{A6208253-D0D0-4181-A69C-9C1226B8C870}" destId="{CAC1F13A-8937-4784-ADA5-F614E7BA494E}" srcOrd="1" destOrd="0" presId="urn:microsoft.com/office/officeart/2005/8/layout/vList2"/>
    <dgm:cxn modelId="{5A0C2826-BAAA-4E0F-AE13-E15C0F45BAF5}" type="presParOf" srcId="{A6208253-D0D0-4181-A69C-9C1226B8C870}" destId="{2BAC76A9-39F4-465A-812F-A9D7528C5660}" srcOrd="2" destOrd="0" presId="urn:microsoft.com/office/officeart/2005/8/layout/vList2"/>
    <dgm:cxn modelId="{D79523F3-431E-4792-B447-34AB95595B89}" type="presParOf" srcId="{A6208253-D0D0-4181-A69C-9C1226B8C870}" destId="{6669BCB6-D6C0-4726-A8A1-BE95AB24DDFE}" srcOrd="3" destOrd="0" presId="urn:microsoft.com/office/officeart/2005/8/layout/vList2"/>
    <dgm:cxn modelId="{E25F290A-5B75-49E2-AA87-FCA5129224D4}" type="presParOf" srcId="{A6208253-D0D0-4181-A69C-9C1226B8C870}" destId="{E8F3ECE6-E8AC-4936-88E0-1A6F149F402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00BCC2-9AAC-49FC-A424-50BC13F31D4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5535DB23-0C15-4A82-9346-8D5E1321683F}">
      <dgm:prSet/>
      <dgm:spPr/>
      <dgm:t>
        <a:bodyPr/>
        <a:lstStyle/>
        <a:p>
          <a:r>
            <a:rPr lang="en-US" dirty="0"/>
            <a:t>Productivity &amp; Service: interpersonal conflicts, poor performance, turnover, grievances.</a:t>
          </a:r>
        </a:p>
      </dgm:t>
    </dgm:pt>
    <dgm:pt modelId="{78CA6016-0B37-4A6E-A73F-3BD2C37B46E4}" type="parTrans" cxnId="{9BBC7827-3581-4E0D-ADC2-7DE0A5304358}">
      <dgm:prSet/>
      <dgm:spPr/>
      <dgm:t>
        <a:bodyPr/>
        <a:lstStyle/>
        <a:p>
          <a:endParaRPr lang="en-US"/>
        </a:p>
      </dgm:t>
    </dgm:pt>
    <dgm:pt modelId="{A9D0FE74-3143-4222-872C-FBEEC5326837}" type="sibTrans" cxnId="{9BBC7827-3581-4E0D-ADC2-7DE0A5304358}">
      <dgm:prSet/>
      <dgm:spPr/>
      <dgm:t>
        <a:bodyPr/>
        <a:lstStyle/>
        <a:p>
          <a:endParaRPr lang="en-US"/>
        </a:p>
      </dgm:t>
    </dgm:pt>
    <dgm:pt modelId="{065A12A4-EDEC-4909-AC56-1994C237DD4C}">
      <dgm:prSet/>
      <dgm:spPr/>
      <dgm:t>
        <a:bodyPr/>
        <a:lstStyle/>
        <a:p>
          <a:r>
            <a:rPr lang="en-US"/>
            <a:t>Negative publicity</a:t>
          </a:r>
        </a:p>
      </dgm:t>
    </dgm:pt>
    <dgm:pt modelId="{750B3AE7-27DB-4A4E-A21D-5AF699D2EA80}" type="parTrans" cxnId="{3D7005D7-0176-4E07-ABD4-B548BEC8065B}">
      <dgm:prSet/>
      <dgm:spPr/>
      <dgm:t>
        <a:bodyPr/>
        <a:lstStyle/>
        <a:p>
          <a:endParaRPr lang="en-US"/>
        </a:p>
      </dgm:t>
    </dgm:pt>
    <dgm:pt modelId="{22720909-242A-403F-B4DD-034051D4FF86}" type="sibTrans" cxnId="{3D7005D7-0176-4E07-ABD4-B548BEC8065B}">
      <dgm:prSet/>
      <dgm:spPr/>
      <dgm:t>
        <a:bodyPr/>
        <a:lstStyle/>
        <a:p>
          <a:endParaRPr lang="en-US"/>
        </a:p>
      </dgm:t>
    </dgm:pt>
    <dgm:pt modelId="{5530FAAD-7130-42EC-B9C3-A73545E1C1EB}" type="pres">
      <dgm:prSet presAssocID="{D900BCC2-9AAC-49FC-A424-50BC13F31D49}" presName="linear" presStyleCnt="0">
        <dgm:presLayoutVars>
          <dgm:animLvl val="lvl"/>
          <dgm:resizeHandles val="exact"/>
        </dgm:presLayoutVars>
      </dgm:prSet>
      <dgm:spPr/>
    </dgm:pt>
    <dgm:pt modelId="{2F6FD5B6-6270-4F10-BE16-15266BE59EF3}" type="pres">
      <dgm:prSet presAssocID="{5535DB23-0C15-4A82-9346-8D5E1321683F}" presName="parentText" presStyleLbl="node1" presStyleIdx="0" presStyleCnt="2">
        <dgm:presLayoutVars>
          <dgm:chMax val="0"/>
          <dgm:bulletEnabled val="1"/>
        </dgm:presLayoutVars>
      </dgm:prSet>
      <dgm:spPr/>
    </dgm:pt>
    <dgm:pt modelId="{72BFA529-8826-4503-9F04-81FE9727BD42}" type="pres">
      <dgm:prSet presAssocID="{A9D0FE74-3143-4222-872C-FBEEC5326837}" presName="spacer" presStyleCnt="0"/>
      <dgm:spPr/>
    </dgm:pt>
    <dgm:pt modelId="{C7D403DC-5535-412B-B5F5-472873DF11B7}" type="pres">
      <dgm:prSet presAssocID="{065A12A4-EDEC-4909-AC56-1994C237DD4C}" presName="parentText" presStyleLbl="node1" presStyleIdx="1" presStyleCnt="2">
        <dgm:presLayoutVars>
          <dgm:chMax val="0"/>
          <dgm:bulletEnabled val="1"/>
        </dgm:presLayoutVars>
      </dgm:prSet>
      <dgm:spPr/>
    </dgm:pt>
  </dgm:ptLst>
  <dgm:cxnLst>
    <dgm:cxn modelId="{97D12C1B-B951-41AD-88C0-D511F756EA5B}" type="presOf" srcId="{065A12A4-EDEC-4909-AC56-1994C237DD4C}" destId="{C7D403DC-5535-412B-B5F5-472873DF11B7}" srcOrd="0" destOrd="0" presId="urn:microsoft.com/office/officeart/2005/8/layout/vList2"/>
    <dgm:cxn modelId="{9BBC7827-3581-4E0D-ADC2-7DE0A5304358}" srcId="{D900BCC2-9AAC-49FC-A424-50BC13F31D49}" destId="{5535DB23-0C15-4A82-9346-8D5E1321683F}" srcOrd="0" destOrd="0" parTransId="{78CA6016-0B37-4A6E-A73F-3BD2C37B46E4}" sibTransId="{A9D0FE74-3143-4222-872C-FBEEC5326837}"/>
    <dgm:cxn modelId="{23047471-93D4-4679-B2EB-1E041FB84AAF}" type="presOf" srcId="{5535DB23-0C15-4A82-9346-8D5E1321683F}" destId="{2F6FD5B6-6270-4F10-BE16-15266BE59EF3}" srcOrd="0" destOrd="0" presId="urn:microsoft.com/office/officeart/2005/8/layout/vList2"/>
    <dgm:cxn modelId="{8DF21B8A-7473-42E5-901C-FCB23FEE3A42}" type="presOf" srcId="{D900BCC2-9AAC-49FC-A424-50BC13F31D49}" destId="{5530FAAD-7130-42EC-B9C3-A73545E1C1EB}" srcOrd="0" destOrd="0" presId="urn:microsoft.com/office/officeart/2005/8/layout/vList2"/>
    <dgm:cxn modelId="{3D7005D7-0176-4E07-ABD4-B548BEC8065B}" srcId="{D900BCC2-9AAC-49FC-A424-50BC13F31D49}" destId="{065A12A4-EDEC-4909-AC56-1994C237DD4C}" srcOrd="1" destOrd="0" parTransId="{750B3AE7-27DB-4A4E-A21D-5AF699D2EA80}" sibTransId="{22720909-242A-403F-B4DD-034051D4FF86}"/>
    <dgm:cxn modelId="{1288F648-F5AA-45D7-9097-2DDD1B385439}" type="presParOf" srcId="{5530FAAD-7130-42EC-B9C3-A73545E1C1EB}" destId="{2F6FD5B6-6270-4F10-BE16-15266BE59EF3}" srcOrd="0" destOrd="0" presId="urn:microsoft.com/office/officeart/2005/8/layout/vList2"/>
    <dgm:cxn modelId="{6407A6CB-09BF-44AB-90B8-307732BD298A}" type="presParOf" srcId="{5530FAAD-7130-42EC-B9C3-A73545E1C1EB}" destId="{72BFA529-8826-4503-9F04-81FE9727BD42}" srcOrd="1" destOrd="0" presId="urn:microsoft.com/office/officeart/2005/8/layout/vList2"/>
    <dgm:cxn modelId="{1DAE1E72-B6DF-4CCC-8BC7-A02680C343E6}" type="presParOf" srcId="{5530FAAD-7130-42EC-B9C3-A73545E1C1EB}" destId="{C7D403DC-5535-412B-B5F5-472873DF11B7}"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58E6B55-7C56-4DF5-B08E-AB68889A14B0}"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FD8D1F21-4185-41D8-AB92-23FE8C2C7CF0}">
      <dgm:prSet/>
      <dgm:spPr/>
      <dgm:t>
        <a:bodyPr/>
        <a:lstStyle/>
        <a:p>
          <a:r>
            <a:rPr lang="en-US"/>
            <a:t>Your Company should have a written complaint procedure.</a:t>
          </a:r>
        </a:p>
      </dgm:t>
    </dgm:pt>
    <dgm:pt modelId="{BADD0F3D-0428-4AF2-BB77-6E62E5DB2B43}" type="parTrans" cxnId="{82399179-7DFD-4804-BDD4-FD2D84830A67}">
      <dgm:prSet/>
      <dgm:spPr/>
      <dgm:t>
        <a:bodyPr/>
        <a:lstStyle/>
        <a:p>
          <a:endParaRPr lang="en-US"/>
        </a:p>
      </dgm:t>
    </dgm:pt>
    <dgm:pt modelId="{01EEE904-FE4D-468E-9A91-50CF9B878946}" type="sibTrans" cxnId="{82399179-7DFD-4804-BDD4-FD2D84830A67}">
      <dgm:prSet/>
      <dgm:spPr/>
      <dgm:t>
        <a:bodyPr/>
        <a:lstStyle/>
        <a:p>
          <a:endParaRPr lang="en-US"/>
        </a:p>
      </dgm:t>
    </dgm:pt>
    <dgm:pt modelId="{21A57E28-43C5-4BFE-BC30-09CB0881EC20}">
      <dgm:prSet/>
      <dgm:spPr/>
      <dgm:t>
        <a:bodyPr/>
        <a:lstStyle/>
        <a:p>
          <a:r>
            <a:rPr lang="en-US" dirty="0"/>
            <a:t>All employees should know what the complaint process is.</a:t>
          </a:r>
        </a:p>
      </dgm:t>
    </dgm:pt>
    <dgm:pt modelId="{3E0C9CC7-6DED-4CAC-AFCC-5EDF5AC7182F}" type="parTrans" cxnId="{E74F5210-CE2E-45F1-A7E3-CFCCA0829074}">
      <dgm:prSet/>
      <dgm:spPr/>
      <dgm:t>
        <a:bodyPr/>
        <a:lstStyle/>
        <a:p>
          <a:endParaRPr lang="en-US"/>
        </a:p>
      </dgm:t>
    </dgm:pt>
    <dgm:pt modelId="{1F272303-5589-41A3-AB34-55B15144A33C}" type="sibTrans" cxnId="{E74F5210-CE2E-45F1-A7E3-CFCCA0829074}">
      <dgm:prSet/>
      <dgm:spPr/>
      <dgm:t>
        <a:bodyPr/>
        <a:lstStyle/>
        <a:p>
          <a:endParaRPr lang="en-US"/>
        </a:p>
      </dgm:t>
    </dgm:pt>
    <dgm:pt modelId="{FE1E854B-3188-4F35-9E03-B9CAD8CDAE65}">
      <dgm:prSet/>
      <dgm:spPr/>
      <dgm:t>
        <a:bodyPr/>
        <a:lstStyle/>
        <a:p>
          <a:r>
            <a:rPr lang="en-US"/>
            <a:t>Complainant should take advantage of the company’s complaint procedure.</a:t>
          </a:r>
        </a:p>
      </dgm:t>
    </dgm:pt>
    <dgm:pt modelId="{274F37C2-7B8B-42C7-B20D-1EB73D9D4305}" type="parTrans" cxnId="{E3655AB5-D350-4405-AB2F-FB7FF7326A05}">
      <dgm:prSet/>
      <dgm:spPr/>
      <dgm:t>
        <a:bodyPr/>
        <a:lstStyle/>
        <a:p>
          <a:endParaRPr lang="en-US"/>
        </a:p>
      </dgm:t>
    </dgm:pt>
    <dgm:pt modelId="{93686095-E063-4E11-A691-02D6505B11B2}" type="sibTrans" cxnId="{E3655AB5-D350-4405-AB2F-FB7FF7326A05}">
      <dgm:prSet/>
      <dgm:spPr/>
      <dgm:t>
        <a:bodyPr/>
        <a:lstStyle/>
        <a:p>
          <a:endParaRPr lang="en-US"/>
        </a:p>
      </dgm:t>
    </dgm:pt>
    <dgm:pt modelId="{0F71BA88-367A-4029-B6ED-99985F0D7BB3}">
      <dgm:prSet/>
      <dgm:spPr/>
      <dgm:t>
        <a:bodyPr/>
        <a:lstStyle/>
        <a:p>
          <a:r>
            <a:rPr lang="en-US"/>
            <a:t>Employer must take prompt action to investigate and correct the behavior.</a:t>
          </a:r>
        </a:p>
      </dgm:t>
    </dgm:pt>
    <dgm:pt modelId="{EE30C0FB-A735-47F7-A086-D14646F587B0}" type="parTrans" cxnId="{7C847D33-AD07-485B-8B0A-14846DC05DA9}">
      <dgm:prSet/>
      <dgm:spPr/>
      <dgm:t>
        <a:bodyPr/>
        <a:lstStyle/>
        <a:p>
          <a:endParaRPr lang="en-US"/>
        </a:p>
      </dgm:t>
    </dgm:pt>
    <dgm:pt modelId="{EE873C49-722A-4A2B-ADC0-612C879F7D42}" type="sibTrans" cxnId="{7C847D33-AD07-485B-8B0A-14846DC05DA9}">
      <dgm:prSet/>
      <dgm:spPr/>
      <dgm:t>
        <a:bodyPr/>
        <a:lstStyle/>
        <a:p>
          <a:endParaRPr lang="en-US"/>
        </a:p>
      </dgm:t>
    </dgm:pt>
    <dgm:pt modelId="{02F089AA-50C9-4B58-BD40-FA976842AC34}">
      <dgm:prSet/>
      <dgm:spPr/>
      <dgm:t>
        <a:bodyPr/>
        <a:lstStyle/>
        <a:p>
          <a:r>
            <a:rPr lang="en-US"/>
            <a:t>Even if Employee does not complain, Employer still has an obligation to ensure that the workplace is harassment free.</a:t>
          </a:r>
        </a:p>
      </dgm:t>
    </dgm:pt>
    <dgm:pt modelId="{9B6021D2-3FD3-48E3-AC0E-B80EA01A9E6E}" type="parTrans" cxnId="{D5CAB811-36ED-48F0-BC6D-8015FBAC8269}">
      <dgm:prSet/>
      <dgm:spPr/>
      <dgm:t>
        <a:bodyPr/>
        <a:lstStyle/>
        <a:p>
          <a:endParaRPr lang="en-US"/>
        </a:p>
      </dgm:t>
    </dgm:pt>
    <dgm:pt modelId="{85A4399D-ACB0-454F-A36B-9DCA5CFE22FA}" type="sibTrans" cxnId="{D5CAB811-36ED-48F0-BC6D-8015FBAC8269}">
      <dgm:prSet/>
      <dgm:spPr/>
      <dgm:t>
        <a:bodyPr/>
        <a:lstStyle/>
        <a:p>
          <a:endParaRPr lang="en-US"/>
        </a:p>
      </dgm:t>
    </dgm:pt>
    <dgm:pt modelId="{266C826E-51A8-474E-9581-E5744A48F278}" type="pres">
      <dgm:prSet presAssocID="{E58E6B55-7C56-4DF5-B08E-AB68889A14B0}" presName="linear" presStyleCnt="0">
        <dgm:presLayoutVars>
          <dgm:animLvl val="lvl"/>
          <dgm:resizeHandles val="exact"/>
        </dgm:presLayoutVars>
      </dgm:prSet>
      <dgm:spPr/>
    </dgm:pt>
    <dgm:pt modelId="{26950FAF-C8E0-4AAB-8CA1-933A039FB669}" type="pres">
      <dgm:prSet presAssocID="{FD8D1F21-4185-41D8-AB92-23FE8C2C7CF0}" presName="parentText" presStyleLbl="node1" presStyleIdx="0" presStyleCnt="5">
        <dgm:presLayoutVars>
          <dgm:chMax val="0"/>
          <dgm:bulletEnabled val="1"/>
        </dgm:presLayoutVars>
      </dgm:prSet>
      <dgm:spPr/>
    </dgm:pt>
    <dgm:pt modelId="{0B7A2FB9-105E-4703-A015-7845ED3DF384}" type="pres">
      <dgm:prSet presAssocID="{01EEE904-FE4D-468E-9A91-50CF9B878946}" presName="spacer" presStyleCnt="0"/>
      <dgm:spPr/>
    </dgm:pt>
    <dgm:pt modelId="{4C1BF3E7-BA64-4FE9-95C7-EE932A8CBEDF}" type="pres">
      <dgm:prSet presAssocID="{21A57E28-43C5-4BFE-BC30-09CB0881EC20}" presName="parentText" presStyleLbl="node1" presStyleIdx="1" presStyleCnt="5">
        <dgm:presLayoutVars>
          <dgm:chMax val="0"/>
          <dgm:bulletEnabled val="1"/>
        </dgm:presLayoutVars>
      </dgm:prSet>
      <dgm:spPr/>
    </dgm:pt>
    <dgm:pt modelId="{25736C97-24EA-45A2-B27E-50741FC236F0}" type="pres">
      <dgm:prSet presAssocID="{1F272303-5589-41A3-AB34-55B15144A33C}" presName="spacer" presStyleCnt="0"/>
      <dgm:spPr/>
    </dgm:pt>
    <dgm:pt modelId="{35967D39-CB82-446D-BEAA-E7FE4AF0A8AF}" type="pres">
      <dgm:prSet presAssocID="{FE1E854B-3188-4F35-9E03-B9CAD8CDAE65}" presName="parentText" presStyleLbl="node1" presStyleIdx="2" presStyleCnt="5">
        <dgm:presLayoutVars>
          <dgm:chMax val="0"/>
          <dgm:bulletEnabled val="1"/>
        </dgm:presLayoutVars>
      </dgm:prSet>
      <dgm:spPr/>
    </dgm:pt>
    <dgm:pt modelId="{4117803A-400D-4505-9B75-4400E4C3079F}" type="pres">
      <dgm:prSet presAssocID="{93686095-E063-4E11-A691-02D6505B11B2}" presName="spacer" presStyleCnt="0"/>
      <dgm:spPr/>
    </dgm:pt>
    <dgm:pt modelId="{EE6BE722-EE1B-4A01-A92D-876E91C5AD28}" type="pres">
      <dgm:prSet presAssocID="{0F71BA88-367A-4029-B6ED-99985F0D7BB3}" presName="parentText" presStyleLbl="node1" presStyleIdx="3" presStyleCnt="5">
        <dgm:presLayoutVars>
          <dgm:chMax val="0"/>
          <dgm:bulletEnabled val="1"/>
        </dgm:presLayoutVars>
      </dgm:prSet>
      <dgm:spPr/>
    </dgm:pt>
    <dgm:pt modelId="{4F68C737-E401-4EFF-9561-A42977754D41}" type="pres">
      <dgm:prSet presAssocID="{EE873C49-722A-4A2B-ADC0-612C879F7D42}" presName="spacer" presStyleCnt="0"/>
      <dgm:spPr/>
    </dgm:pt>
    <dgm:pt modelId="{4AA63EB6-7FF0-4AA5-BAEE-DA56F69B3E4A}" type="pres">
      <dgm:prSet presAssocID="{02F089AA-50C9-4B58-BD40-FA976842AC34}" presName="parentText" presStyleLbl="node1" presStyleIdx="4" presStyleCnt="5">
        <dgm:presLayoutVars>
          <dgm:chMax val="0"/>
          <dgm:bulletEnabled val="1"/>
        </dgm:presLayoutVars>
      </dgm:prSet>
      <dgm:spPr/>
    </dgm:pt>
  </dgm:ptLst>
  <dgm:cxnLst>
    <dgm:cxn modelId="{E74F5210-CE2E-45F1-A7E3-CFCCA0829074}" srcId="{E58E6B55-7C56-4DF5-B08E-AB68889A14B0}" destId="{21A57E28-43C5-4BFE-BC30-09CB0881EC20}" srcOrd="1" destOrd="0" parTransId="{3E0C9CC7-6DED-4CAC-AFCC-5EDF5AC7182F}" sibTransId="{1F272303-5589-41A3-AB34-55B15144A33C}"/>
    <dgm:cxn modelId="{D5CAB811-36ED-48F0-BC6D-8015FBAC8269}" srcId="{E58E6B55-7C56-4DF5-B08E-AB68889A14B0}" destId="{02F089AA-50C9-4B58-BD40-FA976842AC34}" srcOrd="4" destOrd="0" parTransId="{9B6021D2-3FD3-48E3-AC0E-B80EA01A9E6E}" sibTransId="{85A4399D-ACB0-454F-A36B-9DCA5CFE22FA}"/>
    <dgm:cxn modelId="{28AFF527-7A27-458B-96EE-4B4D309B0664}" type="presOf" srcId="{02F089AA-50C9-4B58-BD40-FA976842AC34}" destId="{4AA63EB6-7FF0-4AA5-BAEE-DA56F69B3E4A}" srcOrd="0" destOrd="0" presId="urn:microsoft.com/office/officeart/2005/8/layout/vList2"/>
    <dgm:cxn modelId="{ED2DD029-C4C1-4424-91F3-BCC42FA77EF4}" type="presOf" srcId="{21A57E28-43C5-4BFE-BC30-09CB0881EC20}" destId="{4C1BF3E7-BA64-4FE9-95C7-EE932A8CBEDF}" srcOrd="0" destOrd="0" presId="urn:microsoft.com/office/officeart/2005/8/layout/vList2"/>
    <dgm:cxn modelId="{7C847D33-AD07-485B-8B0A-14846DC05DA9}" srcId="{E58E6B55-7C56-4DF5-B08E-AB68889A14B0}" destId="{0F71BA88-367A-4029-B6ED-99985F0D7BB3}" srcOrd="3" destOrd="0" parTransId="{EE30C0FB-A735-47F7-A086-D14646F587B0}" sibTransId="{EE873C49-722A-4A2B-ADC0-612C879F7D42}"/>
    <dgm:cxn modelId="{16CB0A3D-7CD8-4722-B4FF-500654AC77F3}" type="presOf" srcId="{0F71BA88-367A-4029-B6ED-99985F0D7BB3}" destId="{EE6BE722-EE1B-4A01-A92D-876E91C5AD28}" srcOrd="0" destOrd="0" presId="urn:microsoft.com/office/officeart/2005/8/layout/vList2"/>
    <dgm:cxn modelId="{D0EAAD41-0E00-4929-BA57-6EB76B8B067E}" type="presOf" srcId="{FE1E854B-3188-4F35-9E03-B9CAD8CDAE65}" destId="{35967D39-CB82-446D-BEAA-E7FE4AF0A8AF}" srcOrd="0" destOrd="0" presId="urn:microsoft.com/office/officeart/2005/8/layout/vList2"/>
    <dgm:cxn modelId="{82399179-7DFD-4804-BDD4-FD2D84830A67}" srcId="{E58E6B55-7C56-4DF5-B08E-AB68889A14B0}" destId="{FD8D1F21-4185-41D8-AB92-23FE8C2C7CF0}" srcOrd="0" destOrd="0" parTransId="{BADD0F3D-0428-4AF2-BB77-6E62E5DB2B43}" sibTransId="{01EEE904-FE4D-468E-9A91-50CF9B878946}"/>
    <dgm:cxn modelId="{E3655AB5-D350-4405-AB2F-FB7FF7326A05}" srcId="{E58E6B55-7C56-4DF5-B08E-AB68889A14B0}" destId="{FE1E854B-3188-4F35-9E03-B9CAD8CDAE65}" srcOrd="2" destOrd="0" parTransId="{274F37C2-7B8B-42C7-B20D-1EB73D9D4305}" sibTransId="{93686095-E063-4E11-A691-02D6505B11B2}"/>
    <dgm:cxn modelId="{F113DED5-FDF9-4314-8D79-F8D019F5365C}" type="presOf" srcId="{FD8D1F21-4185-41D8-AB92-23FE8C2C7CF0}" destId="{26950FAF-C8E0-4AAB-8CA1-933A039FB669}" srcOrd="0" destOrd="0" presId="urn:microsoft.com/office/officeart/2005/8/layout/vList2"/>
    <dgm:cxn modelId="{FD5216F3-7019-4ECD-9485-303464591D6E}" type="presOf" srcId="{E58E6B55-7C56-4DF5-B08E-AB68889A14B0}" destId="{266C826E-51A8-474E-9581-E5744A48F278}" srcOrd="0" destOrd="0" presId="urn:microsoft.com/office/officeart/2005/8/layout/vList2"/>
    <dgm:cxn modelId="{49559104-9FD5-4C47-8310-B3B72EA15C9B}" type="presParOf" srcId="{266C826E-51A8-474E-9581-E5744A48F278}" destId="{26950FAF-C8E0-4AAB-8CA1-933A039FB669}" srcOrd="0" destOrd="0" presId="urn:microsoft.com/office/officeart/2005/8/layout/vList2"/>
    <dgm:cxn modelId="{E9B00004-2E90-4D1E-B1D6-6044F1CDF679}" type="presParOf" srcId="{266C826E-51A8-474E-9581-E5744A48F278}" destId="{0B7A2FB9-105E-4703-A015-7845ED3DF384}" srcOrd="1" destOrd="0" presId="urn:microsoft.com/office/officeart/2005/8/layout/vList2"/>
    <dgm:cxn modelId="{ED4D6C23-9BED-48B9-AA86-CDBB2D1E9113}" type="presParOf" srcId="{266C826E-51A8-474E-9581-E5744A48F278}" destId="{4C1BF3E7-BA64-4FE9-95C7-EE932A8CBEDF}" srcOrd="2" destOrd="0" presId="urn:microsoft.com/office/officeart/2005/8/layout/vList2"/>
    <dgm:cxn modelId="{7E9BDF10-6BC3-4A23-8D03-ABA7FE74DF7B}" type="presParOf" srcId="{266C826E-51A8-474E-9581-E5744A48F278}" destId="{25736C97-24EA-45A2-B27E-50741FC236F0}" srcOrd="3" destOrd="0" presId="urn:microsoft.com/office/officeart/2005/8/layout/vList2"/>
    <dgm:cxn modelId="{2785CDEA-023C-42DF-B991-B2B19912840F}" type="presParOf" srcId="{266C826E-51A8-474E-9581-E5744A48F278}" destId="{35967D39-CB82-446D-BEAA-E7FE4AF0A8AF}" srcOrd="4" destOrd="0" presId="urn:microsoft.com/office/officeart/2005/8/layout/vList2"/>
    <dgm:cxn modelId="{224AE0CE-EDC9-4839-A3A2-6FC9E3107FEE}" type="presParOf" srcId="{266C826E-51A8-474E-9581-E5744A48F278}" destId="{4117803A-400D-4505-9B75-4400E4C3079F}" srcOrd="5" destOrd="0" presId="urn:microsoft.com/office/officeart/2005/8/layout/vList2"/>
    <dgm:cxn modelId="{8FA04A8A-EEED-461A-A6A6-46BC44878398}" type="presParOf" srcId="{266C826E-51A8-474E-9581-E5744A48F278}" destId="{EE6BE722-EE1B-4A01-A92D-876E91C5AD28}" srcOrd="6" destOrd="0" presId="urn:microsoft.com/office/officeart/2005/8/layout/vList2"/>
    <dgm:cxn modelId="{3BEC4E13-918C-42C0-A040-82C27A72DB4B}" type="presParOf" srcId="{266C826E-51A8-474E-9581-E5744A48F278}" destId="{4F68C737-E401-4EFF-9561-A42977754D41}" srcOrd="7" destOrd="0" presId="urn:microsoft.com/office/officeart/2005/8/layout/vList2"/>
    <dgm:cxn modelId="{4E9199EF-E69F-4B11-A65D-B8AB30F2DFA7}" type="presParOf" srcId="{266C826E-51A8-474E-9581-E5744A48F278}" destId="{4AA63EB6-7FF0-4AA5-BAEE-DA56F69B3E4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594505-A717-4DD3-B0D3-449D4C3B2C67}" type="doc">
      <dgm:prSet loTypeId="urn:microsoft.com/office/officeart/2018/2/layout/IconVerticalSolidList" loCatId="icon" qsTypeId="urn:microsoft.com/office/officeart/2005/8/quickstyle/3d2" qsCatId="3D" csTypeId="urn:microsoft.com/office/officeart/2005/8/colors/accent1_2" csCatId="accent1" phldr="1"/>
      <dgm:spPr/>
      <dgm:t>
        <a:bodyPr/>
        <a:lstStyle/>
        <a:p>
          <a:endParaRPr lang="en-US"/>
        </a:p>
      </dgm:t>
    </dgm:pt>
    <dgm:pt modelId="{353C82B3-38C8-44D0-B027-61F1D65DC35B}">
      <dgm:prSet/>
      <dgm:spPr/>
      <dgm:t>
        <a:bodyPr/>
        <a:lstStyle/>
        <a:p>
          <a:pPr>
            <a:lnSpc>
              <a:spcPct val="100000"/>
            </a:lnSpc>
          </a:pPr>
          <a:r>
            <a:rPr lang="en-US" b="1" dirty="0"/>
            <a:t>No Tangible Employment Action-</a:t>
          </a:r>
          <a:r>
            <a:rPr lang="en-US" dirty="0"/>
            <a:t>Employer May Raise An Affirmative Defense if:</a:t>
          </a:r>
        </a:p>
      </dgm:t>
    </dgm:pt>
    <dgm:pt modelId="{CAA7AB0A-CAAF-4C25-83F7-BABF5DDC8F57}" type="parTrans" cxnId="{8171230C-22A2-4954-A86B-F9D8955EA475}">
      <dgm:prSet/>
      <dgm:spPr/>
      <dgm:t>
        <a:bodyPr/>
        <a:lstStyle/>
        <a:p>
          <a:endParaRPr lang="en-US"/>
        </a:p>
      </dgm:t>
    </dgm:pt>
    <dgm:pt modelId="{E2D03CCD-29C3-4452-83BF-3B53A6C1B6A5}" type="sibTrans" cxnId="{8171230C-22A2-4954-A86B-F9D8955EA475}">
      <dgm:prSet/>
      <dgm:spPr/>
      <dgm:t>
        <a:bodyPr/>
        <a:lstStyle/>
        <a:p>
          <a:endParaRPr lang="en-US"/>
        </a:p>
      </dgm:t>
    </dgm:pt>
    <dgm:pt modelId="{00D6B021-1EA8-4501-BFF3-881F0B4072E9}">
      <dgm:prSet/>
      <dgm:spPr/>
      <dgm:t>
        <a:bodyPr/>
        <a:lstStyle/>
        <a:p>
          <a:pPr>
            <a:lnSpc>
              <a:spcPct val="100000"/>
            </a:lnSpc>
          </a:pPr>
          <a:r>
            <a:rPr lang="en-US"/>
            <a:t>The Company Exercised </a:t>
          </a:r>
          <a:r>
            <a:rPr lang="en-US" u="sng"/>
            <a:t>Reasonable Care </a:t>
          </a:r>
          <a:r>
            <a:rPr lang="en-US"/>
            <a:t>To </a:t>
          </a:r>
          <a:r>
            <a:rPr lang="en-US" u="sng"/>
            <a:t>Prevent &amp; Correct </a:t>
          </a:r>
          <a:r>
            <a:rPr lang="en-US"/>
            <a:t>Promptly Any Harassing Behavior; </a:t>
          </a:r>
        </a:p>
      </dgm:t>
    </dgm:pt>
    <dgm:pt modelId="{513AA371-A4F0-4696-BE51-13DED966C4D6}" type="parTrans" cxnId="{FC7ED83D-4B95-40BA-95D8-56A4E871D4B0}">
      <dgm:prSet/>
      <dgm:spPr/>
      <dgm:t>
        <a:bodyPr/>
        <a:lstStyle/>
        <a:p>
          <a:endParaRPr lang="en-US"/>
        </a:p>
      </dgm:t>
    </dgm:pt>
    <dgm:pt modelId="{96FEE950-C634-4EDA-BC02-1E98F4FE7AA0}" type="sibTrans" cxnId="{FC7ED83D-4B95-40BA-95D8-56A4E871D4B0}">
      <dgm:prSet/>
      <dgm:spPr/>
      <dgm:t>
        <a:bodyPr/>
        <a:lstStyle/>
        <a:p>
          <a:endParaRPr lang="en-US"/>
        </a:p>
      </dgm:t>
    </dgm:pt>
    <dgm:pt modelId="{46961CBB-97BE-4ADE-8F23-27DD58FB7BE0}">
      <dgm:prSet/>
      <dgm:spPr/>
      <dgm:t>
        <a:bodyPr/>
        <a:lstStyle/>
        <a:p>
          <a:pPr>
            <a:lnSpc>
              <a:spcPct val="100000"/>
            </a:lnSpc>
          </a:pPr>
          <a:r>
            <a:rPr lang="en-US"/>
            <a:t>The Employee </a:t>
          </a:r>
          <a:r>
            <a:rPr lang="en-US" u="sng"/>
            <a:t>Unreasonably Failed To Take Advantage Of Any Preventive Or Corrective Opportunities</a:t>
          </a:r>
          <a:r>
            <a:rPr lang="en-US"/>
            <a:t> Provided By The Employer Or To Avoid Harm Otherwise.</a:t>
          </a:r>
        </a:p>
      </dgm:t>
    </dgm:pt>
    <dgm:pt modelId="{57E1E61F-93F5-4CE7-9C9F-B98458F8086B}" type="parTrans" cxnId="{6D368E26-59FB-402A-A632-4D99EC4DBA48}">
      <dgm:prSet/>
      <dgm:spPr/>
      <dgm:t>
        <a:bodyPr/>
        <a:lstStyle/>
        <a:p>
          <a:endParaRPr lang="en-US"/>
        </a:p>
      </dgm:t>
    </dgm:pt>
    <dgm:pt modelId="{8ED4E3AB-2C4E-404D-B6A6-31FEB393B8E9}" type="sibTrans" cxnId="{6D368E26-59FB-402A-A632-4D99EC4DBA48}">
      <dgm:prSet/>
      <dgm:spPr/>
      <dgm:t>
        <a:bodyPr/>
        <a:lstStyle/>
        <a:p>
          <a:endParaRPr lang="en-US"/>
        </a:p>
      </dgm:t>
    </dgm:pt>
    <dgm:pt modelId="{B4CE4014-56AE-4A9A-8A7F-91D26E8E2951}" type="pres">
      <dgm:prSet presAssocID="{1C594505-A717-4DD3-B0D3-449D4C3B2C67}" presName="root" presStyleCnt="0">
        <dgm:presLayoutVars>
          <dgm:dir/>
          <dgm:resizeHandles val="exact"/>
        </dgm:presLayoutVars>
      </dgm:prSet>
      <dgm:spPr/>
    </dgm:pt>
    <dgm:pt modelId="{8A81F9AE-7B86-4134-837B-873F720CD3CF}" type="pres">
      <dgm:prSet presAssocID="{353C82B3-38C8-44D0-B027-61F1D65DC35B}" presName="compNode" presStyleCnt="0"/>
      <dgm:spPr/>
    </dgm:pt>
    <dgm:pt modelId="{CA7BC83B-0B38-42E1-B55B-93B548088CA3}" type="pres">
      <dgm:prSet presAssocID="{353C82B3-38C8-44D0-B027-61F1D65DC35B}" presName="bgRect" presStyleLbl="bgShp" presStyleIdx="0" presStyleCnt="3"/>
      <dgm:spPr/>
    </dgm:pt>
    <dgm:pt modelId="{9AA647D7-522E-4C4A-ABCC-9347B2AC775B}" type="pres">
      <dgm:prSet presAssocID="{353C82B3-38C8-44D0-B027-61F1D65DC35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andshake"/>
        </a:ext>
      </dgm:extLst>
    </dgm:pt>
    <dgm:pt modelId="{C8CB05D2-1880-40C8-9AF0-C12F87BD513D}" type="pres">
      <dgm:prSet presAssocID="{353C82B3-38C8-44D0-B027-61F1D65DC35B}" presName="spaceRect" presStyleCnt="0"/>
      <dgm:spPr/>
    </dgm:pt>
    <dgm:pt modelId="{30D72735-040F-4FD0-8654-FE0EF3693E8A}" type="pres">
      <dgm:prSet presAssocID="{353C82B3-38C8-44D0-B027-61F1D65DC35B}" presName="parTx" presStyleLbl="revTx" presStyleIdx="0" presStyleCnt="3">
        <dgm:presLayoutVars>
          <dgm:chMax val="0"/>
          <dgm:chPref val="0"/>
        </dgm:presLayoutVars>
      </dgm:prSet>
      <dgm:spPr/>
    </dgm:pt>
    <dgm:pt modelId="{6192C52E-0B93-45C9-9307-A7433D1F831B}" type="pres">
      <dgm:prSet presAssocID="{E2D03CCD-29C3-4452-83BF-3B53A6C1B6A5}" presName="sibTrans" presStyleCnt="0"/>
      <dgm:spPr/>
    </dgm:pt>
    <dgm:pt modelId="{FEDA4EF4-539B-4202-9C12-9850BED0AFA3}" type="pres">
      <dgm:prSet presAssocID="{00D6B021-1EA8-4501-BFF3-881F0B4072E9}" presName="compNode" presStyleCnt="0"/>
      <dgm:spPr/>
    </dgm:pt>
    <dgm:pt modelId="{4F1D8D1E-9F1D-4230-BE99-55990147983A}" type="pres">
      <dgm:prSet presAssocID="{00D6B021-1EA8-4501-BFF3-881F0B4072E9}" presName="bgRect" presStyleLbl="bgShp" presStyleIdx="1" presStyleCnt="3"/>
      <dgm:spPr/>
    </dgm:pt>
    <dgm:pt modelId="{D44F51FE-A5DE-4679-BFA4-43F41E0CC058}" type="pres">
      <dgm:prSet presAssocID="{00D6B021-1EA8-4501-BFF3-881F0B4072E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Irritant"/>
        </a:ext>
      </dgm:extLst>
    </dgm:pt>
    <dgm:pt modelId="{6B569627-1D92-480E-8576-9670CD0ED682}" type="pres">
      <dgm:prSet presAssocID="{00D6B021-1EA8-4501-BFF3-881F0B4072E9}" presName="spaceRect" presStyleCnt="0"/>
      <dgm:spPr/>
    </dgm:pt>
    <dgm:pt modelId="{B28987F9-AE94-489C-8481-7951FAC43BDD}" type="pres">
      <dgm:prSet presAssocID="{00D6B021-1EA8-4501-BFF3-881F0B4072E9}" presName="parTx" presStyleLbl="revTx" presStyleIdx="1" presStyleCnt="3">
        <dgm:presLayoutVars>
          <dgm:chMax val="0"/>
          <dgm:chPref val="0"/>
        </dgm:presLayoutVars>
      </dgm:prSet>
      <dgm:spPr/>
    </dgm:pt>
    <dgm:pt modelId="{45C4E9F9-B5D0-4842-887E-09E175A16238}" type="pres">
      <dgm:prSet presAssocID="{96FEE950-C634-4EDA-BC02-1E98F4FE7AA0}" presName="sibTrans" presStyleCnt="0"/>
      <dgm:spPr/>
    </dgm:pt>
    <dgm:pt modelId="{19F8C91D-536E-40ED-8546-52D7E1C207A2}" type="pres">
      <dgm:prSet presAssocID="{46961CBB-97BE-4ADE-8F23-27DD58FB7BE0}" presName="compNode" presStyleCnt="0"/>
      <dgm:spPr/>
    </dgm:pt>
    <dgm:pt modelId="{C3170C33-4F31-43B9-AD7A-D2A87AE99ABB}" type="pres">
      <dgm:prSet presAssocID="{46961CBB-97BE-4ADE-8F23-27DD58FB7BE0}" presName="bgRect" presStyleLbl="bgShp" presStyleIdx="2" presStyleCnt="3"/>
      <dgm:spPr/>
    </dgm:pt>
    <dgm:pt modelId="{0C95F8FA-7B5E-4DEA-9208-BD3AB97A8BDD}" type="pres">
      <dgm:prSet presAssocID="{46961CBB-97BE-4ADE-8F23-27DD58FB7BE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Warning"/>
        </a:ext>
      </dgm:extLst>
    </dgm:pt>
    <dgm:pt modelId="{B2ADCA7C-D1B2-4B86-BEED-9E4C5618DAE9}" type="pres">
      <dgm:prSet presAssocID="{46961CBB-97BE-4ADE-8F23-27DD58FB7BE0}" presName="spaceRect" presStyleCnt="0"/>
      <dgm:spPr/>
    </dgm:pt>
    <dgm:pt modelId="{9D2603FF-626F-4D13-A44B-0738D621C6F2}" type="pres">
      <dgm:prSet presAssocID="{46961CBB-97BE-4ADE-8F23-27DD58FB7BE0}" presName="parTx" presStyleLbl="revTx" presStyleIdx="2" presStyleCnt="3">
        <dgm:presLayoutVars>
          <dgm:chMax val="0"/>
          <dgm:chPref val="0"/>
        </dgm:presLayoutVars>
      </dgm:prSet>
      <dgm:spPr/>
    </dgm:pt>
  </dgm:ptLst>
  <dgm:cxnLst>
    <dgm:cxn modelId="{98D59200-E9D6-4AA0-8A74-1A4872A219E3}" type="presOf" srcId="{1C594505-A717-4DD3-B0D3-449D4C3B2C67}" destId="{B4CE4014-56AE-4A9A-8A7F-91D26E8E2951}" srcOrd="0" destOrd="0" presId="urn:microsoft.com/office/officeart/2018/2/layout/IconVerticalSolidList"/>
    <dgm:cxn modelId="{8171230C-22A2-4954-A86B-F9D8955EA475}" srcId="{1C594505-A717-4DD3-B0D3-449D4C3B2C67}" destId="{353C82B3-38C8-44D0-B027-61F1D65DC35B}" srcOrd="0" destOrd="0" parTransId="{CAA7AB0A-CAAF-4C25-83F7-BABF5DDC8F57}" sibTransId="{E2D03CCD-29C3-4452-83BF-3B53A6C1B6A5}"/>
    <dgm:cxn modelId="{6D368E26-59FB-402A-A632-4D99EC4DBA48}" srcId="{1C594505-A717-4DD3-B0D3-449D4C3B2C67}" destId="{46961CBB-97BE-4ADE-8F23-27DD58FB7BE0}" srcOrd="2" destOrd="0" parTransId="{57E1E61F-93F5-4CE7-9C9F-B98458F8086B}" sibTransId="{8ED4E3AB-2C4E-404D-B6A6-31FEB393B8E9}"/>
    <dgm:cxn modelId="{FC7ED83D-4B95-40BA-95D8-56A4E871D4B0}" srcId="{1C594505-A717-4DD3-B0D3-449D4C3B2C67}" destId="{00D6B021-1EA8-4501-BFF3-881F0B4072E9}" srcOrd="1" destOrd="0" parTransId="{513AA371-A4F0-4696-BE51-13DED966C4D6}" sibTransId="{96FEE950-C634-4EDA-BC02-1E98F4FE7AA0}"/>
    <dgm:cxn modelId="{D28B4656-2CC3-41EC-9B80-6FE0FC6DD6C6}" type="presOf" srcId="{46961CBB-97BE-4ADE-8F23-27DD58FB7BE0}" destId="{9D2603FF-626F-4D13-A44B-0738D621C6F2}" srcOrd="0" destOrd="0" presId="urn:microsoft.com/office/officeart/2018/2/layout/IconVerticalSolidList"/>
    <dgm:cxn modelId="{CD4ECFCB-47AC-447A-8324-D2191A5591C1}" type="presOf" srcId="{00D6B021-1EA8-4501-BFF3-881F0B4072E9}" destId="{B28987F9-AE94-489C-8481-7951FAC43BDD}" srcOrd="0" destOrd="0" presId="urn:microsoft.com/office/officeart/2018/2/layout/IconVerticalSolidList"/>
    <dgm:cxn modelId="{068C2CED-29BC-4175-A432-ED0F7E3E14CC}" type="presOf" srcId="{353C82B3-38C8-44D0-B027-61F1D65DC35B}" destId="{30D72735-040F-4FD0-8654-FE0EF3693E8A}" srcOrd="0" destOrd="0" presId="urn:microsoft.com/office/officeart/2018/2/layout/IconVerticalSolidList"/>
    <dgm:cxn modelId="{0B7D1039-5206-448B-B2E9-F605B71B3999}" type="presParOf" srcId="{B4CE4014-56AE-4A9A-8A7F-91D26E8E2951}" destId="{8A81F9AE-7B86-4134-837B-873F720CD3CF}" srcOrd="0" destOrd="0" presId="urn:microsoft.com/office/officeart/2018/2/layout/IconVerticalSolidList"/>
    <dgm:cxn modelId="{018F4267-3DF0-42FC-9524-8B57EA202F93}" type="presParOf" srcId="{8A81F9AE-7B86-4134-837B-873F720CD3CF}" destId="{CA7BC83B-0B38-42E1-B55B-93B548088CA3}" srcOrd="0" destOrd="0" presId="urn:microsoft.com/office/officeart/2018/2/layout/IconVerticalSolidList"/>
    <dgm:cxn modelId="{C4D4F2CA-E3C0-4BCF-8E49-0C5DDD519179}" type="presParOf" srcId="{8A81F9AE-7B86-4134-837B-873F720CD3CF}" destId="{9AA647D7-522E-4C4A-ABCC-9347B2AC775B}" srcOrd="1" destOrd="0" presId="urn:microsoft.com/office/officeart/2018/2/layout/IconVerticalSolidList"/>
    <dgm:cxn modelId="{13DD7F36-5ED1-47BD-BBB8-4053FBC1C8C3}" type="presParOf" srcId="{8A81F9AE-7B86-4134-837B-873F720CD3CF}" destId="{C8CB05D2-1880-40C8-9AF0-C12F87BD513D}" srcOrd="2" destOrd="0" presId="urn:microsoft.com/office/officeart/2018/2/layout/IconVerticalSolidList"/>
    <dgm:cxn modelId="{6C8C944A-5D02-4318-BD0B-3DECED843684}" type="presParOf" srcId="{8A81F9AE-7B86-4134-837B-873F720CD3CF}" destId="{30D72735-040F-4FD0-8654-FE0EF3693E8A}" srcOrd="3" destOrd="0" presId="urn:microsoft.com/office/officeart/2018/2/layout/IconVerticalSolidList"/>
    <dgm:cxn modelId="{D985A2A1-FCA9-432C-A119-38905D2594D0}" type="presParOf" srcId="{B4CE4014-56AE-4A9A-8A7F-91D26E8E2951}" destId="{6192C52E-0B93-45C9-9307-A7433D1F831B}" srcOrd="1" destOrd="0" presId="urn:microsoft.com/office/officeart/2018/2/layout/IconVerticalSolidList"/>
    <dgm:cxn modelId="{C458B420-1EA4-49CE-B4A7-C3AFA4C5041B}" type="presParOf" srcId="{B4CE4014-56AE-4A9A-8A7F-91D26E8E2951}" destId="{FEDA4EF4-539B-4202-9C12-9850BED0AFA3}" srcOrd="2" destOrd="0" presId="urn:microsoft.com/office/officeart/2018/2/layout/IconVerticalSolidList"/>
    <dgm:cxn modelId="{6AE10F80-FB73-4BD7-B5C1-4E89F21C5AD4}" type="presParOf" srcId="{FEDA4EF4-539B-4202-9C12-9850BED0AFA3}" destId="{4F1D8D1E-9F1D-4230-BE99-55990147983A}" srcOrd="0" destOrd="0" presId="urn:microsoft.com/office/officeart/2018/2/layout/IconVerticalSolidList"/>
    <dgm:cxn modelId="{F2E0BAD8-7FAE-4B31-82F9-096C424E0C30}" type="presParOf" srcId="{FEDA4EF4-539B-4202-9C12-9850BED0AFA3}" destId="{D44F51FE-A5DE-4679-BFA4-43F41E0CC058}" srcOrd="1" destOrd="0" presId="urn:microsoft.com/office/officeart/2018/2/layout/IconVerticalSolidList"/>
    <dgm:cxn modelId="{C9AA1CAA-7B25-498B-BBB4-2195202610A7}" type="presParOf" srcId="{FEDA4EF4-539B-4202-9C12-9850BED0AFA3}" destId="{6B569627-1D92-480E-8576-9670CD0ED682}" srcOrd="2" destOrd="0" presId="urn:microsoft.com/office/officeart/2018/2/layout/IconVerticalSolidList"/>
    <dgm:cxn modelId="{F0EDC96D-3C94-4393-AFF3-A0F70C5BDEC1}" type="presParOf" srcId="{FEDA4EF4-539B-4202-9C12-9850BED0AFA3}" destId="{B28987F9-AE94-489C-8481-7951FAC43BDD}" srcOrd="3" destOrd="0" presId="urn:microsoft.com/office/officeart/2018/2/layout/IconVerticalSolidList"/>
    <dgm:cxn modelId="{174A502D-72C5-4466-BCA1-7ADBC4514A8B}" type="presParOf" srcId="{B4CE4014-56AE-4A9A-8A7F-91D26E8E2951}" destId="{45C4E9F9-B5D0-4842-887E-09E175A16238}" srcOrd="3" destOrd="0" presId="urn:microsoft.com/office/officeart/2018/2/layout/IconVerticalSolidList"/>
    <dgm:cxn modelId="{56DC6193-30B3-46BB-873E-B87E411E7296}" type="presParOf" srcId="{B4CE4014-56AE-4A9A-8A7F-91D26E8E2951}" destId="{19F8C91D-536E-40ED-8546-52D7E1C207A2}" srcOrd="4" destOrd="0" presId="urn:microsoft.com/office/officeart/2018/2/layout/IconVerticalSolidList"/>
    <dgm:cxn modelId="{4D359D52-006E-4172-8401-BBDCCB07CD06}" type="presParOf" srcId="{19F8C91D-536E-40ED-8546-52D7E1C207A2}" destId="{C3170C33-4F31-43B9-AD7A-D2A87AE99ABB}" srcOrd="0" destOrd="0" presId="urn:microsoft.com/office/officeart/2018/2/layout/IconVerticalSolidList"/>
    <dgm:cxn modelId="{62DB028B-0307-4AD9-8E11-5494B0AB6995}" type="presParOf" srcId="{19F8C91D-536E-40ED-8546-52D7E1C207A2}" destId="{0C95F8FA-7B5E-4DEA-9208-BD3AB97A8BDD}" srcOrd="1" destOrd="0" presId="urn:microsoft.com/office/officeart/2018/2/layout/IconVerticalSolidList"/>
    <dgm:cxn modelId="{463472A3-3ABF-4F07-A10F-AB5E623623F5}" type="presParOf" srcId="{19F8C91D-536E-40ED-8546-52D7E1C207A2}" destId="{B2ADCA7C-D1B2-4B86-BEED-9E4C5618DAE9}" srcOrd="2" destOrd="0" presId="urn:microsoft.com/office/officeart/2018/2/layout/IconVerticalSolidList"/>
    <dgm:cxn modelId="{08C7658E-2574-4B24-9BDC-A5A90F440F08}" type="presParOf" srcId="{19F8C91D-536E-40ED-8546-52D7E1C207A2}" destId="{9D2603FF-626F-4D13-A44B-0738D621C6F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A8749E9-619D-4F8D-B373-249860D83A15}"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4531C8A7-E115-4093-B144-92E862A4D110}">
      <dgm:prSet custT="1"/>
      <dgm:spPr/>
      <dgm:t>
        <a:bodyPr/>
        <a:lstStyle/>
        <a:p>
          <a:r>
            <a:rPr lang="en-US" sz="3000" dirty="0"/>
            <a:t>Open Ended Questions</a:t>
          </a:r>
        </a:p>
      </dgm:t>
    </dgm:pt>
    <dgm:pt modelId="{9A6FCEE9-398A-4CAA-AB8E-D7351A8A2D06}" type="parTrans" cxnId="{59859F0D-71EC-42BF-9EA0-E0E4AD97E995}">
      <dgm:prSet/>
      <dgm:spPr/>
      <dgm:t>
        <a:bodyPr/>
        <a:lstStyle/>
        <a:p>
          <a:endParaRPr lang="en-US"/>
        </a:p>
      </dgm:t>
    </dgm:pt>
    <dgm:pt modelId="{4C33AE46-FF1C-48C3-ABA9-311404EB3C4E}" type="sibTrans" cxnId="{59859F0D-71EC-42BF-9EA0-E0E4AD97E995}">
      <dgm:prSet/>
      <dgm:spPr/>
      <dgm:t>
        <a:bodyPr/>
        <a:lstStyle/>
        <a:p>
          <a:endParaRPr lang="en-US"/>
        </a:p>
      </dgm:t>
    </dgm:pt>
    <dgm:pt modelId="{F757FE1F-19E1-491D-A2C3-9AFE3299DF89}">
      <dgm:prSet custT="1"/>
      <dgm:spPr/>
      <dgm:t>
        <a:bodyPr/>
        <a:lstStyle/>
        <a:p>
          <a:r>
            <a:rPr lang="en-US" sz="3000" dirty="0"/>
            <a:t>Ask Clarifying Questions</a:t>
          </a:r>
        </a:p>
      </dgm:t>
    </dgm:pt>
    <dgm:pt modelId="{1958A795-CAE8-4C27-A8CA-BCCDE4E36881}" type="parTrans" cxnId="{74F97EF6-2F7C-447B-B06B-67893B3A488C}">
      <dgm:prSet/>
      <dgm:spPr/>
      <dgm:t>
        <a:bodyPr/>
        <a:lstStyle/>
        <a:p>
          <a:endParaRPr lang="en-US"/>
        </a:p>
      </dgm:t>
    </dgm:pt>
    <dgm:pt modelId="{7A9058EC-2317-40F4-8B04-52DD4217DDBF}" type="sibTrans" cxnId="{74F97EF6-2F7C-447B-B06B-67893B3A488C}">
      <dgm:prSet/>
      <dgm:spPr/>
      <dgm:t>
        <a:bodyPr/>
        <a:lstStyle/>
        <a:p>
          <a:endParaRPr lang="en-US"/>
        </a:p>
      </dgm:t>
    </dgm:pt>
    <dgm:pt modelId="{A9D29FDB-B597-47D3-905A-EB9B4D5C374C}">
      <dgm:prSet custT="1"/>
      <dgm:spPr/>
      <dgm:t>
        <a:bodyPr/>
        <a:lstStyle/>
        <a:p>
          <a:r>
            <a:rPr lang="en-US" sz="3000" dirty="0"/>
            <a:t>Listen Actively and Periodically Summarize and Verify</a:t>
          </a:r>
        </a:p>
      </dgm:t>
    </dgm:pt>
    <dgm:pt modelId="{0ACBD2C3-DA54-4050-AF25-163428F77D66}" type="parTrans" cxnId="{DDA7012A-1C83-4F2B-BFE5-38B5480AF3FB}">
      <dgm:prSet/>
      <dgm:spPr/>
      <dgm:t>
        <a:bodyPr/>
        <a:lstStyle/>
        <a:p>
          <a:endParaRPr lang="en-US"/>
        </a:p>
      </dgm:t>
    </dgm:pt>
    <dgm:pt modelId="{09733810-F84F-4A46-888D-EFDF509D1C3B}" type="sibTrans" cxnId="{DDA7012A-1C83-4F2B-BFE5-38B5480AF3FB}">
      <dgm:prSet/>
      <dgm:spPr/>
      <dgm:t>
        <a:bodyPr/>
        <a:lstStyle/>
        <a:p>
          <a:endParaRPr lang="en-US"/>
        </a:p>
      </dgm:t>
    </dgm:pt>
    <dgm:pt modelId="{06706221-F71A-4436-9C72-FCC33557D341}">
      <dgm:prSet custT="1"/>
      <dgm:spPr/>
      <dgm:t>
        <a:bodyPr/>
        <a:lstStyle/>
        <a:p>
          <a:r>
            <a:rPr lang="en-US" sz="3000" dirty="0"/>
            <a:t>Observe Body Language, Voice Tone, Physical Activity and Word Usage</a:t>
          </a:r>
        </a:p>
      </dgm:t>
    </dgm:pt>
    <dgm:pt modelId="{62578C44-10F5-42D6-B211-E4BD91E23CD9}" type="parTrans" cxnId="{6CB112BE-3A50-4048-B3FD-B34600CF8D2C}">
      <dgm:prSet/>
      <dgm:spPr/>
      <dgm:t>
        <a:bodyPr/>
        <a:lstStyle/>
        <a:p>
          <a:endParaRPr lang="en-US"/>
        </a:p>
      </dgm:t>
    </dgm:pt>
    <dgm:pt modelId="{DC4D851F-4433-4B92-95AF-650F2274B8B8}" type="sibTrans" cxnId="{6CB112BE-3A50-4048-B3FD-B34600CF8D2C}">
      <dgm:prSet/>
      <dgm:spPr/>
      <dgm:t>
        <a:bodyPr/>
        <a:lstStyle/>
        <a:p>
          <a:endParaRPr lang="en-US"/>
        </a:p>
      </dgm:t>
    </dgm:pt>
    <dgm:pt modelId="{5FDDCE85-AB92-43D0-B403-06078057F9EE}">
      <dgm:prSet custT="1"/>
      <dgm:spPr/>
      <dgm:t>
        <a:bodyPr/>
        <a:lstStyle/>
        <a:p>
          <a:r>
            <a:rPr lang="en-US" sz="3000" dirty="0"/>
            <a:t>Convey Neither Belief or Disbelief, Remain Neutral, but Empathize</a:t>
          </a:r>
        </a:p>
      </dgm:t>
    </dgm:pt>
    <dgm:pt modelId="{7B6C41E0-CB9A-4EEF-91A4-E9F28BE07CCB}" type="parTrans" cxnId="{666324B5-7FC9-414E-A8F6-520C8398F7D5}">
      <dgm:prSet/>
      <dgm:spPr/>
      <dgm:t>
        <a:bodyPr/>
        <a:lstStyle/>
        <a:p>
          <a:endParaRPr lang="en-US"/>
        </a:p>
      </dgm:t>
    </dgm:pt>
    <dgm:pt modelId="{11428D28-7D28-45E6-855B-95D8391C4E84}" type="sibTrans" cxnId="{666324B5-7FC9-414E-A8F6-520C8398F7D5}">
      <dgm:prSet/>
      <dgm:spPr/>
      <dgm:t>
        <a:bodyPr/>
        <a:lstStyle/>
        <a:p>
          <a:endParaRPr lang="en-US"/>
        </a:p>
      </dgm:t>
    </dgm:pt>
    <dgm:pt modelId="{39046E00-3582-416F-9B5D-9C45B7C6A424}" type="pres">
      <dgm:prSet presAssocID="{FA8749E9-619D-4F8D-B373-249860D83A15}" presName="linear" presStyleCnt="0">
        <dgm:presLayoutVars>
          <dgm:animLvl val="lvl"/>
          <dgm:resizeHandles val="exact"/>
        </dgm:presLayoutVars>
      </dgm:prSet>
      <dgm:spPr/>
    </dgm:pt>
    <dgm:pt modelId="{74ED1110-B54F-4F19-824F-69522A37A00F}" type="pres">
      <dgm:prSet presAssocID="{4531C8A7-E115-4093-B144-92E862A4D110}" presName="parentText" presStyleLbl="node1" presStyleIdx="0" presStyleCnt="5" custScaleY="117683" custLinFactY="-98153" custLinFactNeighborY="-100000">
        <dgm:presLayoutVars>
          <dgm:chMax val="0"/>
          <dgm:bulletEnabled val="1"/>
        </dgm:presLayoutVars>
      </dgm:prSet>
      <dgm:spPr/>
    </dgm:pt>
    <dgm:pt modelId="{1E6C652F-923B-4CEE-B82C-821AE8047838}" type="pres">
      <dgm:prSet presAssocID="{4C33AE46-FF1C-48C3-ABA9-311404EB3C4E}" presName="spacer" presStyleCnt="0"/>
      <dgm:spPr/>
    </dgm:pt>
    <dgm:pt modelId="{6DB4E84C-FCFF-4BF0-8DE8-06099E0BDFB0}" type="pres">
      <dgm:prSet presAssocID="{F757FE1F-19E1-491D-A2C3-9AFE3299DF89}" presName="parentText" presStyleLbl="node1" presStyleIdx="1" presStyleCnt="5" custLinFactY="-26171" custLinFactNeighborY="-100000">
        <dgm:presLayoutVars>
          <dgm:chMax val="0"/>
          <dgm:bulletEnabled val="1"/>
        </dgm:presLayoutVars>
      </dgm:prSet>
      <dgm:spPr/>
    </dgm:pt>
    <dgm:pt modelId="{576EF081-254C-4056-8F3D-D0F3214ECCF6}" type="pres">
      <dgm:prSet presAssocID="{7A9058EC-2317-40F4-8B04-52DD4217DDBF}" presName="spacer" presStyleCnt="0"/>
      <dgm:spPr/>
    </dgm:pt>
    <dgm:pt modelId="{23F2E431-A0B6-4F31-9C2A-3FD2893DC8EE}" type="pres">
      <dgm:prSet presAssocID="{A9D29FDB-B597-47D3-905A-EB9B4D5C374C}" presName="parentText" presStyleLbl="node1" presStyleIdx="2" presStyleCnt="5" custScaleY="114574" custLinFactY="-8925" custLinFactNeighborY="-100000">
        <dgm:presLayoutVars>
          <dgm:chMax val="0"/>
          <dgm:bulletEnabled val="1"/>
        </dgm:presLayoutVars>
      </dgm:prSet>
      <dgm:spPr/>
    </dgm:pt>
    <dgm:pt modelId="{E02FF60E-497F-4605-B136-0EB04FC97D47}" type="pres">
      <dgm:prSet presAssocID="{09733810-F84F-4A46-888D-EFDF509D1C3B}" presName="spacer" presStyleCnt="0"/>
      <dgm:spPr/>
    </dgm:pt>
    <dgm:pt modelId="{099FA0FD-F4FA-4FF7-AF8D-AA8D2C7A44C3}" type="pres">
      <dgm:prSet presAssocID="{06706221-F71A-4436-9C72-FCC33557D341}" presName="parentText" presStyleLbl="node1" presStyleIdx="3" presStyleCnt="5" custScaleX="100000" custScaleY="168006" custLinFactY="-2066" custLinFactNeighborY="-100000">
        <dgm:presLayoutVars>
          <dgm:chMax val="0"/>
          <dgm:bulletEnabled val="1"/>
        </dgm:presLayoutVars>
      </dgm:prSet>
      <dgm:spPr/>
    </dgm:pt>
    <dgm:pt modelId="{F7442F17-F867-4FE9-BC1C-3DA67A7C6E8B}" type="pres">
      <dgm:prSet presAssocID="{DC4D851F-4433-4B92-95AF-650F2274B8B8}" presName="spacer" presStyleCnt="0"/>
      <dgm:spPr/>
    </dgm:pt>
    <dgm:pt modelId="{0718D0B2-6C40-4F4B-961D-2BF4287B04A3}" type="pres">
      <dgm:prSet presAssocID="{5FDDCE85-AB92-43D0-B403-06078057F9EE}" presName="parentText" presStyleLbl="node1" presStyleIdx="4" presStyleCnt="5" custScaleX="100000" custScaleY="204274" custLinFactY="11328" custLinFactNeighborY="100000">
        <dgm:presLayoutVars>
          <dgm:chMax val="0"/>
          <dgm:bulletEnabled val="1"/>
        </dgm:presLayoutVars>
      </dgm:prSet>
      <dgm:spPr/>
    </dgm:pt>
  </dgm:ptLst>
  <dgm:cxnLst>
    <dgm:cxn modelId="{59859F0D-71EC-42BF-9EA0-E0E4AD97E995}" srcId="{FA8749E9-619D-4F8D-B373-249860D83A15}" destId="{4531C8A7-E115-4093-B144-92E862A4D110}" srcOrd="0" destOrd="0" parTransId="{9A6FCEE9-398A-4CAA-AB8E-D7351A8A2D06}" sibTransId="{4C33AE46-FF1C-48C3-ABA9-311404EB3C4E}"/>
    <dgm:cxn modelId="{DDA7012A-1C83-4F2B-BFE5-38B5480AF3FB}" srcId="{FA8749E9-619D-4F8D-B373-249860D83A15}" destId="{A9D29FDB-B597-47D3-905A-EB9B4D5C374C}" srcOrd="2" destOrd="0" parTransId="{0ACBD2C3-DA54-4050-AF25-163428F77D66}" sibTransId="{09733810-F84F-4A46-888D-EFDF509D1C3B}"/>
    <dgm:cxn modelId="{0AC04237-10E0-4BE7-831F-4EBAC42CFF8D}" type="presOf" srcId="{FA8749E9-619D-4F8D-B373-249860D83A15}" destId="{39046E00-3582-416F-9B5D-9C45B7C6A424}" srcOrd="0" destOrd="0" presId="urn:microsoft.com/office/officeart/2005/8/layout/vList2"/>
    <dgm:cxn modelId="{E4FB9658-57E1-43B0-B675-A859E3940669}" type="presOf" srcId="{F757FE1F-19E1-491D-A2C3-9AFE3299DF89}" destId="{6DB4E84C-FCFF-4BF0-8DE8-06099E0BDFB0}" srcOrd="0" destOrd="0" presId="urn:microsoft.com/office/officeart/2005/8/layout/vList2"/>
    <dgm:cxn modelId="{E734CBA0-B522-4AAD-A667-0EF274B193A6}" type="presOf" srcId="{A9D29FDB-B597-47D3-905A-EB9B4D5C374C}" destId="{23F2E431-A0B6-4F31-9C2A-3FD2893DC8EE}" srcOrd="0" destOrd="0" presId="urn:microsoft.com/office/officeart/2005/8/layout/vList2"/>
    <dgm:cxn modelId="{666324B5-7FC9-414E-A8F6-520C8398F7D5}" srcId="{FA8749E9-619D-4F8D-B373-249860D83A15}" destId="{5FDDCE85-AB92-43D0-B403-06078057F9EE}" srcOrd="4" destOrd="0" parTransId="{7B6C41E0-CB9A-4EEF-91A4-E9F28BE07CCB}" sibTransId="{11428D28-7D28-45E6-855B-95D8391C4E84}"/>
    <dgm:cxn modelId="{375287BA-31C5-4055-A381-0DFA4DEF87E1}" type="presOf" srcId="{06706221-F71A-4436-9C72-FCC33557D341}" destId="{099FA0FD-F4FA-4FF7-AF8D-AA8D2C7A44C3}" srcOrd="0" destOrd="0" presId="urn:microsoft.com/office/officeart/2005/8/layout/vList2"/>
    <dgm:cxn modelId="{6CB112BE-3A50-4048-B3FD-B34600CF8D2C}" srcId="{FA8749E9-619D-4F8D-B373-249860D83A15}" destId="{06706221-F71A-4436-9C72-FCC33557D341}" srcOrd="3" destOrd="0" parTransId="{62578C44-10F5-42D6-B211-E4BD91E23CD9}" sibTransId="{DC4D851F-4433-4B92-95AF-650F2274B8B8}"/>
    <dgm:cxn modelId="{0E49A9D1-800A-4D9D-B8AB-333486A6BE68}" type="presOf" srcId="{5FDDCE85-AB92-43D0-B403-06078057F9EE}" destId="{0718D0B2-6C40-4F4B-961D-2BF4287B04A3}" srcOrd="0" destOrd="0" presId="urn:microsoft.com/office/officeart/2005/8/layout/vList2"/>
    <dgm:cxn modelId="{E3892BF4-1954-4475-BBD2-987D59F1BE7D}" type="presOf" srcId="{4531C8A7-E115-4093-B144-92E862A4D110}" destId="{74ED1110-B54F-4F19-824F-69522A37A00F}" srcOrd="0" destOrd="0" presId="urn:microsoft.com/office/officeart/2005/8/layout/vList2"/>
    <dgm:cxn modelId="{74F97EF6-2F7C-447B-B06B-67893B3A488C}" srcId="{FA8749E9-619D-4F8D-B373-249860D83A15}" destId="{F757FE1F-19E1-491D-A2C3-9AFE3299DF89}" srcOrd="1" destOrd="0" parTransId="{1958A795-CAE8-4C27-A8CA-BCCDE4E36881}" sibTransId="{7A9058EC-2317-40F4-8B04-52DD4217DDBF}"/>
    <dgm:cxn modelId="{7B1E9947-6629-4492-8330-F25DEEBF6311}" type="presParOf" srcId="{39046E00-3582-416F-9B5D-9C45B7C6A424}" destId="{74ED1110-B54F-4F19-824F-69522A37A00F}" srcOrd="0" destOrd="0" presId="urn:microsoft.com/office/officeart/2005/8/layout/vList2"/>
    <dgm:cxn modelId="{51B39DDC-7E32-43CF-BA68-F52E113808B0}" type="presParOf" srcId="{39046E00-3582-416F-9B5D-9C45B7C6A424}" destId="{1E6C652F-923B-4CEE-B82C-821AE8047838}" srcOrd="1" destOrd="0" presId="urn:microsoft.com/office/officeart/2005/8/layout/vList2"/>
    <dgm:cxn modelId="{0C04E3A7-8FAE-450E-B59F-E295F421D314}" type="presParOf" srcId="{39046E00-3582-416F-9B5D-9C45B7C6A424}" destId="{6DB4E84C-FCFF-4BF0-8DE8-06099E0BDFB0}" srcOrd="2" destOrd="0" presId="urn:microsoft.com/office/officeart/2005/8/layout/vList2"/>
    <dgm:cxn modelId="{53925704-1172-4118-897F-BBC4AA0B8D3D}" type="presParOf" srcId="{39046E00-3582-416F-9B5D-9C45B7C6A424}" destId="{576EF081-254C-4056-8F3D-D0F3214ECCF6}" srcOrd="3" destOrd="0" presId="urn:microsoft.com/office/officeart/2005/8/layout/vList2"/>
    <dgm:cxn modelId="{89FCC659-FF8C-407F-9041-A9049EFEEB11}" type="presParOf" srcId="{39046E00-3582-416F-9B5D-9C45B7C6A424}" destId="{23F2E431-A0B6-4F31-9C2A-3FD2893DC8EE}" srcOrd="4" destOrd="0" presId="urn:microsoft.com/office/officeart/2005/8/layout/vList2"/>
    <dgm:cxn modelId="{AD14D3A9-816A-4E02-82AB-42E7CA2017D7}" type="presParOf" srcId="{39046E00-3582-416F-9B5D-9C45B7C6A424}" destId="{E02FF60E-497F-4605-B136-0EB04FC97D47}" srcOrd="5" destOrd="0" presId="urn:microsoft.com/office/officeart/2005/8/layout/vList2"/>
    <dgm:cxn modelId="{7FB77ABD-FA06-4388-95B4-BE64FD0F2284}" type="presParOf" srcId="{39046E00-3582-416F-9B5D-9C45B7C6A424}" destId="{099FA0FD-F4FA-4FF7-AF8D-AA8D2C7A44C3}" srcOrd="6" destOrd="0" presId="urn:microsoft.com/office/officeart/2005/8/layout/vList2"/>
    <dgm:cxn modelId="{C217FD08-244E-41ED-89C3-886C6BDE659F}" type="presParOf" srcId="{39046E00-3582-416F-9B5D-9C45B7C6A424}" destId="{F7442F17-F867-4FE9-BC1C-3DA67A7C6E8B}" srcOrd="7" destOrd="0" presId="urn:microsoft.com/office/officeart/2005/8/layout/vList2"/>
    <dgm:cxn modelId="{5AE8E9D7-7404-4A33-96CD-A1079E531DBC}" type="presParOf" srcId="{39046E00-3582-416F-9B5D-9C45B7C6A424}" destId="{0718D0B2-6C40-4F4B-961D-2BF4287B04A3}"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8749E9-619D-4F8D-B373-249860D83A15}"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F757FE1F-19E1-491D-A2C3-9AFE3299DF89}">
      <dgm:prSet/>
      <dgm:spPr/>
      <dgm:t>
        <a:bodyPr/>
        <a:lstStyle/>
        <a:p>
          <a:r>
            <a:rPr lang="en-US" dirty="0"/>
            <a:t>Careful about Self-Biases</a:t>
          </a:r>
        </a:p>
      </dgm:t>
    </dgm:pt>
    <dgm:pt modelId="{1958A795-CAE8-4C27-A8CA-BCCDE4E36881}" type="parTrans" cxnId="{74F97EF6-2F7C-447B-B06B-67893B3A488C}">
      <dgm:prSet/>
      <dgm:spPr/>
      <dgm:t>
        <a:bodyPr/>
        <a:lstStyle/>
        <a:p>
          <a:endParaRPr lang="en-US"/>
        </a:p>
      </dgm:t>
    </dgm:pt>
    <dgm:pt modelId="{7A9058EC-2317-40F4-8B04-52DD4217DDBF}" type="sibTrans" cxnId="{74F97EF6-2F7C-447B-B06B-67893B3A488C}">
      <dgm:prSet/>
      <dgm:spPr/>
      <dgm:t>
        <a:bodyPr/>
        <a:lstStyle/>
        <a:p>
          <a:endParaRPr lang="en-US"/>
        </a:p>
      </dgm:t>
    </dgm:pt>
    <dgm:pt modelId="{A9D29FDB-B597-47D3-905A-EB9B4D5C374C}">
      <dgm:prSet/>
      <dgm:spPr/>
      <dgm:t>
        <a:bodyPr/>
        <a:lstStyle/>
        <a:p>
          <a:r>
            <a:rPr lang="en-US" dirty="0"/>
            <a:t>Don’t Put Words in the Interviewee’s Mouth</a:t>
          </a:r>
        </a:p>
      </dgm:t>
    </dgm:pt>
    <dgm:pt modelId="{0ACBD2C3-DA54-4050-AF25-163428F77D66}" type="parTrans" cxnId="{DDA7012A-1C83-4F2B-BFE5-38B5480AF3FB}">
      <dgm:prSet/>
      <dgm:spPr/>
      <dgm:t>
        <a:bodyPr/>
        <a:lstStyle/>
        <a:p>
          <a:endParaRPr lang="en-US"/>
        </a:p>
      </dgm:t>
    </dgm:pt>
    <dgm:pt modelId="{09733810-F84F-4A46-888D-EFDF509D1C3B}" type="sibTrans" cxnId="{DDA7012A-1C83-4F2B-BFE5-38B5480AF3FB}">
      <dgm:prSet/>
      <dgm:spPr/>
      <dgm:t>
        <a:bodyPr/>
        <a:lstStyle/>
        <a:p>
          <a:endParaRPr lang="en-US"/>
        </a:p>
      </dgm:t>
    </dgm:pt>
    <dgm:pt modelId="{06706221-F71A-4436-9C72-FCC33557D341}">
      <dgm:prSet/>
      <dgm:spPr/>
      <dgm:t>
        <a:bodyPr/>
        <a:lstStyle/>
        <a:p>
          <a:r>
            <a:rPr lang="en-US" dirty="0"/>
            <a:t>Do Not Ask Leading or Multiple-Choice Questions</a:t>
          </a:r>
        </a:p>
      </dgm:t>
    </dgm:pt>
    <dgm:pt modelId="{62578C44-10F5-42D6-B211-E4BD91E23CD9}" type="parTrans" cxnId="{6CB112BE-3A50-4048-B3FD-B34600CF8D2C}">
      <dgm:prSet/>
      <dgm:spPr/>
      <dgm:t>
        <a:bodyPr/>
        <a:lstStyle/>
        <a:p>
          <a:endParaRPr lang="en-US"/>
        </a:p>
      </dgm:t>
    </dgm:pt>
    <dgm:pt modelId="{DC4D851F-4433-4B92-95AF-650F2274B8B8}" type="sibTrans" cxnId="{6CB112BE-3A50-4048-B3FD-B34600CF8D2C}">
      <dgm:prSet/>
      <dgm:spPr/>
      <dgm:t>
        <a:bodyPr/>
        <a:lstStyle/>
        <a:p>
          <a:endParaRPr lang="en-US"/>
        </a:p>
      </dgm:t>
    </dgm:pt>
    <dgm:pt modelId="{5FDDCE85-AB92-43D0-B403-06078057F9EE}">
      <dgm:prSet/>
      <dgm:spPr/>
      <dgm:t>
        <a:bodyPr/>
        <a:lstStyle/>
        <a:p>
          <a:r>
            <a:rPr lang="en-US" dirty="0"/>
            <a:t>Ask if There is Anything Else?</a:t>
          </a:r>
        </a:p>
      </dgm:t>
    </dgm:pt>
    <dgm:pt modelId="{7B6C41E0-CB9A-4EEF-91A4-E9F28BE07CCB}" type="parTrans" cxnId="{666324B5-7FC9-414E-A8F6-520C8398F7D5}">
      <dgm:prSet/>
      <dgm:spPr/>
      <dgm:t>
        <a:bodyPr/>
        <a:lstStyle/>
        <a:p>
          <a:endParaRPr lang="en-US"/>
        </a:p>
      </dgm:t>
    </dgm:pt>
    <dgm:pt modelId="{11428D28-7D28-45E6-855B-95D8391C4E84}" type="sibTrans" cxnId="{666324B5-7FC9-414E-A8F6-520C8398F7D5}">
      <dgm:prSet/>
      <dgm:spPr/>
      <dgm:t>
        <a:bodyPr/>
        <a:lstStyle/>
        <a:p>
          <a:endParaRPr lang="en-US"/>
        </a:p>
      </dgm:t>
    </dgm:pt>
    <dgm:pt modelId="{4D6FCB02-0DB1-48C4-B130-A097B8385F16}">
      <dgm:prSet/>
      <dgm:spPr/>
      <dgm:t>
        <a:bodyPr/>
        <a:lstStyle/>
        <a:p>
          <a:r>
            <a:rPr lang="en-US" dirty="0"/>
            <a:t>Confidentiality  Cannot be Promised Absolutely</a:t>
          </a:r>
        </a:p>
      </dgm:t>
    </dgm:pt>
    <dgm:pt modelId="{BDABF496-A468-4B09-8A18-BEF41D86B5D6}" type="parTrans" cxnId="{B8659D22-E32B-4945-80E9-B706997E8F1D}">
      <dgm:prSet/>
      <dgm:spPr/>
      <dgm:t>
        <a:bodyPr/>
        <a:lstStyle/>
        <a:p>
          <a:endParaRPr lang="en-US"/>
        </a:p>
      </dgm:t>
    </dgm:pt>
    <dgm:pt modelId="{CAA7D809-ECA2-44E7-98A6-63D46BE9332F}" type="sibTrans" cxnId="{B8659D22-E32B-4945-80E9-B706997E8F1D}">
      <dgm:prSet/>
      <dgm:spPr/>
      <dgm:t>
        <a:bodyPr/>
        <a:lstStyle/>
        <a:p>
          <a:endParaRPr lang="en-US"/>
        </a:p>
      </dgm:t>
    </dgm:pt>
    <dgm:pt modelId="{39046E00-3582-416F-9B5D-9C45B7C6A424}" type="pres">
      <dgm:prSet presAssocID="{FA8749E9-619D-4F8D-B373-249860D83A15}" presName="linear" presStyleCnt="0">
        <dgm:presLayoutVars>
          <dgm:animLvl val="lvl"/>
          <dgm:resizeHandles val="exact"/>
        </dgm:presLayoutVars>
      </dgm:prSet>
      <dgm:spPr/>
    </dgm:pt>
    <dgm:pt modelId="{6DB4E84C-FCFF-4BF0-8DE8-06099E0BDFB0}" type="pres">
      <dgm:prSet presAssocID="{F757FE1F-19E1-491D-A2C3-9AFE3299DF89}" presName="parentText" presStyleLbl="node1" presStyleIdx="0" presStyleCnt="5">
        <dgm:presLayoutVars>
          <dgm:chMax val="0"/>
          <dgm:bulletEnabled val="1"/>
        </dgm:presLayoutVars>
      </dgm:prSet>
      <dgm:spPr/>
    </dgm:pt>
    <dgm:pt modelId="{576EF081-254C-4056-8F3D-D0F3214ECCF6}" type="pres">
      <dgm:prSet presAssocID="{7A9058EC-2317-40F4-8B04-52DD4217DDBF}" presName="spacer" presStyleCnt="0"/>
      <dgm:spPr/>
    </dgm:pt>
    <dgm:pt modelId="{23F2E431-A0B6-4F31-9C2A-3FD2893DC8EE}" type="pres">
      <dgm:prSet presAssocID="{A9D29FDB-B597-47D3-905A-EB9B4D5C374C}" presName="parentText" presStyleLbl="node1" presStyleIdx="1" presStyleCnt="5">
        <dgm:presLayoutVars>
          <dgm:chMax val="0"/>
          <dgm:bulletEnabled val="1"/>
        </dgm:presLayoutVars>
      </dgm:prSet>
      <dgm:spPr/>
    </dgm:pt>
    <dgm:pt modelId="{E02FF60E-497F-4605-B136-0EB04FC97D47}" type="pres">
      <dgm:prSet presAssocID="{09733810-F84F-4A46-888D-EFDF509D1C3B}" presName="spacer" presStyleCnt="0"/>
      <dgm:spPr/>
    </dgm:pt>
    <dgm:pt modelId="{099FA0FD-F4FA-4FF7-AF8D-AA8D2C7A44C3}" type="pres">
      <dgm:prSet presAssocID="{06706221-F71A-4436-9C72-FCC33557D341}" presName="parentText" presStyleLbl="node1" presStyleIdx="2" presStyleCnt="5">
        <dgm:presLayoutVars>
          <dgm:chMax val="0"/>
          <dgm:bulletEnabled val="1"/>
        </dgm:presLayoutVars>
      </dgm:prSet>
      <dgm:spPr/>
    </dgm:pt>
    <dgm:pt modelId="{F7442F17-F867-4FE9-BC1C-3DA67A7C6E8B}" type="pres">
      <dgm:prSet presAssocID="{DC4D851F-4433-4B92-95AF-650F2274B8B8}" presName="spacer" presStyleCnt="0"/>
      <dgm:spPr/>
    </dgm:pt>
    <dgm:pt modelId="{0718D0B2-6C40-4F4B-961D-2BF4287B04A3}" type="pres">
      <dgm:prSet presAssocID="{5FDDCE85-AB92-43D0-B403-06078057F9EE}" presName="parentText" presStyleLbl="node1" presStyleIdx="3" presStyleCnt="5">
        <dgm:presLayoutVars>
          <dgm:chMax val="0"/>
          <dgm:bulletEnabled val="1"/>
        </dgm:presLayoutVars>
      </dgm:prSet>
      <dgm:spPr/>
    </dgm:pt>
    <dgm:pt modelId="{0F636683-7D81-4D75-B774-6464F5ABF2D8}" type="pres">
      <dgm:prSet presAssocID="{11428D28-7D28-45E6-855B-95D8391C4E84}" presName="spacer" presStyleCnt="0"/>
      <dgm:spPr/>
    </dgm:pt>
    <dgm:pt modelId="{E576ABD4-EBBD-4F05-9C74-9A8C578A1D71}" type="pres">
      <dgm:prSet presAssocID="{4D6FCB02-0DB1-48C4-B130-A097B8385F16}" presName="parentText" presStyleLbl="node1" presStyleIdx="4" presStyleCnt="5">
        <dgm:presLayoutVars>
          <dgm:chMax val="0"/>
          <dgm:bulletEnabled val="1"/>
        </dgm:presLayoutVars>
      </dgm:prSet>
      <dgm:spPr/>
    </dgm:pt>
  </dgm:ptLst>
  <dgm:cxnLst>
    <dgm:cxn modelId="{B8659D22-E32B-4945-80E9-B706997E8F1D}" srcId="{FA8749E9-619D-4F8D-B373-249860D83A15}" destId="{4D6FCB02-0DB1-48C4-B130-A097B8385F16}" srcOrd="4" destOrd="0" parTransId="{BDABF496-A468-4B09-8A18-BEF41D86B5D6}" sibTransId="{CAA7D809-ECA2-44E7-98A6-63D46BE9332F}"/>
    <dgm:cxn modelId="{DDA7012A-1C83-4F2B-BFE5-38B5480AF3FB}" srcId="{FA8749E9-619D-4F8D-B373-249860D83A15}" destId="{A9D29FDB-B597-47D3-905A-EB9B4D5C374C}" srcOrd="1" destOrd="0" parTransId="{0ACBD2C3-DA54-4050-AF25-163428F77D66}" sibTransId="{09733810-F84F-4A46-888D-EFDF509D1C3B}"/>
    <dgm:cxn modelId="{0AC04237-10E0-4BE7-831F-4EBAC42CFF8D}" type="presOf" srcId="{FA8749E9-619D-4F8D-B373-249860D83A15}" destId="{39046E00-3582-416F-9B5D-9C45B7C6A424}" srcOrd="0" destOrd="0" presId="urn:microsoft.com/office/officeart/2005/8/layout/vList2"/>
    <dgm:cxn modelId="{E4FB9658-57E1-43B0-B675-A859E3940669}" type="presOf" srcId="{F757FE1F-19E1-491D-A2C3-9AFE3299DF89}" destId="{6DB4E84C-FCFF-4BF0-8DE8-06099E0BDFB0}" srcOrd="0" destOrd="0" presId="urn:microsoft.com/office/officeart/2005/8/layout/vList2"/>
    <dgm:cxn modelId="{E734CBA0-B522-4AAD-A667-0EF274B193A6}" type="presOf" srcId="{A9D29FDB-B597-47D3-905A-EB9B4D5C374C}" destId="{23F2E431-A0B6-4F31-9C2A-3FD2893DC8EE}" srcOrd="0" destOrd="0" presId="urn:microsoft.com/office/officeart/2005/8/layout/vList2"/>
    <dgm:cxn modelId="{666324B5-7FC9-414E-A8F6-520C8398F7D5}" srcId="{FA8749E9-619D-4F8D-B373-249860D83A15}" destId="{5FDDCE85-AB92-43D0-B403-06078057F9EE}" srcOrd="3" destOrd="0" parTransId="{7B6C41E0-CB9A-4EEF-91A4-E9F28BE07CCB}" sibTransId="{11428D28-7D28-45E6-855B-95D8391C4E84}"/>
    <dgm:cxn modelId="{375287BA-31C5-4055-A381-0DFA4DEF87E1}" type="presOf" srcId="{06706221-F71A-4436-9C72-FCC33557D341}" destId="{099FA0FD-F4FA-4FF7-AF8D-AA8D2C7A44C3}" srcOrd="0" destOrd="0" presId="urn:microsoft.com/office/officeart/2005/8/layout/vList2"/>
    <dgm:cxn modelId="{6CB112BE-3A50-4048-B3FD-B34600CF8D2C}" srcId="{FA8749E9-619D-4F8D-B373-249860D83A15}" destId="{06706221-F71A-4436-9C72-FCC33557D341}" srcOrd="2" destOrd="0" parTransId="{62578C44-10F5-42D6-B211-E4BD91E23CD9}" sibTransId="{DC4D851F-4433-4B92-95AF-650F2274B8B8}"/>
    <dgm:cxn modelId="{0E49A9D1-800A-4D9D-B8AB-333486A6BE68}" type="presOf" srcId="{5FDDCE85-AB92-43D0-B403-06078057F9EE}" destId="{0718D0B2-6C40-4F4B-961D-2BF4287B04A3}" srcOrd="0" destOrd="0" presId="urn:microsoft.com/office/officeart/2005/8/layout/vList2"/>
    <dgm:cxn modelId="{09D7C9ED-3BD1-4512-A98A-712BFEC09645}" type="presOf" srcId="{4D6FCB02-0DB1-48C4-B130-A097B8385F16}" destId="{E576ABD4-EBBD-4F05-9C74-9A8C578A1D71}" srcOrd="0" destOrd="0" presId="urn:microsoft.com/office/officeart/2005/8/layout/vList2"/>
    <dgm:cxn modelId="{74F97EF6-2F7C-447B-B06B-67893B3A488C}" srcId="{FA8749E9-619D-4F8D-B373-249860D83A15}" destId="{F757FE1F-19E1-491D-A2C3-9AFE3299DF89}" srcOrd="0" destOrd="0" parTransId="{1958A795-CAE8-4C27-A8CA-BCCDE4E36881}" sibTransId="{7A9058EC-2317-40F4-8B04-52DD4217DDBF}"/>
    <dgm:cxn modelId="{0C04E3A7-8FAE-450E-B59F-E295F421D314}" type="presParOf" srcId="{39046E00-3582-416F-9B5D-9C45B7C6A424}" destId="{6DB4E84C-FCFF-4BF0-8DE8-06099E0BDFB0}" srcOrd="0" destOrd="0" presId="urn:microsoft.com/office/officeart/2005/8/layout/vList2"/>
    <dgm:cxn modelId="{53925704-1172-4118-897F-BBC4AA0B8D3D}" type="presParOf" srcId="{39046E00-3582-416F-9B5D-9C45B7C6A424}" destId="{576EF081-254C-4056-8F3D-D0F3214ECCF6}" srcOrd="1" destOrd="0" presId="urn:microsoft.com/office/officeart/2005/8/layout/vList2"/>
    <dgm:cxn modelId="{89FCC659-FF8C-407F-9041-A9049EFEEB11}" type="presParOf" srcId="{39046E00-3582-416F-9B5D-9C45B7C6A424}" destId="{23F2E431-A0B6-4F31-9C2A-3FD2893DC8EE}" srcOrd="2" destOrd="0" presId="urn:microsoft.com/office/officeart/2005/8/layout/vList2"/>
    <dgm:cxn modelId="{AD14D3A9-816A-4E02-82AB-42E7CA2017D7}" type="presParOf" srcId="{39046E00-3582-416F-9B5D-9C45B7C6A424}" destId="{E02FF60E-497F-4605-B136-0EB04FC97D47}" srcOrd="3" destOrd="0" presId="urn:microsoft.com/office/officeart/2005/8/layout/vList2"/>
    <dgm:cxn modelId="{7FB77ABD-FA06-4388-95B4-BE64FD0F2284}" type="presParOf" srcId="{39046E00-3582-416F-9B5D-9C45B7C6A424}" destId="{099FA0FD-F4FA-4FF7-AF8D-AA8D2C7A44C3}" srcOrd="4" destOrd="0" presId="urn:microsoft.com/office/officeart/2005/8/layout/vList2"/>
    <dgm:cxn modelId="{C217FD08-244E-41ED-89C3-886C6BDE659F}" type="presParOf" srcId="{39046E00-3582-416F-9B5D-9C45B7C6A424}" destId="{F7442F17-F867-4FE9-BC1C-3DA67A7C6E8B}" srcOrd="5" destOrd="0" presId="urn:microsoft.com/office/officeart/2005/8/layout/vList2"/>
    <dgm:cxn modelId="{5AE8E9D7-7404-4A33-96CD-A1079E531DBC}" type="presParOf" srcId="{39046E00-3582-416F-9B5D-9C45B7C6A424}" destId="{0718D0B2-6C40-4F4B-961D-2BF4287B04A3}" srcOrd="6" destOrd="0" presId="urn:microsoft.com/office/officeart/2005/8/layout/vList2"/>
    <dgm:cxn modelId="{02A5F20C-669A-4169-8B5B-B0D375F99C68}" type="presParOf" srcId="{39046E00-3582-416F-9B5D-9C45B7C6A424}" destId="{0F636683-7D81-4D75-B774-6464F5ABF2D8}" srcOrd="7" destOrd="0" presId="urn:microsoft.com/office/officeart/2005/8/layout/vList2"/>
    <dgm:cxn modelId="{8F6DBA63-2AA2-4571-857B-D8244D5459F9}" type="presParOf" srcId="{39046E00-3582-416F-9B5D-9C45B7C6A424}" destId="{E576ABD4-EBBD-4F05-9C74-9A8C578A1D71}"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487862-2C5A-485F-BB07-F2542AECB44F}">
      <dsp:nvSpPr>
        <dsp:cNvPr id="0" name=""/>
        <dsp:cNvSpPr/>
      </dsp:nvSpPr>
      <dsp:spPr>
        <a:xfrm>
          <a:off x="2577" y="649867"/>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Discrimination</a:t>
          </a:r>
        </a:p>
      </dsp:txBody>
      <dsp:txXfrm>
        <a:off x="2577" y="649867"/>
        <a:ext cx="2044607" cy="1226764"/>
      </dsp:txXfrm>
    </dsp:sp>
    <dsp:sp modelId="{ABC397E6-A04A-41DC-99BC-78236630C1FE}">
      <dsp:nvSpPr>
        <dsp:cNvPr id="0" name=""/>
        <dsp:cNvSpPr/>
      </dsp:nvSpPr>
      <dsp:spPr>
        <a:xfrm>
          <a:off x="2251645" y="649867"/>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Harassment</a:t>
          </a:r>
        </a:p>
        <a:p>
          <a:pPr marL="114300" lvl="1" indent="-114300" algn="l" defTabSz="533400">
            <a:lnSpc>
              <a:spcPct val="90000"/>
            </a:lnSpc>
            <a:spcBef>
              <a:spcPct val="0"/>
            </a:spcBef>
            <a:spcAft>
              <a:spcPct val="15000"/>
            </a:spcAft>
            <a:buChar char="•"/>
          </a:pPr>
          <a:r>
            <a:rPr lang="en-US" sz="1200" kern="1200"/>
            <a:t>Sexual Harassment</a:t>
          </a:r>
        </a:p>
        <a:p>
          <a:pPr marL="114300" lvl="1" indent="-114300" algn="l" defTabSz="533400">
            <a:lnSpc>
              <a:spcPct val="90000"/>
            </a:lnSpc>
            <a:spcBef>
              <a:spcPct val="0"/>
            </a:spcBef>
            <a:spcAft>
              <a:spcPct val="15000"/>
            </a:spcAft>
            <a:buChar char="•"/>
          </a:pPr>
          <a:r>
            <a:rPr lang="en-US" sz="1200" kern="1200"/>
            <a:t>Bullying</a:t>
          </a:r>
        </a:p>
      </dsp:txBody>
      <dsp:txXfrm>
        <a:off x="2251645" y="649867"/>
        <a:ext cx="2044607" cy="1226764"/>
      </dsp:txXfrm>
    </dsp:sp>
    <dsp:sp modelId="{F54DF847-CEA4-4272-9CFD-F334DE345273}">
      <dsp:nvSpPr>
        <dsp:cNvPr id="0" name=""/>
        <dsp:cNvSpPr/>
      </dsp:nvSpPr>
      <dsp:spPr>
        <a:xfrm>
          <a:off x="4500714" y="649867"/>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Retaliation</a:t>
          </a:r>
        </a:p>
      </dsp:txBody>
      <dsp:txXfrm>
        <a:off x="4500714" y="649867"/>
        <a:ext cx="2044607" cy="1226764"/>
      </dsp:txXfrm>
    </dsp:sp>
    <dsp:sp modelId="{B8C362CC-F959-4F66-A5A0-423C62AB1B3A}">
      <dsp:nvSpPr>
        <dsp:cNvPr id="0" name=""/>
        <dsp:cNvSpPr/>
      </dsp:nvSpPr>
      <dsp:spPr>
        <a:xfrm>
          <a:off x="6749782" y="649867"/>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Employees Not Getting Along</a:t>
          </a:r>
        </a:p>
      </dsp:txBody>
      <dsp:txXfrm>
        <a:off x="6749782" y="649867"/>
        <a:ext cx="2044607" cy="1226764"/>
      </dsp:txXfrm>
    </dsp:sp>
    <dsp:sp modelId="{99B129D1-C20C-4B9F-99C8-11A98E7DE287}">
      <dsp:nvSpPr>
        <dsp:cNvPr id="0" name=""/>
        <dsp:cNvSpPr/>
      </dsp:nvSpPr>
      <dsp:spPr>
        <a:xfrm>
          <a:off x="2577" y="2081092"/>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Passenger Issues</a:t>
          </a:r>
        </a:p>
      </dsp:txBody>
      <dsp:txXfrm>
        <a:off x="2577" y="2081092"/>
        <a:ext cx="2044607" cy="1226764"/>
      </dsp:txXfrm>
    </dsp:sp>
    <dsp:sp modelId="{EA619759-2528-4A9C-9472-83C1EB4671F7}">
      <dsp:nvSpPr>
        <dsp:cNvPr id="0" name=""/>
        <dsp:cNvSpPr/>
      </dsp:nvSpPr>
      <dsp:spPr>
        <a:xfrm>
          <a:off x="2251645" y="2081092"/>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Fairness/Favoritism</a:t>
          </a:r>
        </a:p>
      </dsp:txBody>
      <dsp:txXfrm>
        <a:off x="2251645" y="2081092"/>
        <a:ext cx="2044607" cy="1226764"/>
      </dsp:txXfrm>
    </dsp:sp>
    <dsp:sp modelId="{2F683463-5429-4435-BB6B-86BBDA69AF30}">
      <dsp:nvSpPr>
        <dsp:cNvPr id="0" name=""/>
        <dsp:cNvSpPr/>
      </dsp:nvSpPr>
      <dsp:spPr>
        <a:xfrm>
          <a:off x="4500714" y="2081092"/>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Vehicle Assignment</a:t>
          </a:r>
        </a:p>
      </dsp:txBody>
      <dsp:txXfrm>
        <a:off x="4500714" y="2081092"/>
        <a:ext cx="2044607" cy="1226764"/>
      </dsp:txXfrm>
    </dsp:sp>
    <dsp:sp modelId="{E4CF381B-AF9A-40AE-A409-268B8BDAF4D1}">
      <dsp:nvSpPr>
        <dsp:cNvPr id="0" name=""/>
        <dsp:cNvSpPr/>
      </dsp:nvSpPr>
      <dsp:spPr>
        <a:xfrm>
          <a:off x="6749782" y="2081092"/>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Not Paid Properly</a:t>
          </a:r>
        </a:p>
      </dsp:txBody>
      <dsp:txXfrm>
        <a:off x="6749782" y="2081092"/>
        <a:ext cx="2044607" cy="1226764"/>
      </dsp:txXfrm>
    </dsp:sp>
    <dsp:sp modelId="{D0B13F6E-8028-415B-8F70-D72D522332E0}">
      <dsp:nvSpPr>
        <dsp:cNvPr id="0" name=""/>
        <dsp:cNvSpPr/>
      </dsp:nvSpPr>
      <dsp:spPr>
        <a:xfrm>
          <a:off x="2577" y="3512318"/>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Safety Issues (HOS, Vehicles, Pushed into Service)</a:t>
          </a:r>
        </a:p>
      </dsp:txBody>
      <dsp:txXfrm>
        <a:off x="2577" y="3512318"/>
        <a:ext cx="2044607" cy="1226764"/>
      </dsp:txXfrm>
    </dsp:sp>
    <dsp:sp modelId="{BC8EFA37-876C-4D27-94D9-77EE92DD0A85}">
      <dsp:nvSpPr>
        <dsp:cNvPr id="0" name=""/>
        <dsp:cNvSpPr/>
      </dsp:nvSpPr>
      <dsp:spPr>
        <a:xfrm>
          <a:off x="2251645" y="3512318"/>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Body Odor</a:t>
          </a:r>
        </a:p>
      </dsp:txBody>
      <dsp:txXfrm>
        <a:off x="2251645" y="3512318"/>
        <a:ext cx="2044607" cy="1226764"/>
      </dsp:txXfrm>
    </dsp:sp>
    <dsp:sp modelId="{20845A2D-96D9-4DEA-AD87-6C295434B5A2}">
      <dsp:nvSpPr>
        <dsp:cNvPr id="0" name=""/>
        <dsp:cNvSpPr/>
      </dsp:nvSpPr>
      <dsp:spPr>
        <a:xfrm>
          <a:off x="4500714" y="3512318"/>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Attendance/Tardiness</a:t>
          </a:r>
        </a:p>
      </dsp:txBody>
      <dsp:txXfrm>
        <a:off x="4500714" y="3512318"/>
        <a:ext cx="2044607" cy="1226764"/>
      </dsp:txXfrm>
    </dsp:sp>
    <dsp:sp modelId="{C49AFA02-4453-4D8E-B606-F921C326E12D}">
      <dsp:nvSpPr>
        <dsp:cNvPr id="0" name=""/>
        <dsp:cNvSpPr/>
      </dsp:nvSpPr>
      <dsp:spPr>
        <a:xfrm>
          <a:off x="6749782" y="3512318"/>
          <a:ext cx="2044607" cy="1226764"/>
        </a:xfrm>
        <a:prstGeom prst="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Policy Violators</a:t>
          </a:r>
        </a:p>
      </dsp:txBody>
      <dsp:txXfrm>
        <a:off x="6749782" y="3512318"/>
        <a:ext cx="2044607" cy="122676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B5374-B15C-4575-9421-2FF7A7A5E1FA}">
      <dsp:nvSpPr>
        <dsp:cNvPr id="0" name=""/>
        <dsp:cNvSpPr/>
      </dsp:nvSpPr>
      <dsp:spPr>
        <a:xfrm>
          <a:off x="0" y="480883"/>
          <a:ext cx="8686800" cy="1612374"/>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E4185660-021E-4867-815E-8E0A367CD5FF}">
      <dsp:nvSpPr>
        <dsp:cNvPr id="0" name=""/>
        <dsp:cNvSpPr/>
      </dsp:nvSpPr>
      <dsp:spPr>
        <a:xfrm>
          <a:off x="487743" y="843667"/>
          <a:ext cx="886805" cy="88680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E908980-B61D-4B0E-91FB-8D03B3DDC966}">
      <dsp:nvSpPr>
        <dsp:cNvPr id="0" name=""/>
        <dsp:cNvSpPr/>
      </dsp:nvSpPr>
      <dsp:spPr>
        <a:xfrm>
          <a:off x="1862292" y="480883"/>
          <a:ext cx="6824507" cy="1612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43" tIns="170643" rIns="170643" bIns="170643" numCol="1" spcCol="1270" anchor="ctr" anchorCtr="0">
          <a:noAutofit/>
        </a:bodyPr>
        <a:lstStyle/>
        <a:p>
          <a:pPr marL="0" lvl="0" indent="0" algn="l" defTabSz="977900">
            <a:lnSpc>
              <a:spcPct val="100000"/>
            </a:lnSpc>
            <a:spcBef>
              <a:spcPct val="0"/>
            </a:spcBef>
            <a:spcAft>
              <a:spcPct val="35000"/>
            </a:spcAft>
            <a:buNone/>
          </a:pPr>
          <a:r>
            <a:rPr lang="en-US" sz="2200" kern="1200" dirty="0"/>
            <a:t>Be Serious, Unbiased, To The Point And Stay On The Topic. Focus On The Behavior, Not The Intention Of The Alleged Harasser.</a:t>
          </a:r>
        </a:p>
      </dsp:txBody>
      <dsp:txXfrm>
        <a:off x="1862292" y="480883"/>
        <a:ext cx="6824507" cy="1612374"/>
      </dsp:txXfrm>
    </dsp:sp>
    <dsp:sp modelId="{4E3A9788-3E77-4802-BD04-CD824DFF274F}">
      <dsp:nvSpPr>
        <dsp:cNvPr id="0" name=""/>
        <dsp:cNvSpPr/>
      </dsp:nvSpPr>
      <dsp:spPr>
        <a:xfrm>
          <a:off x="0" y="2432705"/>
          <a:ext cx="8686800" cy="1612374"/>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42D12395-A889-426F-BF8F-A5CFC596BFF8}">
      <dsp:nvSpPr>
        <dsp:cNvPr id="0" name=""/>
        <dsp:cNvSpPr/>
      </dsp:nvSpPr>
      <dsp:spPr>
        <a:xfrm>
          <a:off x="487743" y="2795489"/>
          <a:ext cx="886805" cy="88680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4155053-3C2D-421A-90FD-26D23968ED95}">
      <dsp:nvSpPr>
        <dsp:cNvPr id="0" name=""/>
        <dsp:cNvSpPr/>
      </dsp:nvSpPr>
      <dsp:spPr>
        <a:xfrm>
          <a:off x="1862292" y="2432705"/>
          <a:ext cx="6824507" cy="1612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43" tIns="170643" rIns="170643" bIns="170643" numCol="1" spcCol="1270" anchor="ctr" anchorCtr="0">
          <a:noAutofit/>
        </a:bodyPr>
        <a:lstStyle/>
        <a:p>
          <a:pPr marL="0" lvl="0" indent="0" algn="l" defTabSz="977900">
            <a:lnSpc>
              <a:spcPct val="100000"/>
            </a:lnSpc>
            <a:spcBef>
              <a:spcPct val="0"/>
            </a:spcBef>
            <a:spcAft>
              <a:spcPct val="35000"/>
            </a:spcAft>
            <a:buNone/>
          </a:pPr>
          <a:r>
            <a:rPr lang="en-US" sz="2200" kern="1200" dirty="0"/>
            <a:t>If Person Admits To Behavior, Tell Them The Behavior Must Stop Immediately.  If Denied, Explain You Have 2 Sides Of The Story And Additional Fact Finding Will Be Done Before Making A Determination</a:t>
          </a:r>
          <a:r>
            <a:rPr lang="en-US" sz="1800" kern="1200" dirty="0"/>
            <a:t>.</a:t>
          </a:r>
        </a:p>
      </dsp:txBody>
      <dsp:txXfrm>
        <a:off x="1862292" y="2432705"/>
        <a:ext cx="6824507" cy="16123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8AD32-7534-460C-A4C9-EC38B061E311}">
      <dsp:nvSpPr>
        <dsp:cNvPr id="0" name=""/>
        <dsp:cNvSpPr/>
      </dsp:nvSpPr>
      <dsp:spPr>
        <a:xfrm>
          <a:off x="0" y="4226"/>
          <a:ext cx="8991600" cy="900291"/>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9B8F0209-FC21-4497-B4BB-28CAE7BA0402}">
      <dsp:nvSpPr>
        <dsp:cNvPr id="0" name=""/>
        <dsp:cNvSpPr/>
      </dsp:nvSpPr>
      <dsp:spPr>
        <a:xfrm>
          <a:off x="272338" y="206792"/>
          <a:ext cx="495160" cy="4951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3DFD4D4-CF24-4A1C-8143-F508EF69BF21}">
      <dsp:nvSpPr>
        <dsp:cNvPr id="0" name=""/>
        <dsp:cNvSpPr/>
      </dsp:nvSpPr>
      <dsp:spPr>
        <a:xfrm>
          <a:off x="1039836" y="4226"/>
          <a:ext cx="7951763" cy="900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81" tIns="95281" rIns="95281" bIns="95281" numCol="1" spcCol="1270" anchor="ctr" anchorCtr="0">
          <a:noAutofit/>
        </a:bodyPr>
        <a:lstStyle/>
        <a:p>
          <a:pPr marL="0" lvl="0" indent="0" algn="l" defTabSz="844550">
            <a:lnSpc>
              <a:spcPct val="100000"/>
            </a:lnSpc>
            <a:spcBef>
              <a:spcPct val="0"/>
            </a:spcBef>
            <a:spcAft>
              <a:spcPct val="35000"/>
            </a:spcAft>
            <a:buNone/>
          </a:pPr>
          <a:r>
            <a:rPr lang="en-US" sz="1900" kern="1200"/>
            <a:t>Treat All Employees with Respect and Dignity</a:t>
          </a:r>
        </a:p>
      </dsp:txBody>
      <dsp:txXfrm>
        <a:off x="1039836" y="4226"/>
        <a:ext cx="7951763" cy="900291"/>
      </dsp:txXfrm>
    </dsp:sp>
    <dsp:sp modelId="{B2CD6A6A-D013-483F-995A-15EA96D1101F}">
      <dsp:nvSpPr>
        <dsp:cNvPr id="0" name=""/>
        <dsp:cNvSpPr/>
      </dsp:nvSpPr>
      <dsp:spPr>
        <a:xfrm>
          <a:off x="0" y="1129590"/>
          <a:ext cx="8991600" cy="900291"/>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16F972DD-FD60-4F00-A06A-5E06DD7E3AFF}">
      <dsp:nvSpPr>
        <dsp:cNvPr id="0" name=""/>
        <dsp:cNvSpPr/>
      </dsp:nvSpPr>
      <dsp:spPr>
        <a:xfrm>
          <a:off x="272338" y="1332156"/>
          <a:ext cx="495160" cy="4951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8B53ACF-8B6E-4046-B653-AA88DB36879D}">
      <dsp:nvSpPr>
        <dsp:cNvPr id="0" name=""/>
        <dsp:cNvSpPr/>
      </dsp:nvSpPr>
      <dsp:spPr>
        <a:xfrm>
          <a:off x="1039836" y="1129590"/>
          <a:ext cx="7951763" cy="900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81" tIns="95281" rIns="95281" bIns="95281" numCol="1" spcCol="1270" anchor="ctr" anchorCtr="0">
          <a:noAutofit/>
        </a:bodyPr>
        <a:lstStyle/>
        <a:p>
          <a:pPr marL="0" lvl="0" indent="0" algn="l" defTabSz="844550">
            <a:lnSpc>
              <a:spcPct val="100000"/>
            </a:lnSpc>
            <a:spcBef>
              <a:spcPct val="0"/>
            </a:spcBef>
            <a:spcAft>
              <a:spcPct val="35000"/>
            </a:spcAft>
            <a:buNone/>
          </a:pPr>
          <a:r>
            <a:rPr lang="en-US" sz="1900" kern="1200"/>
            <a:t>Provide for an Open, Supportive Environment that Encourages Communication</a:t>
          </a:r>
        </a:p>
      </dsp:txBody>
      <dsp:txXfrm>
        <a:off x="1039836" y="1129590"/>
        <a:ext cx="7951763" cy="900291"/>
      </dsp:txXfrm>
    </dsp:sp>
    <dsp:sp modelId="{75899440-C5D6-43FA-9CF5-8F570DAD98CD}">
      <dsp:nvSpPr>
        <dsp:cNvPr id="0" name=""/>
        <dsp:cNvSpPr/>
      </dsp:nvSpPr>
      <dsp:spPr>
        <a:xfrm>
          <a:off x="0" y="2254954"/>
          <a:ext cx="8991600" cy="900291"/>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6EFCB4FC-25BF-4D31-A782-FD3AD6E0BA61}">
      <dsp:nvSpPr>
        <dsp:cNvPr id="0" name=""/>
        <dsp:cNvSpPr/>
      </dsp:nvSpPr>
      <dsp:spPr>
        <a:xfrm>
          <a:off x="272338" y="2457519"/>
          <a:ext cx="495160" cy="4951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7DF4389-AF1D-4B8D-9805-54B0947BA981}">
      <dsp:nvSpPr>
        <dsp:cNvPr id="0" name=""/>
        <dsp:cNvSpPr/>
      </dsp:nvSpPr>
      <dsp:spPr>
        <a:xfrm>
          <a:off x="1039836" y="2254954"/>
          <a:ext cx="7951763" cy="900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81" tIns="95281" rIns="95281" bIns="95281" numCol="1" spcCol="1270" anchor="ctr" anchorCtr="0">
          <a:noAutofit/>
        </a:bodyPr>
        <a:lstStyle/>
        <a:p>
          <a:pPr marL="0" lvl="0" indent="0" algn="l" defTabSz="844550">
            <a:lnSpc>
              <a:spcPct val="100000"/>
            </a:lnSpc>
            <a:spcBef>
              <a:spcPct val="0"/>
            </a:spcBef>
            <a:spcAft>
              <a:spcPct val="35000"/>
            </a:spcAft>
            <a:buNone/>
          </a:pPr>
          <a:r>
            <a:rPr lang="en-US" sz="1900" kern="1200"/>
            <a:t>Enforce all Policies Fairly and consistently</a:t>
          </a:r>
        </a:p>
      </dsp:txBody>
      <dsp:txXfrm>
        <a:off x="1039836" y="2254954"/>
        <a:ext cx="7951763" cy="900291"/>
      </dsp:txXfrm>
    </dsp:sp>
    <dsp:sp modelId="{0B0850EE-D86C-4A4A-9459-56E8379FC847}">
      <dsp:nvSpPr>
        <dsp:cNvPr id="0" name=""/>
        <dsp:cNvSpPr/>
      </dsp:nvSpPr>
      <dsp:spPr>
        <a:xfrm>
          <a:off x="0" y="3380318"/>
          <a:ext cx="8991600" cy="900291"/>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1E86B8C2-2248-43B7-AD6C-0DEE023DE2F6}">
      <dsp:nvSpPr>
        <dsp:cNvPr id="0" name=""/>
        <dsp:cNvSpPr/>
      </dsp:nvSpPr>
      <dsp:spPr>
        <a:xfrm>
          <a:off x="272338" y="3582883"/>
          <a:ext cx="495160" cy="4951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D29223F-3FB4-4519-9CEA-8CB4854FF341}">
      <dsp:nvSpPr>
        <dsp:cNvPr id="0" name=""/>
        <dsp:cNvSpPr/>
      </dsp:nvSpPr>
      <dsp:spPr>
        <a:xfrm>
          <a:off x="1039836" y="3380318"/>
          <a:ext cx="7951763" cy="900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81" tIns="95281" rIns="95281" bIns="95281" numCol="1" spcCol="1270" anchor="ctr" anchorCtr="0">
          <a:noAutofit/>
        </a:bodyPr>
        <a:lstStyle/>
        <a:p>
          <a:pPr marL="0" lvl="0" indent="0" algn="l" defTabSz="844550">
            <a:lnSpc>
              <a:spcPct val="100000"/>
            </a:lnSpc>
            <a:spcBef>
              <a:spcPct val="0"/>
            </a:spcBef>
            <a:spcAft>
              <a:spcPct val="35000"/>
            </a:spcAft>
            <a:buNone/>
          </a:pPr>
          <a:r>
            <a:rPr lang="en-US" sz="1900" kern="1200"/>
            <a:t>Have zero tolerance of retaliation and/or intimidation</a:t>
          </a:r>
        </a:p>
      </dsp:txBody>
      <dsp:txXfrm>
        <a:off x="1039836" y="3380318"/>
        <a:ext cx="7951763" cy="900291"/>
      </dsp:txXfrm>
    </dsp:sp>
    <dsp:sp modelId="{33AF0A13-D3F9-41A1-85F4-498408E4A036}">
      <dsp:nvSpPr>
        <dsp:cNvPr id="0" name=""/>
        <dsp:cNvSpPr/>
      </dsp:nvSpPr>
      <dsp:spPr>
        <a:xfrm>
          <a:off x="0" y="4505682"/>
          <a:ext cx="8991600" cy="900291"/>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931299B5-7BBF-46A3-8221-53EB43684727}">
      <dsp:nvSpPr>
        <dsp:cNvPr id="0" name=""/>
        <dsp:cNvSpPr/>
      </dsp:nvSpPr>
      <dsp:spPr>
        <a:xfrm>
          <a:off x="272338" y="4708247"/>
          <a:ext cx="495160" cy="49516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D7CB8CF-C044-4B50-B5E8-4A15BFADB48A}">
      <dsp:nvSpPr>
        <dsp:cNvPr id="0" name=""/>
        <dsp:cNvSpPr/>
      </dsp:nvSpPr>
      <dsp:spPr>
        <a:xfrm>
          <a:off x="1039836" y="4505682"/>
          <a:ext cx="4046220" cy="900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81" tIns="95281" rIns="95281" bIns="95281" numCol="1" spcCol="1270" anchor="ctr" anchorCtr="0">
          <a:noAutofit/>
        </a:bodyPr>
        <a:lstStyle/>
        <a:p>
          <a:pPr marL="0" lvl="0" indent="0" algn="l" defTabSz="844550">
            <a:lnSpc>
              <a:spcPct val="100000"/>
            </a:lnSpc>
            <a:spcBef>
              <a:spcPct val="0"/>
            </a:spcBef>
            <a:spcAft>
              <a:spcPct val="35000"/>
            </a:spcAft>
            <a:buNone/>
          </a:pPr>
          <a:r>
            <a:rPr lang="en-US" sz="1900" kern="1200"/>
            <a:t>FOLLOW UP!</a:t>
          </a:r>
        </a:p>
      </dsp:txBody>
      <dsp:txXfrm>
        <a:off x="1039836" y="4505682"/>
        <a:ext cx="4046220" cy="900291"/>
      </dsp:txXfrm>
    </dsp:sp>
    <dsp:sp modelId="{B22EF8F1-B310-4E33-8BDB-964A5DCDC107}">
      <dsp:nvSpPr>
        <dsp:cNvPr id="0" name=""/>
        <dsp:cNvSpPr/>
      </dsp:nvSpPr>
      <dsp:spPr>
        <a:xfrm>
          <a:off x="5086056" y="4505682"/>
          <a:ext cx="3905543" cy="900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81" tIns="95281" rIns="95281" bIns="95281" numCol="1" spcCol="1270" anchor="ctr" anchorCtr="0">
          <a:noAutofit/>
        </a:bodyPr>
        <a:lstStyle/>
        <a:p>
          <a:pPr marL="0" lvl="0" indent="0" algn="l" defTabSz="800100">
            <a:lnSpc>
              <a:spcPct val="100000"/>
            </a:lnSpc>
            <a:spcBef>
              <a:spcPct val="0"/>
            </a:spcBef>
            <a:spcAft>
              <a:spcPct val="35000"/>
            </a:spcAft>
            <a:buNone/>
          </a:pPr>
          <a:r>
            <a:rPr lang="en-US" sz="1800" kern="1200" dirty="0"/>
            <a:t>Ensure The Behavior Has Stopped &amp; There Has Been No Retaliation.</a:t>
          </a:r>
        </a:p>
      </dsp:txBody>
      <dsp:txXfrm>
        <a:off x="5086056" y="4505682"/>
        <a:ext cx="3905543" cy="9002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FBD4DE-92CC-4473-9D6B-C7B89070615B}">
      <dsp:nvSpPr>
        <dsp:cNvPr id="0" name=""/>
        <dsp:cNvSpPr/>
      </dsp:nvSpPr>
      <dsp:spPr>
        <a:xfrm>
          <a:off x="0" y="813045"/>
          <a:ext cx="8686800" cy="1501008"/>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AC03DAF9-F7C8-4B04-A904-1233AC88681B}">
      <dsp:nvSpPr>
        <dsp:cNvPr id="0" name=""/>
        <dsp:cNvSpPr/>
      </dsp:nvSpPr>
      <dsp:spPr>
        <a:xfrm>
          <a:off x="454054" y="1150772"/>
          <a:ext cx="825554" cy="8255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F9D0B0E-5BFE-4864-AC4B-8BD3C103E1E2}">
      <dsp:nvSpPr>
        <dsp:cNvPr id="0" name=""/>
        <dsp:cNvSpPr/>
      </dsp:nvSpPr>
      <dsp:spPr>
        <a:xfrm>
          <a:off x="1733664" y="813045"/>
          <a:ext cx="6953135" cy="1501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857" tIns="158857" rIns="158857" bIns="158857" numCol="1" spcCol="1270" anchor="ctr" anchorCtr="0">
          <a:noAutofit/>
        </a:bodyPr>
        <a:lstStyle/>
        <a:p>
          <a:pPr marL="0" lvl="0" indent="0" algn="l" defTabSz="1066800">
            <a:lnSpc>
              <a:spcPct val="100000"/>
            </a:lnSpc>
            <a:spcBef>
              <a:spcPct val="0"/>
            </a:spcBef>
            <a:spcAft>
              <a:spcPct val="35000"/>
            </a:spcAft>
            <a:buNone/>
          </a:pPr>
          <a:r>
            <a:rPr lang="en-US" sz="2400" kern="1200"/>
            <a:t>Pattern Of Conduct That Has The Purpose Or Effect Of Putting An Employee At A Disadvantage Because Of His Or Her Membership In A Protected Class</a:t>
          </a:r>
        </a:p>
      </dsp:txBody>
      <dsp:txXfrm>
        <a:off x="1733664" y="813045"/>
        <a:ext cx="6953135" cy="1501008"/>
      </dsp:txXfrm>
    </dsp:sp>
    <dsp:sp modelId="{517BE437-4A6B-4681-84C6-A57EBB076A6A}">
      <dsp:nvSpPr>
        <dsp:cNvPr id="0" name=""/>
        <dsp:cNvSpPr/>
      </dsp:nvSpPr>
      <dsp:spPr>
        <a:xfrm>
          <a:off x="0" y="2689306"/>
          <a:ext cx="8686800" cy="1501008"/>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C09AB684-8764-4648-8443-EFE5DFCD9525}">
      <dsp:nvSpPr>
        <dsp:cNvPr id="0" name=""/>
        <dsp:cNvSpPr/>
      </dsp:nvSpPr>
      <dsp:spPr>
        <a:xfrm>
          <a:off x="454054" y="3027032"/>
          <a:ext cx="825554" cy="8255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DFAA584-091F-461E-81FC-F1EF08235C28}">
      <dsp:nvSpPr>
        <dsp:cNvPr id="0" name=""/>
        <dsp:cNvSpPr/>
      </dsp:nvSpPr>
      <dsp:spPr>
        <a:xfrm>
          <a:off x="1733664" y="2689306"/>
          <a:ext cx="6953135" cy="1501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857" tIns="158857" rIns="158857" bIns="158857" numCol="1" spcCol="1270" anchor="ctr" anchorCtr="0">
          <a:noAutofit/>
        </a:bodyPr>
        <a:lstStyle/>
        <a:p>
          <a:pPr marL="0" lvl="0" indent="0" algn="l" defTabSz="1066800">
            <a:lnSpc>
              <a:spcPct val="100000"/>
            </a:lnSpc>
            <a:spcBef>
              <a:spcPct val="0"/>
            </a:spcBef>
            <a:spcAft>
              <a:spcPct val="35000"/>
            </a:spcAft>
            <a:buNone/>
          </a:pPr>
          <a:r>
            <a:rPr lang="en-US" sz="2400" kern="1200"/>
            <a:t>Discrimination In Employment Is Prohibited When Employments Actions Are Based On Illegal Characteristic Or Practice</a:t>
          </a:r>
        </a:p>
      </dsp:txBody>
      <dsp:txXfrm>
        <a:off x="1733664" y="2689306"/>
        <a:ext cx="6953135" cy="15010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01A5FB-FB63-4BB1-9B4E-848570771B5D}">
      <dsp:nvSpPr>
        <dsp:cNvPr id="0" name=""/>
        <dsp:cNvSpPr/>
      </dsp:nvSpPr>
      <dsp:spPr>
        <a:xfrm>
          <a:off x="0" y="66430"/>
          <a:ext cx="8732703" cy="674958"/>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a:t>Title VII of 1964 Civil Rights </a:t>
          </a:r>
          <a:endParaRPr lang="en-US" sz="1800" kern="1200"/>
        </a:p>
      </dsp:txBody>
      <dsp:txXfrm>
        <a:off x="32949" y="99379"/>
        <a:ext cx="8666805" cy="609060"/>
      </dsp:txXfrm>
    </dsp:sp>
    <dsp:sp modelId="{3D49F3D8-8EE8-473A-A32A-21139F8D090E}">
      <dsp:nvSpPr>
        <dsp:cNvPr id="0" name=""/>
        <dsp:cNvSpPr/>
      </dsp:nvSpPr>
      <dsp:spPr>
        <a:xfrm>
          <a:off x="0" y="793229"/>
          <a:ext cx="8732703" cy="674958"/>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a:t>Equal Pay Act of 1963</a:t>
          </a:r>
          <a:r>
            <a:rPr lang="en-US" sz="1800" kern="1200"/>
            <a:t>​</a:t>
          </a:r>
        </a:p>
      </dsp:txBody>
      <dsp:txXfrm>
        <a:off x="32949" y="826178"/>
        <a:ext cx="8666805" cy="609060"/>
      </dsp:txXfrm>
    </dsp:sp>
    <dsp:sp modelId="{6EAF12AF-B734-43E4-BE55-FAEBF2E807CD}">
      <dsp:nvSpPr>
        <dsp:cNvPr id="0" name=""/>
        <dsp:cNvSpPr/>
      </dsp:nvSpPr>
      <dsp:spPr>
        <a:xfrm>
          <a:off x="0" y="1520028"/>
          <a:ext cx="8732703" cy="674958"/>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a:t>Age Discrimination in Employment Act of 1967</a:t>
          </a:r>
          <a:r>
            <a:rPr lang="en-US" sz="1800" kern="1200"/>
            <a:t>​</a:t>
          </a:r>
        </a:p>
      </dsp:txBody>
      <dsp:txXfrm>
        <a:off x="32949" y="1552977"/>
        <a:ext cx="8666805" cy="609060"/>
      </dsp:txXfrm>
    </dsp:sp>
    <dsp:sp modelId="{D67086CF-444F-47C6-B910-5CB3C88F5CEA}">
      <dsp:nvSpPr>
        <dsp:cNvPr id="0" name=""/>
        <dsp:cNvSpPr/>
      </dsp:nvSpPr>
      <dsp:spPr>
        <a:xfrm>
          <a:off x="0" y="2246826"/>
          <a:ext cx="8732703" cy="674958"/>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a:t>ADA (</a:t>
          </a:r>
          <a:r>
            <a:rPr lang="en-US" sz="1800" kern="1200"/>
            <a:t>Americans</a:t>
          </a:r>
          <a:r>
            <a:rPr lang="en-US" sz="1800" kern="1200" baseline="0"/>
            <a:t> with Disabilities Act of 1990</a:t>
          </a:r>
          <a:r>
            <a:rPr lang="en-US" sz="1800" kern="1200"/>
            <a:t>​</a:t>
          </a:r>
        </a:p>
      </dsp:txBody>
      <dsp:txXfrm>
        <a:off x="32949" y="2279775"/>
        <a:ext cx="8666805" cy="609060"/>
      </dsp:txXfrm>
    </dsp:sp>
    <dsp:sp modelId="{960A5A34-4D83-4B2D-8B65-09FD875E562C}">
      <dsp:nvSpPr>
        <dsp:cNvPr id="0" name=""/>
        <dsp:cNvSpPr/>
      </dsp:nvSpPr>
      <dsp:spPr>
        <a:xfrm>
          <a:off x="0" y="2973625"/>
          <a:ext cx="8732703" cy="674958"/>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a:t>GINA (Genetic Information Nondiscrimination Act of 2008)</a:t>
          </a:r>
          <a:r>
            <a:rPr lang="en-US" sz="1800" kern="1200"/>
            <a:t>​</a:t>
          </a:r>
        </a:p>
      </dsp:txBody>
      <dsp:txXfrm>
        <a:off x="32949" y="3006574"/>
        <a:ext cx="8666805" cy="609060"/>
      </dsp:txXfrm>
    </dsp:sp>
    <dsp:sp modelId="{581166D2-6155-4FFA-B25C-713097D508D9}">
      <dsp:nvSpPr>
        <dsp:cNvPr id="0" name=""/>
        <dsp:cNvSpPr/>
      </dsp:nvSpPr>
      <dsp:spPr>
        <a:xfrm>
          <a:off x="0" y="3700423"/>
          <a:ext cx="8732703" cy="674958"/>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a:t>State Laws </a:t>
          </a:r>
          <a:r>
            <a:rPr lang="en-US" sz="1800" kern="1200"/>
            <a:t>​</a:t>
          </a:r>
        </a:p>
      </dsp:txBody>
      <dsp:txXfrm>
        <a:off x="32949" y="3733372"/>
        <a:ext cx="8666805" cy="609060"/>
      </dsp:txXfrm>
    </dsp:sp>
    <dsp:sp modelId="{33B0E398-0B17-423F-A09B-F63424DFAD00}">
      <dsp:nvSpPr>
        <dsp:cNvPr id="0" name=""/>
        <dsp:cNvSpPr/>
      </dsp:nvSpPr>
      <dsp:spPr>
        <a:xfrm>
          <a:off x="0" y="4427222"/>
          <a:ext cx="8732703" cy="674958"/>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a:t>Other: </a:t>
          </a:r>
          <a:r>
            <a:rPr lang="en-US" sz="1800" kern="1200"/>
            <a:t>Retaliation For Filing A Complaint</a:t>
          </a:r>
          <a:r>
            <a:rPr lang="en-US" sz="1800" kern="1200" baseline="0"/>
            <a:t>, </a:t>
          </a:r>
          <a:r>
            <a:rPr lang="en-US" sz="1800" kern="1200"/>
            <a:t>Opposing An Illegal Employment Practice</a:t>
          </a:r>
          <a:r>
            <a:rPr lang="en-US" sz="1800" kern="1200" baseline="0"/>
            <a:t>, </a:t>
          </a:r>
          <a:r>
            <a:rPr lang="en-US" sz="1800" kern="1200"/>
            <a:t>Or Assisting In An Internal Or Administrative Investigation</a:t>
          </a:r>
        </a:p>
      </dsp:txBody>
      <dsp:txXfrm>
        <a:off x="32949" y="4460171"/>
        <a:ext cx="8666805" cy="6090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687D4-A37F-45FE-8E26-E08E860E24A3}">
      <dsp:nvSpPr>
        <dsp:cNvPr id="0" name=""/>
        <dsp:cNvSpPr/>
      </dsp:nvSpPr>
      <dsp:spPr>
        <a:xfrm>
          <a:off x="0" y="491781"/>
          <a:ext cx="8686800" cy="1123200"/>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Did the Employee, by words or any form of conduct, indicate that the actions were unwelcome?</a:t>
          </a:r>
        </a:p>
      </dsp:txBody>
      <dsp:txXfrm>
        <a:off x="54830" y="546611"/>
        <a:ext cx="8577140" cy="1013540"/>
      </dsp:txXfrm>
    </dsp:sp>
    <dsp:sp modelId="{2BAC76A9-39F4-465A-812F-A9D7528C5660}">
      <dsp:nvSpPr>
        <dsp:cNvPr id="0" name=""/>
        <dsp:cNvSpPr/>
      </dsp:nvSpPr>
      <dsp:spPr>
        <a:xfrm>
          <a:off x="0" y="1701381"/>
          <a:ext cx="8686800" cy="1123200"/>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Acquiescence does not equal “welcome.” </a:t>
          </a:r>
        </a:p>
      </dsp:txBody>
      <dsp:txXfrm>
        <a:off x="54830" y="1756211"/>
        <a:ext cx="8577140" cy="1013540"/>
      </dsp:txXfrm>
    </dsp:sp>
    <dsp:sp modelId="{E8F3ECE6-E8AC-4936-88E0-1A6F149F402A}">
      <dsp:nvSpPr>
        <dsp:cNvPr id="0" name=""/>
        <dsp:cNvSpPr/>
      </dsp:nvSpPr>
      <dsp:spPr>
        <a:xfrm>
          <a:off x="0" y="2910981"/>
          <a:ext cx="8686800" cy="1123200"/>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Consent can be withdrawn</a:t>
          </a:r>
        </a:p>
      </dsp:txBody>
      <dsp:txXfrm>
        <a:off x="54830" y="2965811"/>
        <a:ext cx="8577140" cy="10135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6FD5B6-6270-4F10-BE16-15266BE59EF3}">
      <dsp:nvSpPr>
        <dsp:cNvPr id="0" name=""/>
        <dsp:cNvSpPr/>
      </dsp:nvSpPr>
      <dsp:spPr>
        <a:xfrm>
          <a:off x="0" y="18878"/>
          <a:ext cx="8458200" cy="189539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Productivity &amp; Service: interpersonal conflicts, poor performance, turnover, grievances.</a:t>
          </a:r>
        </a:p>
      </dsp:txBody>
      <dsp:txXfrm>
        <a:off x="92526" y="111404"/>
        <a:ext cx="8273148" cy="1710347"/>
      </dsp:txXfrm>
    </dsp:sp>
    <dsp:sp modelId="{C7D403DC-5535-412B-B5F5-472873DF11B7}">
      <dsp:nvSpPr>
        <dsp:cNvPr id="0" name=""/>
        <dsp:cNvSpPr/>
      </dsp:nvSpPr>
      <dsp:spPr>
        <a:xfrm>
          <a:off x="0" y="2017958"/>
          <a:ext cx="8458200" cy="189539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Negative publicity</a:t>
          </a:r>
        </a:p>
      </dsp:txBody>
      <dsp:txXfrm>
        <a:off x="92526" y="2110484"/>
        <a:ext cx="8273148" cy="17103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50FAF-C8E0-4AAB-8CA1-933A039FB669}">
      <dsp:nvSpPr>
        <dsp:cNvPr id="0" name=""/>
        <dsp:cNvSpPr/>
      </dsp:nvSpPr>
      <dsp:spPr>
        <a:xfrm>
          <a:off x="0" y="57957"/>
          <a:ext cx="8686800" cy="831321"/>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Your Company should have a written complaint procedure.</a:t>
          </a:r>
        </a:p>
      </dsp:txBody>
      <dsp:txXfrm>
        <a:off x="40582" y="98539"/>
        <a:ext cx="8605636" cy="750157"/>
      </dsp:txXfrm>
    </dsp:sp>
    <dsp:sp modelId="{4C1BF3E7-BA64-4FE9-95C7-EE932A8CBEDF}">
      <dsp:nvSpPr>
        <dsp:cNvPr id="0" name=""/>
        <dsp:cNvSpPr/>
      </dsp:nvSpPr>
      <dsp:spPr>
        <a:xfrm>
          <a:off x="0" y="952639"/>
          <a:ext cx="8686800" cy="831321"/>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All employees should know what the complaint process is.</a:t>
          </a:r>
        </a:p>
      </dsp:txBody>
      <dsp:txXfrm>
        <a:off x="40582" y="993221"/>
        <a:ext cx="8605636" cy="750157"/>
      </dsp:txXfrm>
    </dsp:sp>
    <dsp:sp modelId="{35967D39-CB82-446D-BEAA-E7FE4AF0A8AF}">
      <dsp:nvSpPr>
        <dsp:cNvPr id="0" name=""/>
        <dsp:cNvSpPr/>
      </dsp:nvSpPr>
      <dsp:spPr>
        <a:xfrm>
          <a:off x="0" y="1847320"/>
          <a:ext cx="8686800" cy="831321"/>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Complainant should take advantage of the company’s complaint procedure.</a:t>
          </a:r>
        </a:p>
      </dsp:txBody>
      <dsp:txXfrm>
        <a:off x="40582" y="1887902"/>
        <a:ext cx="8605636" cy="750157"/>
      </dsp:txXfrm>
    </dsp:sp>
    <dsp:sp modelId="{EE6BE722-EE1B-4A01-A92D-876E91C5AD28}">
      <dsp:nvSpPr>
        <dsp:cNvPr id="0" name=""/>
        <dsp:cNvSpPr/>
      </dsp:nvSpPr>
      <dsp:spPr>
        <a:xfrm>
          <a:off x="0" y="2742002"/>
          <a:ext cx="8686800" cy="831321"/>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Employer must take prompt action to investigate and correct the behavior.</a:t>
          </a:r>
        </a:p>
      </dsp:txBody>
      <dsp:txXfrm>
        <a:off x="40582" y="2782584"/>
        <a:ext cx="8605636" cy="750157"/>
      </dsp:txXfrm>
    </dsp:sp>
    <dsp:sp modelId="{4AA63EB6-7FF0-4AA5-BAEE-DA56F69B3E4A}">
      <dsp:nvSpPr>
        <dsp:cNvPr id="0" name=""/>
        <dsp:cNvSpPr/>
      </dsp:nvSpPr>
      <dsp:spPr>
        <a:xfrm>
          <a:off x="0" y="3636683"/>
          <a:ext cx="8686800" cy="831321"/>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Even if Employee does not complain, Employer still has an obligation to ensure that the workplace is harassment free.</a:t>
          </a:r>
        </a:p>
      </dsp:txBody>
      <dsp:txXfrm>
        <a:off x="40582" y="3677265"/>
        <a:ext cx="8605636" cy="7501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BC83B-0B38-42E1-B55B-93B548088CA3}">
      <dsp:nvSpPr>
        <dsp:cNvPr id="0" name=""/>
        <dsp:cNvSpPr/>
      </dsp:nvSpPr>
      <dsp:spPr>
        <a:xfrm>
          <a:off x="0" y="552"/>
          <a:ext cx="8686800" cy="1292816"/>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9AA647D7-522E-4C4A-ABCC-9347B2AC775B}">
      <dsp:nvSpPr>
        <dsp:cNvPr id="0" name=""/>
        <dsp:cNvSpPr/>
      </dsp:nvSpPr>
      <dsp:spPr>
        <a:xfrm>
          <a:off x="391077" y="291436"/>
          <a:ext cx="711049" cy="7110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0D72735-040F-4FD0-8654-FE0EF3693E8A}">
      <dsp:nvSpPr>
        <dsp:cNvPr id="0" name=""/>
        <dsp:cNvSpPr/>
      </dsp:nvSpPr>
      <dsp:spPr>
        <a:xfrm>
          <a:off x="1493203" y="552"/>
          <a:ext cx="71935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022350">
            <a:lnSpc>
              <a:spcPct val="100000"/>
            </a:lnSpc>
            <a:spcBef>
              <a:spcPct val="0"/>
            </a:spcBef>
            <a:spcAft>
              <a:spcPct val="35000"/>
            </a:spcAft>
            <a:buNone/>
          </a:pPr>
          <a:r>
            <a:rPr lang="en-US" sz="2300" b="1" kern="1200" dirty="0"/>
            <a:t>No Tangible Employment Action-</a:t>
          </a:r>
          <a:r>
            <a:rPr lang="en-US" sz="2300" kern="1200" dirty="0"/>
            <a:t>Employer May Raise An Affirmative Defense if:</a:t>
          </a:r>
        </a:p>
      </dsp:txBody>
      <dsp:txXfrm>
        <a:off x="1493203" y="552"/>
        <a:ext cx="7193596" cy="1292816"/>
      </dsp:txXfrm>
    </dsp:sp>
    <dsp:sp modelId="{4F1D8D1E-9F1D-4230-BE99-55990147983A}">
      <dsp:nvSpPr>
        <dsp:cNvPr id="0" name=""/>
        <dsp:cNvSpPr/>
      </dsp:nvSpPr>
      <dsp:spPr>
        <a:xfrm>
          <a:off x="0" y="1616573"/>
          <a:ext cx="8686800" cy="1292816"/>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D44F51FE-A5DE-4679-BFA4-43F41E0CC058}">
      <dsp:nvSpPr>
        <dsp:cNvPr id="0" name=""/>
        <dsp:cNvSpPr/>
      </dsp:nvSpPr>
      <dsp:spPr>
        <a:xfrm>
          <a:off x="391077" y="1907456"/>
          <a:ext cx="711049" cy="7110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28987F9-AE94-489C-8481-7951FAC43BDD}">
      <dsp:nvSpPr>
        <dsp:cNvPr id="0" name=""/>
        <dsp:cNvSpPr/>
      </dsp:nvSpPr>
      <dsp:spPr>
        <a:xfrm>
          <a:off x="1493203" y="1616573"/>
          <a:ext cx="71935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022350">
            <a:lnSpc>
              <a:spcPct val="100000"/>
            </a:lnSpc>
            <a:spcBef>
              <a:spcPct val="0"/>
            </a:spcBef>
            <a:spcAft>
              <a:spcPct val="35000"/>
            </a:spcAft>
            <a:buNone/>
          </a:pPr>
          <a:r>
            <a:rPr lang="en-US" sz="2300" kern="1200"/>
            <a:t>The Company Exercised </a:t>
          </a:r>
          <a:r>
            <a:rPr lang="en-US" sz="2300" u="sng" kern="1200"/>
            <a:t>Reasonable Care </a:t>
          </a:r>
          <a:r>
            <a:rPr lang="en-US" sz="2300" kern="1200"/>
            <a:t>To </a:t>
          </a:r>
          <a:r>
            <a:rPr lang="en-US" sz="2300" u="sng" kern="1200"/>
            <a:t>Prevent &amp; Correct </a:t>
          </a:r>
          <a:r>
            <a:rPr lang="en-US" sz="2300" kern="1200"/>
            <a:t>Promptly Any Harassing Behavior; </a:t>
          </a:r>
        </a:p>
      </dsp:txBody>
      <dsp:txXfrm>
        <a:off x="1493203" y="1616573"/>
        <a:ext cx="7193596" cy="1292816"/>
      </dsp:txXfrm>
    </dsp:sp>
    <dsp:sp modelId="{C3170C33-4F31-43B9-AD7A-D2A87AE99ABB}">
      <dsp:nvSpPr>
        <dsp:cNvPr id="0" name=""/>
        <dsp:cNvSpPr/>
      </dsp:nvSpPr>
      <dsp:spPr>
        <a:xfrm>
          <a:off x="0" y="3232593"/>
          <a:ext cx="8686800" cy="1292816"/>
        </a:xfrm>
        <a:prstGeom prst="roundRect">
          <a:avLst>
            <a:gd name="adj" fmla="val 10000"/>
          </a:avLst>
        </a:prstGeom>
        <a:gradFill rotWithShape="0">
          <a:gsLst>
            <a:gs pos="0">
              <a:schemeClr val="accent1">
                <a:tint val="40000"/>
                <a:hueOff val="0"/>
                <a:satOff val="0"/>
                <a:lumOff val="0"/>
                <a:alphaOff val="0"/>
                <a:tint val="75000"/>
                <a:shade val="85000"/>
                <a:satMod val="230000"/>
              </a:schemeClr>
            </a:gs>
            <a:gs pos="25000">
              <a:schemeClr val="accent1">
                <a:tint val="40000"/>
                <a:hueOff val="0"/>
                <a:satOff val="0"/>
                <a:lumOff val="0"/>
                <a:alphaOff val="0"/>
                <a:tint val="90000"/>
                <a:shade val="70000"/>
                <a:satMod val="220000"/>
              </a:schemeClr>
            </a:gs>
            <a:gs pos="50000">
              <a:schemeClr val="accent1">
                <a:tint val="40000"/>
                <a:hueOff val="0"/>
                <a:satOff val="0"/>
                <a:lumOff val="0"/>
                <a:alphaOff val="0"/>
                <a:tint val="90000"/>
                <a:shade val="58000"/>
                <a:satMod val="225000"/>
              </a:schemeClr>
            </a:gs>
            <a:gs pos="65000">
              <a:schemeClr val="accent1">
                <a:tint val="40000"/>
                <a:hueOff val="0"/>
                <a:satOff val="0"/>
                <a:lumOff val="0"/>
                <a:alphaOff val="0"/>
                <a:tint val="90000"/>
                <a:shade val="58000"/>
                <a:satMod val="225000"/>
              </a:schemeClr>
            </a:gs>
            <a:gs pos="80000">
              <a:schemeClr val="accent1">
                <a:tint val="40000"/>
                <a:hueOff val="0"/>
                <a:satOff val="0"/>
                <a:lumOff val="0"/>
                <a:alphaOff val="0"/>
                <a:tint val="90000"/>
                <a:shade val="69000"/>
                <a:satMod val="220000"/>
              </a:schemeClr>
            </a:gs>
            <a:gs pos="100000">
              <a:schemeClr val="accent1">
                <a:tint val="40000"/>
                <a:hueOff val="0"/>
                <a:satOff val="0"/>
                <a:lumOff val="0"/>
                <a:alphaOff val="0"/>
                <a:tint val="77000"/>
                <a:shade val="80000"/>
                <a:satMod val="230000"/>
              </a:schemeClr>
            </a:gs>
          </a:gsLst>
          <a:lin ang="5400000" scaled="1"/>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0C95F8FA-7B5E-4DEA-9208-BD3AB97A8BDD}">
      <dsp:nvSpPr>
        <dsp:cNvPr id="0" name=""/>
        <dsp:cNvSpPr/>
      </dsp:nvSpPr>
      <dsp:spPr>
        <a:xfrm>
          <a:off x="391077" y="3523477"/>
          <a:ext cx="711049" cy="7110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76200" dist="50800" dir="5400000" rotWithShape="0">
            <a:srgbClr val="4E3B3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D2603FF-626F-4D13-A44B-0738D621C6F2}">
      <dsp:nvSpPr>
        <dsp:cNvPr id="0" name=""/>
        <dsp:cNvSpPr/>
      </dsp:nvSpPr>
      <dsp:spPr>
        <a:xfrm>
          <a:off x="1493203" y="3232593"/>
          <a:ext cx="71935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022350">
            <a:lnSpc>
              <a:spcPct val="100000"/>
            </a:lnSpc>
            <a:spcBef>
              <a:spcPct val="0"/>
            </a:spcBef>
            <a:spcAft>
              <a:spcPct val="35000"/>
            </a:spcAft>
            <a:buNone/>
          </a:pPr>
          <a:r>
            <a:rPr lang="en-US" sz="2300" kern="1200"/>
            <a:t>The Employee </a:t>
          </a:r>
          <a:r>
            <a:rPr lang="en-US" sz="2300" u="sng" kern="1200"/>
            <a:t>Unreasonably Failed To Take Advantage Of Any Preventive Or Corrective Opportunities</a:t>
          </a:r>
          <a:r>
            <a:rPr lang="en-US" sz="2300" kern="1200"/>
            <a:t> Provided By The Employer Or To Avoid Harm Otherwise.</a:t>
          </a:r>
        </a:p>
      </dsp:txBody>
      <dsp:txXfrm>
        <a:off x="1493203" y="3232593"/>
        <a:ext cx="7193596" cy="12928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D1110-B54F-4F19-824F-69522A37A00F}">
      <dsp:nvSpPr>
        <dsp:cNvPr id="0" name=""/>
        <dsp:cNvSpPr/>
      </dsp:nvSpPr>
      <dsp:spPr>
        <a:xfrm>
          <a:off x="0" y="0"/>
          <a:ext cx="8839200" cy="812365"/>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Open Ended Questions</a:t>
          </a:r>
        </a:p>
      </dsp:txBody>
      <dsp:txXfrm>
        <a:off x="39656" y="39656"/>
        <a:ext cx="8759888" cy="733053"/>
      </dsp:txXfrm>
    </dsp:sp>
    <dsp:sp modelId="{6DB4E84C-FCFF-4BF0-8DE8-06099E0BDFB0}">
      <dsp:nvSpPr>
        <dsp:cNvPr id="0" name=""/>
        <dsp:cNvSpPr/>
      </dsp:nvSpPr>
      <dsp:spPr>
        <a:xfrm>
          <a:off x="0" y="914397"/>
          <a:ext cx="8839200" cy="690300"/>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Ask Clarifying Questions</a:t>
          </a:r>
        </a:p>
      </dsp:txBody>
      <dsp:txXfrm>
        <a:off x="33698" y="948095"/>
        <a:ext cx="8771804" cy="622904"/>
      </dsp:txXfrm>
    </dsp:sp>
    <dsp:sp modelId="{23F2E431-A0B6-4F31-9C2A-3FD2893DC8EE}">
      <dsp:nvSpPr>
        <dsp:cNvPr id="0" name=""/>
        <dsp:cNvSpPr/>
      </dsp:nvSpPr>
      <dsp:spPr>
        <a:xfrm>
          <a:off x="0" y="1738147"/>
          <a:ext cx="8839200" cy="790904"/>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Listen Actively and Periodically Summarize and Verify</a:t>
          </a:r>
        </a:p>
      </dsp:txBody>
      <dsp:txXfrm>
        <a:off x="38609" y="1776756"/>
        <a:ext cx="8761982" cy="713686"/>
      </dsp:txXfrm>
    </dsp:sp>
    <dsp:sp modelId="{099FA0FD-F4FA-4FF7-AF8D-AA8D2C7A44C3}">
      <dsp:nvSpPr>
        <dsp:cNvPr id="0" name=""/>
        <dsp:cNvSpPr/>
      </dsp:nvSpPr>
      <dsp:spPr>
        <a:xfrm>
          <a:off x="0" y="2590799"/>
          <a:ext cx="8839200" cy="1159745"/>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Observe Body Language, Voice Tone, Physical Activity and Word Usage</a:t>
          </a:r>
        </a:p>
      </dsp:txBody>
      <dsp:txXfrm>
        <a:off x="56614" y="2647413"/>
        <a:ext cx="8725972" cy="1046517"/>
      </dsp:txXfrm>
    </dsp:sp>
    <dsp:sp modelId="{0718D0B2-6C40-4F4B-961D-2BF4287B04A3}">
      <dsp:nvSpPr>
        <dsp:cNvPr id="0" name=""/>
        <dsp:cNvSpPr/>
      </dsp:nvSpPr>
      <dsp:spPr>
        <a:xfrm>
          <a:off x="0" y="3886203"/>
          <a:ext cx="8839200" cy="1410103"/>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Convey Neither Belief or Disbelief, Remain Neutral, but Empathize</a:t>
          </a:r>
        </a:p>
      </dsp:txBody>
      <dsp:txXfrm>
        <a:off x="68836" y="3955039"/>
        <a:ext cx="8701528" cy="127243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B4E84C-FCFF-4BF0-8DE8-06099E0BDFB0}">
      <dsp:nvSpPr>
        <dsp:cNvPr id="0" name=""/>
        <dsp:cNvSpPr/>
      </dsp:nvSpPr>
      <dsp:spPr>
        <a:xfrm>
          <a:off x="0" y="253461"/>
          <a:ext cx="8686800" cy="73007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Careful about Self-Biases</a:t>
          </a:r>
        </a:p>
      </dsp:txBody>
      <dsp:txXfrm>
        <a:off x="35640" y="289101"/>
        <a:ext cx="8615520" cy="658799"/>
      </dsp:txXfrm>
    </dsp:sp>
    <dsp:sp modelId="{23F2E431-A0B6-4F31-9C2A-3FD2893DC8EE}">
      <dsp:nvSpPr>
        <dsp:cNvPr id="0" name=""/>
        <dsp:cNvSpPr/>
      </dsp:nvSpPr>
      <dsp:spPr>
        <a:xfrm>
          <a:off x="0" y="1075701"/>
          <a:ext cx="8686800" cy="73007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Don’t Put Words in the Interviewee’s Mouth</a:t>
          </a:r>
        </a:p>
      </dsp:txBody>
      <dsp:txXfrm>
        <a:off x="35640" y="1111341"/>
        <a:ext cx="8615520" cy="658799"/>
      </dsp:txXfrm>
    </dsp:sp>
    <dsp:sp modelId="{099FA0FD-F4FA-4FF7-AF8D-AA8D2C7A44C3}">
      <dsp:nvSpPr>
        <dsp:cNvPr id="0" name=""/>
        <dsp:cNvSpPr/>
      </dsp:nvSpPr>
      <dsp:spPr>
        <a:xfrm>
          <a:off x="0" y="1897941"/>
          <a:ext cx="8686800" cy="73007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Do Not Ask Leading or Multiple-Choice Questions</a:t>
          </a:r>
        </a:p>
      </dsp:txBody>
      <dsp:txXfrm>
        <a:off x="35640" y="1933581"/>
        <a:ext cx="8615520" cy="658799"/>
      </dsp:txXfrm>
    </dsp:sp>
    <dsp:sp modelId="{0718D0B2-6C40-4F4B-961D-2BF4287B04A3}">
      <dsp:nvSpPr>
        <dsp:cNvPr id="0" name=""/>
        <dsp:cNvSpPr/>
      </dsp:nvSpPr>
      <dsp:spPr>
        <a:xfrm>
          <a:off x="0" y="2720181"/>
          <a:ext cx="8686800" cy="73007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Ask if There is Anything Else?</a:t>
          </a:r>
        </a:p>
      </dsp:txBody>
      <dsp:txXfrm>
        <a:off x="35640" y="2755821"/>
        <a:ext cx="8615520" cy="658799"/>
      </dsp:txXfrm>
    </dsp:sp>
    <dsp:sp modelId="{E576ABD4-EBBD-4F05-9C74-9A8C578A1D71}">
      <dsp:nvSpPr>
        <dsp:cNvPr id="0" name=""/>
        <dsp:cNvSpPr/>
      </dsp:nvSpPr>
      <dsp:spPr>
        <a:xfrm>
          <a:off x="0" y="3542421"/>
          <a:ext cx="8686800" cy="730079"/>
        </a:xfrm>
        <a:prstGeom prst="roundRect">
          <a:avLst/>
        </a:prstGeom>
        <a:gradFill rotWithShape="0">
          <a:gsLst>
            <a:gs pos="0">
              <a:schemeClr val="accent1">
                <a:hueOff val="0"/>
                <a:satOff val="0"/>
                <a:lumOff val="0"/>
                <a:alphaOff val="0"/>
                <a:tint val="30000"/>
                <a:satMod val="250000"/>
              </a:schemeClr>
            </a:gs>
            <a:gs pos="72000">
              <a:schemeClr val="accent1">
                <a:hueOff val="0"/>
                <a:satOff val="0"/>
                <a:lumOff val="0"/>
                <a:alphaOff val="0"/>
                <a:tint val="75000"/>
                <a:satMod val="210000"/>
              </a:schemeClr>
            </a:gs>
            <a:gs pos="100000">
              <a:schemeClr val="accent1">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Confidentiality  Cannot be Promised Absolutely</a:t>
          </a:r>
        </a:p>
      </dsp:txBody>
      <dsp:txXfrm>
        <a:off x="35640" y="3578061"/>
        <a:ext cx="8615520" cy="65879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0B4376-39AE-4DE6-B9B9-39AAA94F10E3}"/>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0614AD7-268D-4A3D-93CC-B2C68E017DD3}"/>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61EA2D3-2320-4040-9679-BDF058EE0553}" type="datetimeFigureOut">
              <a:rPr lang="en-US" smtClean="0"/>
              <a:t>8/12/2024</a:t>
            </a:fld>
            <a:endParaRPr lang="en-US"/>
          </a:p>
        </p:txBody>
      </p:sp>
      <p:sp>
        <p:nvSpPr>
          <p:cNvPr id="4" name="Footer Placeholder 3">
            <a:extLst>
              <a:ext uri="{FF2B5EF4-FFF2-40B4-BE49-F238E27FC236}">
                <a16:creationId xmlns:a16="http://schemas.microsoft.com/office/drawing/2014/main" id="{5C430243-A4A2-4320-9A41-F70A7EAEA815}"/>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9849C89-5CBC-4A82-A174-E9C0F8977AE2}"/>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4510667-CACD-4A21-9FB6-8AD67FFBAE53}" type="slidenum">
              <a:rPr lang="en-US" smtClean="0"/>
              <a:t>‹#›</a:t>
            </a:fld>
            <a:endParaRPr lang="en-US"/>
          </a:p>
        </p:txBody>
      </p:sp>
    </p:spTree>
    <p:extLst>
      <p:ext uri="{BB962C8B-B14F-4D97-AF65-F5344CB8AC3E}">
        <p14:creationId xmlns:p14="http://schemas.microsoft.com/office/powerpoint/2010/main" val="4152184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6EC6D93-AB63-4EEE-A1BC-B167A6A8A2AA}" type="datetimeFigureOut">
              <a:rPr lang="en-US" smtClean="0"/>
              <a:t>8/12/2024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3A88BA9-A4C7-4CF6-A1E6-A29E1CC0593F}" type="slidenum">
              <a:rPr lang="en-US" smtClean="0"/>
              <a:t>‹#›</a:t>
            </a:fld>
            <a:endParaRPr lang="en-US"/>
          </a:p>
        </p:txBody>
      </p:sp>
    </p:spTree>
    <p:extLst>
      <p:ext uri="{BB962C8B-B14F-4D97-AF65-F5344CB8AC3E}">
        <p14:creationId xmlns:p14="http://schemas.microsoft.com/office/powerpoint/2010/main" val="396668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A88BA9-A4C7-4CF6-A1E6-A29E1CC0593F}" type="slidenum">
              <a:rPr lang="en-US" smtClean="0"/>
              <a:t>1</a:t>
            </a:fld>
            <a:endParaRPr lang="en-US"/>
          </a:p>
        </p:txBody>
      </p:sp>
    </p:spTree>
    <p:extLst>
      <p:ext uri="{BB962C8B-B14F-4D97-AF65-F5344CB8AC3E}">
        <p14:creationId xmlns:p14="http://schemas.microsoft.com/office/powerpoint/2010/main" val="2945537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Retaliation—Complainant, Witnesses, or who participated in the investigation.  </a:t>
            </a:r>
          </a:p>
        </p:txBody>
      </p:sp>
      <p:sp>
        <p:nvSpPr>
          <p:cNvPr id="4" name="Slide Number Placeholder 3"/>
          <p:cNvSpPr>
            <a:spLocks noGrp="1"/>
          </p:cNvSpPr>
          <p:nvPr>
            <p:ph type="sldNum" sz="quarter" idx="5"/>
          </p:nvPr>
        </p:nvSpPr>
        <p:spPr/>
        <p:txBody>
          <a:bodyPr/>
          <a:lstStyle/>
          <a:p>
            <a:fld id="{D3A88BA9-A4C7-4CF6-A1E6-A29E1CC0593F}" type="slidenum">
              <a:rPr lang="en-US" smtClean="0"/>
              <a:t>21</a:t>
            </a:fld>
            <a:endParaRPr lang="en-US"/>
          </a:p>
        </p:txBody>
      </p:sp>
    </p:spTree>
    <p:extLst>
      <p:ext uri="{BB962C8B-B14F-4D97-AF65-F5344CB8AC3E}">
        <p14:creationId xmlns:p14="http://schemas.microsoft.com/office/powerpoint/2010/main" val="2469166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created by an immediate supervisor or successively higher authority over the employee—Not Good.  Hard to defend.  Coast Guard </a:t>
            </a:r>
          </a:p>
        </p:txBody>
      </p:sp>
      <p:sp>
        <p:nvSpPr>
          <p:cNvPr id="4" name="Slide Number Placeholder 3"/>
          <p:cNvSpPr>
            <a:spLocks noGrp="1"/>
          </p:cNvSpPr>
          <p:nvPr>
            <p:ph type="sldNum" sz="quarter" idx="5"/>
          </p:nvPr>
        </p:nvSpPr>
        <p:spPr/>
        <p:txBody>
          <a:bodyPr/>
          <a:lstStyle/>
          <a:p>
            <a:fld id="{D3A88BA9-A4C7-4CF6-A1E6-A29E1CC0593F}" type="slidenum">
              <a:rPr lang="en-US" smtClean="0"/>
              <a:t>23</a:t>
            </a:fld>
            <a:endParaRPr lang="en-US"/>
          </a:p>
        </p:txBody>
      </p:sp>
    </p:spTree>
    <p:extLst>
      <p:ext uri="{BB962C8B-B14F-4D97-AF65-F5344CB8AC3E}">
        <p14:creationId xmlns:p14="http://schemas.microsoft.com/office/powerpoint/2010/main" val="35894411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A88BA9-A4C7-4CF6-A1E6-A29E1CC0593F}" type="slidenum">
              <a:rPr lang="en-US" smtClean="0"/>
              <a:t>24</a:t>
            </a:fld>
            <a:endParaRPr lang="en-US"/>
          </a:p>
        </p:txBody>
      </p:sp>
    </p:spTree>
    <p:extLst>
      <p:ext uri="{BB962C8B-B14F-4D97-AF65-F5344CB8AC3E}">
        <p14:creationId xmlns:p14="http://schemas.microsoft.com/office/powerpoint/2010/main" val="3540490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Discourage from Talking about the situation from others—NLRB rules but they change (by President)</a:t>
            </a:r>
          </a:p>
        </p:txBody>
      </p:sp>
      <p:sp>
        <p:nvSpPr>
          <p:cNvPr id="4" name="Slide Number Placeholder 3"/>
          <p:cNvSpPr>
            <a:spLocks noGrp="1"/>
          </p:cNvSpPr>
          <p:nvPr>
            <p:ph type="sldNum" sz="quarter" idx="5"/>
          </p:nvPr>
        </p:nvSpPr>
        <p:spPr/>
        <p:txBody>
          <a:bodyPr/>
          <a:lstStyle/>
          <a:p>
            <a:fld id="{D3A88BA9-A4C7-4CF6-A1E6-A29E1CC0593F}" type="slidenum">
              <a:rPr lang="en-US" smtClean="0"/>
              <a:t>30</a:t>
            </a:fld>
            <a:endParaRPr lang="en-US"/>
          </a:p>
        </p:txBody>
      </p:sp>
    </p:spTree>
    <p:extLst>
      <p:ext uri="{BB962C8B-B14F-4D97-AF65-F5344CB8AC3E}">
        <p14:creationId xmlns:p14="http://schemas.microsoft.com/office/powerpoint/2010/main" val="232199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Discourage from Talking about the situation from others—NLRB rules but they change (by President)</a:t>
            </a:r>
          </a:p>
        </p:txBody>
      </p:sp>
      <p:sp>
        <p:nvSpPr>
          <p:cNvPr id="4" name="Slide Number Placeholder 3"/>
          <p:cNvSpPr>
            <a:spLocks noGrp="1"/>
          </p:cNvSpPr>
          <p:nvPr>
            <p:ph type="sldNum" sz="quarter" idx="5"/>
          </p:nvPr>
        </p:nvSpPr>
        <p:spPr/>
        <p:txBody>
          <a:bodyPr/>
          <a:lstStyle/>
          <a:p>
            <a:fld id="{D3A88BA9-A4C7-4CF6-A1E6-A29E1CC0593F}" type="slidenum">
              <a:rPr lang="en-US" smtClean="0"/>
              <a:t>31</a:t>
            </a:fld>
            <a:endParaRPr lang="en-US"/>
          </a:p>
        </p:txBody>
      </p:sp>
    </p:spTree>
    <p:extLst>
      <p:ext uri="{BB962C8B-B14F-4D97-AF65-F5344CB8AC3E}">
        <p14:creationId xmlns:p14="http://schemas.microsoft.com/office/powerpoint/2010/main" val="2145461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A88BA9-A4C7-4CF6-A1E6-A29E1CC0593F}" type="slidenum">
              <a:rPr lang="en-US" smtClean="0"/>
              <a:t>33</a:t>
            </a:fld>
            <a:endParaRPr lang="en-US"/>
          </a:p>
        </p:txBody>
      </p:sp>
    </p:spTree>
    <p:extLst>
      <p:ext uri="{BB962C8B-B14F-4D97-AF65-F5344CB8AC3E}">
        <p14:creationId xmlns:p14="http://schemas.microsoft.com/office/powerpoint/2010/main" val="747186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A88BA9-A4C7-4CF6-A1E6-A29E1CC0593F}" type="slidenum">
              <a:rPr lang="en-US" smtClean="0"/>
              <a:t>34</a:t>
            </a:fld>
            <a:endParaRPr lang="en-US"/>
          </a:p>
        </p:txBody>
      </p:sp>
    </p:spTree>
    <p:extLst>
      <p:ext uri="{BB962C8B-B14F-4D97-AF65-F5344CB8AC3E}">
        <p14:creationId xmlns:p14="http://schemas.microsoft.com/office/powerpoint/2010/main" val="1194618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Documentation-Including Verbal Warnings should be on a warning form as a verbal or a separate document.    If employee refuses to sign-Initial and Witness.  If it isn’t documented it didn’t happen.</a:t>
            </a:r>
          </a:p>
        </p:txBody>
      </p:sp>
      <p:sp>
        <p:nvSpPr>
          <p:cNvPr id="4" name="Slide Number Placeholder 3"/>
          <p:cNvSpPr>
            <a:spLocks noGrp="1"/>
          </p:cNvSpPr>
          <p:nvPr>
            <p:ph type="sldNum" sz="quarter" idx="5"/>
          </p:nvPr>
        </p:nvSpPr>
        <p:spPr/>
        <p:txBody>
          <a:bodyPr/>
          <a:lstStyle/>
          <a:p>
            <a:fld id="{D3A88BA9-A4C7-4CF6-A1E6-A29E1CC0593F}" type="slidenum">
              <a:rPr lang="en-US" smtClean="0"/>
              <a:t>39</a:t>
            </a:fld>
            <a:endParaRPr lang="en-US"/>
          </a:p>
        </p:txBody>
      </p:sp>
    </p:spTree>
    <p:extLst>
      <p:ext uri="{BB962C8B-B14F-4D97-AF65-F5344CB8AC3E}">
        <p14:creationId xmlns:p14="http://schemas.microsoft.com/office/powerpoint/2010/main" val="13583179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said previously, if not documented, it didn’t happen!</a:t>
            </a:r>
          </a:p>
        </p:txBody>
      </p:sp>
      <p:sp>
        <p:nvSpPr>
          <p:cNvPr id="4" name="Slide Number Placeholder 3"/>
          <p:cNvSpPr>
            <a:spLocks noGrp="1"/>
          </p:cNvSpPr>
          <p:nvPr>
            <p:ph type="sldNum" sz="quarter" idx="5"/>
          </p:nvPr>
        </p:nvSpPr>
        <p:spPr/>
        <p:txBody>
          <a:bodyPr/>
          <a:lstStyle/>
          <a:p>
            <a:fld id="{D3A88BA9-A4C7-4CF6-A1E6-A29E1CC0593F}" type="slidenum">
              <a:rPr lang="en-US" smtClean="0"/>
              <a:t>47</a:t>
            </a:fld>
            <a:endParaRPr lang="en-US"/>
          </a:p>
        </p:txBody>
      </p:sp>
    </p:spTree>
    <p:extLst>
      <p:ext uri="{BB962C8B-B14F-4D97-AF65-F5344CB8AC3E}">
        <p14:creationId xmlns:p14="http://schemas.microsoft.com/office/powerpoint/2010/main" val="2880015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88BA9-A4C7-4CF6-A1E6-A29E1CC0593F}" type="slidenum">
              <a:rPr lang="en-US" smtClean="0"/>
              <a:t>2</a:t>
            </a:fld>
            <a:endParaRPr lang="en-US"/>
          </a:p>
        </p:txBody>
      </p:sp>
    </p:spTree>
    <p:extLst>
      <p:ext uri="{BB962C8B-B14F-4D97-AF65-F5344CB8AC3E}">
        <p14:creationId xmlns:p14="http://schemas.microsoft.com/office/powerpoint/2010/main" val="1058733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Safety Issue—NY Incident—Group leader claimed driver had something in his mouth/smelled like marijuana.     Everything should be taken serious Limited time so we will focus on some of the main topics.  For many of these, Cameras are a huge help.  Make sure you have notifications and they are permissible where you are. SO WHAT IS THE PROCESS?</a:t>
            </a:r>
          </a:p>
          <a:p>
            <a:endParaRPr lang="en-US" dirty="0"/>
          </a:p>
        </p:txBody>
      </p:sp>
      <p:sp>
        <p:nvSpPr>
          <p:cNvPr id="4" name="Slide Number Placeholder 3"/>
          <p:cNvSpPr>
            <a:spLocks noGrp="1"/>
          </p:cNvSpPr>
          <p:nvPr>
            <p:ph type="sldNum" sz="quarter" idx="5"/>
          </p:nvPr>
        </p:nvSpPr>
        <p:spPr/>
        <p:txBody>
          <a:bodyPr/>
          <a:lstStyle/>
          <a:p>
            <a:fld id="{D3A88BA9-A4C7-4CF6-A1E6-A29E1CC0593F}" type="slidenum">
              <a:rPr lang="en-US" smtClean="0"/>
              <a:t>4</a:t>
            </a:fld>
            <a:endParaRPr lang="en-US"/>
          </a:p>
        </p:txBody>
      </p:sp>
    </p:spTree>
    <p:extLst>
      <p:ext uri="{BB962C8B-B14F-4D97-AF65-F5344CB8AC3E}">
        <p14:creationId xmlns:p14="http://schemas.microsoft.com/office/powerpoint/2010/main" val="572990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Diana Example—”I’m so stressed” My boss is thankless, She Hates Everyone.  No one ever has a good idea.  I feel like a pretzel.  I will NEVER live up to her standards.</a:t>
            </a:r>
          </a:p>
          <a:p>
            <a:endParaRPr lang="en-US" dirty="0"/>
          </a:p>
        </p:txBody>
      </p:sp>
      <p:sp>
        <p:nvSpPr>
          <p:cNvPr id="4" name="Slide Number Placeholder 3"/>
          <p:cNvSpPr>
            <a:spLocks noGrp="1"/>
          </p:cNvSpPr>
          <p:nvPr>
            <p:ph type="sldNum" sz="quarter" idx="5"/>
          </p:nvPr>
        </p:nvSpPr>
        <p:spPr/>
        <p:txBody>
          <a:bodyPr/>
          <a:lstStyle/>
          <a:p>
            <a:fld id="{D3A88BA9-A4C7-4CF6-A1E6-A29E1CC0593F}" type="slidenum">
              <a:rPr lang="en-US" smtClean="0"/>
              <a:t>6</a:t>
            </a:fld>
            <a:endParaRPr lang="en-US"/>
          </a:p>
        </p:txBody>
      </p:sp>
    </p:spTree>
    <p:extLst>
      <p:ext uri="{BB962C8B-B14F-4D97-AF65-F5344CB8AC3E}">
        <p14:creationId xmlns:p14="http://schemas.microsoft.com/office/powerpoint/2010/main" val="2300861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Age =40</a:t>
            </a:r>
          </a:p>
        </p:txBody>
      </p:sp>
      <p:sp>
        <p:nvSpPr>
          <p:cNvPr id="4" name="Slide Number Placeholder 3"/>
          <p:cNvSpPr>
            <a:spLocks noGrp="1"/>
          </p:cNvSpPr>
          <p:nvPr>
            <p:ph type="sldNum" sz="quarter" idx="5"/>
          </p:nvPr>
        </p:nvSpPr>
        <p:spPr/>
        <p:txBody>
          <a:bodyPr/>
          <a:lstStyle/>
          <a:p>
            <a:fld id="{D3A88BA9-A4C7-4CF6-A1E6-A29E1CC0593F}" type="slidenum">
              <a:rPr lang="en-US" smtClean="0"/>
              <a:t>9</a:t>
            </a:fld>
            <a:endParaRPr lang="en-US"/>
          </a:p>
        </p:txBody>
      </p:sp>
    </p:spTree>
    <p:extLst>
      <p:ext uri="{BB962C8B-B14F-4D97-AF65-F5344CB8AC3E}">
        <p14:creationId xmlns:p14="http://schemas.microsoft.com/office/powerpoint/2010/main" val="3382279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in mind-the use of they, them theirs as pronouns  Non-binary</a:t>
            </a:r>
          </a:p>
        </p:txBody>
      </p:sp>
      <p:sp>
        <p:nvSpPr>
          <p:cNvPr id="4" name="Slide Number Placeholder 3"/>
          <p:cNvSpPr>
            <a:spLocks noGrp="1"/>
          </p:cNvSpPr>
          <p:nvPr>
            <p:ph type="sldNum" sz="quarter" idx="5"/>
          </p:nvPr>
        </p:nvSpPr>
        <p:spPr/>
        <p:txBody>
          <a:bodyPr/>
          <a:lstStyle/>
          <a:p>
            <a:fld id="{D3A88BA9-A4C7-4CF6-A1E6-A29E1CC0593F}" type="slidenum">
              <a:rPr lang="en-US" smtClean="0"/>
              <a:t>12</a:t>
            </a:fld>
            <a:endParaRPr lang="en-US"/>
          </a:p>
        </p:txBody>
      </p:sp>
    </p:spTree>
    <p:extLst>
      <p:ext uri="{BB962C8B-B14F-4D97-AF65-F5344CB8AC3E}">
        <p14:creationId xmlns:p14="http://schemas.microsoft.com/office/powerpoint/2010/main" val="4276992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Acquiescence=Drivers’ Room Joke Telling.  Consent=Fairhaven emails.</a:t>
            </a:r>
          </a:p>
        </p:txBody>
      </p:sp>
      <p:sp>
        <p:nvSpPr>
          <p:cNvPr id="4" name="Slide Number Placeholder 3"/>
          <p:cNvSpPr>
            <a:spLocks noGrp="1"/>
          </p:cNvSpPr>
          <p:nvPr>
            <p:ph type="sldNum" sz="quarter" idx="5"/>
          </p:nvPr>
        </p:nvSpPr>
        <p:spPr/>
        <p:txBody>
          <a:bodyPr/>
          <a:lstStyle/>
          <a:p>
            <a:fld id="{D3A88BA9-A4C7-4CF6-A1E6-A29E1CC0593F}" type="slidenum">
              <a:rPr lang="en-US" smtClean="0"/>
              <a:t>17</a:t>
            </a:fld>
            <a:endParaRPr lang="en-US"/>
          </a:p>
        </p:txBody>
      </p:sp>
    </p:spTree>
    <p:extLst>
      <p:ext uri="{BB962C8B-B14F-4D97-AF65-F5344CB8AC3E}">
        <p14:creationId xmlns:p14="http://schemas.microsoft.com/office/powerpoint/2010/main" val="1589666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Perfume Example.  Saying I like your dress once.  </a:t>
            </a:r>
          </a:p>
        </p:txBody>
      </p:sp>
      <p:sp>
        <p:nvSpPr>
          <p:cNvPr id="4" name="Slide Number Placeholder 3"/>
          <p:cNvSpPr>
            <a:spLocks noGrp="1"/>
          </p:cNvSpPr>
          <p:nvPr>
            <p:ph type="sldNum" sz="quarter" idx="5"/>
          </p:nvPr>
        </p:nvSpPr>
        <p:spPr/>
        <p:txBody>
          <a:bodyPr/>
          <a:lstStyle/>
          <a:p>
            <a:fld id="{D3A88BA9-A4C7-4CF6-A1E6-A29E1CC0593F}" type="slidenum">
              <a:rPr lang="en-US" smtClean="0"/>
              <a:t>18</a:t>
            </a:fld>
            <a:endParaRPr lang="en-US"/>
          </a:p>
        </p:txBody>
      </p:sp>
    </p:spTree>
    <p:extLst>
      <p:ext uri="{BB962C8B-B14F-4D97-AF65-F5344CB8AC3E}">
        <p14:creationId xmlns:p14="http://schemas.microsoft.com/office/powerpoint/2010/main" val="422765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Negative Publicity can hurt business, hurt recruiting.  DATTCO Vs DATTCO front page, top of the fold after 9/11</a:t>
            </a:r>
          </a:p>
        </p:txBody>
      </p:sp>
      <p:sp>
        <p:nvSpPr>
          <p:cNvPr id="4" name="Slide Number Placeholder 3"/>
          <p:cNvSpPr>
            <a:spLocks noGrp="1"/>
          </p:cNvSpPr>
          <p:nvPr>
            <p:ph type="sldNum" sz="quarter" idx="5"/>
          </p:nvPr>
        </p:nvSpPr>
        <p:spPr/>
        <p:txBody>
          <a:bodyPr/>
          <a:lstStyle/>
          <a:p>
            <a:fld id="{D3A88BA9-A4C7-4CF6-A1E6-A29E1CC0593F}" type="slidenum">
              <a:rPr lang="en-US" smtClean="0"/>
              <a:t>19</a:t>
            </a:fld>
            <a:endParaRPr lang="en-US"/>
          </a:p>
        </p:txBody>
      </p:sp>
    </p:spTree>
    <p:extLst>
      <p:ext uri="{BB962C8B-B14F-4D97-AF65-F5344CB8AC3E}">
        <p14:creationId xmlns:p14="http://schemas.microsoft.com/office/powerpoint/2010/main" val="876988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DCC2F8B6-00BB-431B-ABAE-62BC921A28D0}" type="datetimeFigureOut">
              <a:rPr lang="en-US" smtClean="0"/>
              <a:t>8/12/2024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653FB04B-700E-409B-8E56-7BB2A9E8DA5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CC2F8B6-00BB-431B-ABAE-62BC921A28D0}"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B04B-700E-409B-8E56-7BB2A9E8DA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CC2F8B6-00BB-431B-ABAE-62BC921A28D0}"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B04B-700E-409B-8E56-7BB2A9E8DA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DCC2F8B6-00BB-431B-ABAE-62BC921A28D0}" type="datetimeFigureOut">
              <a:rPr lang="en-US" smtClean="0"/>
              <a:t>8/12/2024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653FB04B-700E-409B-8E56-7BB2A9E8DA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DCC2F8B6-00BB-431B-ABAE-62BC921A28D0}" type="datetimeFigureOut">
              <a:rPr lang="en-US" smtClean="0"/>
              <a:t>8/12/2024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653FB04B-700E-409B-8E56-7BB2A9E8DA5D}"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DCC2F8B6-00BB-431B-ABAE-62BC921A28D0}" type="datetimeFigureOut">
              <a:rPr lang="en-US" smtClean="0"/>
              <a:t>8/12/2024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53FB04B-700E-409B-8E56-7BB2A9E8DA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DCC2F8B6-00BB-431B-ABAE-62BC921A28D0}"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653FB04B-700E-409B-8E56-7BB2A9E8DA5D}"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DCC2F8B6-00BB-431B-ABAE-62BC921A28D0}" type="datetimeFigureOut">
              <a:rPr lang="en-US" smtClean="0"/>
              <a:t>8/12/2024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B04B-700E-409B-8E56-7BB2A9E8DA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CC2F8B6-00BB-431B-ABAE-62BC921A28D0}" type="datetimeFigureOut">
              <a:rPr lang="en-US" smtClean="0"/>
              <a:t>8/12/2024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FB04B-700E-409B-8E56-7BB2A9E8DA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DCC2F8B6-00BB-431B-ABAE-62BC921A28D0}" type="datetimeFigureOut">
              <a:rPr lang="en-US" smtClean="0"/>
              <a:t>8/12/2024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FB04B-700E-409B-8E56-7BB2A9E8DA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DCC2F8B6-00BB-431B-ABAE-62BC921A28D0}"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53FB04B-700E-409B-8E56-7BB2A9E8DA5D}"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2F8B6-00BB-431B-ABAE-62BC921A28D0}" type="datetimeFigureOut">
              <a:rPr lang="en-US" smtClean="0"/>
              <a:t>8/12/2024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53FB04B-700E-409B-8E56-7BB2A9E8DA5D}"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0.wmf"/><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33.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8.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dattcoinc-my.sharepoint.com/personal/pamm_dattco_com/Documents/Model-WPV-Plan-General-Industry%20Template%202024.docx?web=1"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unknowncystic.com/2012/05/" TargetMode="External"/><Relationship Id="rId2" Type="http://schemas.openxmlformats.org/officeDocument/2006/relationships/image" Target="../media/image50.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678" y="609600"/>
            <a:ext cx="8190122" cy="6122490"/>
          </a:xfrm>
        </p:spPr>
        <p:txBody>
          <a:bodyPr vert="horz" lIns="91440" tIns="45720" rIns="91440" bIns="45720" anchor="t">
            <a:normAutofit fontScale="85000" lnSpcReduction="10000"/>
          </a:bodyPr>
          <a:lstStyle/>
          <a:p>
            <a:pPr marL="0" indent="0" algn="ctr">
              <a:buNone/>
            </a:pPr>
            <a:endParaRPr lang="en-US" sz="5000" dirty="0">
              <a:latin typeface="Baskerville Old Face" panose="02020602080505020303" pitchFamily="18" charset="0"/>
              <a:cs typeface="Aharoni" panose="02010803020104030203" pitchFamily="2" charset="-79"/>
            </a:endParaRPr>
          </a:p>
          <a:p>
            <a:pPr marL="0" indent="0" algn="ctr">
              <a:buNone/>
            </a:pPr>
            <a:r>
              <a:rPr lang="en-US" sz="5000" dirty="0">
                <a:latin typeface="Baskerville Old Face"/>
                <a:cs typeface="Aharoni"/>
              </a:rPr>
              <a:t>Navigating Challenging Human Resources Issues from Accusations to Communications and Resolution</a:t>
            </a:r>
            <a:endParaRPr lang="en-US" sz="5000" dirty="0">
              <a:latin typeface="Baskerville Old Face" panose="02020602080505020303" pitchFamily="18" charset="0"/>
              <a:cs typeface="Aharoni" panose="02010803020104030203" pitchFamily="2" charset="-79"/>
            </a:endParaRPr>
          </a:p>
          <a:p>
            <a:pPr marL="0" indent="0" algn="ctr">
              <a:buNone/>
            </a:pPr>
            <a:r>
              <a:rPr lang="en-US" sz="5000" dirty="0">
                <a:latin typeface="Baskerville Old Face"/>
                <a:cs typeface="Aharoni"/>
              </a:rPr>
              <a:t>BISC West</a:t>
            </a:r>
          </a:p>
          <a:p>
            <a:pPr marL="0" indent="0" algn="ctr">
              <a:buNone/>
            </a:pPr>
            <a:r>
              <a:rPr lang="en-US" sz="5000" dirty="0">
                <a:latin typeface="Baskerville Old Face"/>
                <a:cs typeface="Aharoni"/>
              </a:rPr>
              <a:t>August 12</a:t>
            </a:r>
            <a:r>
              <a:rPr lang="en-US" sz="5000">
                <a:latin typeface="Baskerville Old Face"/>
                <a:cs typeface="Aharoni"/>
              </a:rPr>
              <a:t>, 2024</a:t>
            </a:r>
            <a:endParaRPr lang="en-US" sz="5000" dirty="0">
              <a:latin typeface="Baskerville Old Face" panose="02020602080505020303" pitchFamily="18" charset="0"/>
              <a:cs typeface="Aharoni" panose="02010803020104030203" pitchFamily="2" charset="-79"/>
            </a:endParaRPr>
          </a:p>
          <a:p>
            <a:pPr marL="0" indent="0" algn="ctr">
              <a:buNone/>
            </a:pPr>
            <a:endParaRPr lang="en-US" sz="5000" dirty="0">
              <a:latin typeface="Baskerville Old Face" panose="02020602080505020303" pitchFamily="18" charset="0"/>
              <a:cs typeface="Aharoni" panose="02010803020104030203" pitchFamily="2" charset="-79"/>
            </a:endParaRPr>
          </a:p>
          <a:p>
            <a:pPr marL="0" indent="0" algn="ctr">
              <a:buNone/>
            </a:pPr>
            <a:r>
              <a:rPr lang="en-US" sz="2500" dirty="0">
                <a:latin typeface="Franklin Gothic Book"/>
                <a:cs typeface="Aharoni"/>
              </a:rPr>
              <a:t>Pam Martinez</a:t>
            </a:r>
          </a:p>
          <a:p>
            <a:pPr marL="0" indent="0" algn="ctr">
              <a:buNone/>
            </a:pPr>
            <a:r>
              <a:rPr lang="en-US" sz="2500" dirty="0">
                <a:latin typeface="Franklin Gothic Book"/>
                <a:cs typeface="Aharoni"/>
              </a:rPr>
              <a:t>Vice President of Human Resources and Risk Management</a:t>
            </a:r>
          </a:p>
          <a:p>
            <a:pPr marL="0" indent="0" algn="ctr">
              <a:buNone/>
            </a:pPr>
            <a:r>
              <a:rPr lang="en-US" sz="2500" dirty="0">
                <a:latin typeface="Franklin Gothic Book"/>
                <a:cs typeface="Aharoni"/>
              </a:rPr>
              <a:t>DATTCO</a:t>
            </a:r>
          </a:p>
          <a:p>
            <a:pPr marL="0" indent="0" algn="ctr">
              <a:buNone/>
            </a:pPr>
            <a:endParaRPr lang="en-US" sz="5000" dirty="0">
              <a:latin typeface="Baskerville Old Face" panose="02020602080505020303" pitchFamily="18" charset="0"/>
              <a:cs typeface="Aharoni" panose="02010803020104030203" pitchFamily="2" charset="-79"/>
            </a:endParaRPr>
          </a:p>
        </p:txBody>
      </p:sp>
    </p:spTree>
    <p:extLst>
      <p:ext uri="{BB962C8B-B14F-4D97-AF65-F5344CB8AC3E}">
        <p14:creationId xmlns:p14="http://schemas.microsoft.com/office/powerpoint/2010/main" val="1630016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683B7-F973-5489-7386-F4D463239B57}"/>
              </a:ext>
            </a:extLst>
          </p:cNvPr>
          <p:cNvSpPr>
            <a:spLocks noGrp="1"/>
          </p:cNvSpPr>
          <p:nvPr>
            <p:ph type="title"/>
          </p:nvPr>
        </p:nvSpPr>
        <p:spPr/>
        <p:txBody>
          <a:bodyPr vert="horz" lIns="91440" tIns="45720" rIns="91440" bIns="45720" anchor="ctr">
            <a:normAutofit/>
          </a:bodyPr>
          <a:lstStyle/>
          <a:p>
            <a:r>
              <a:rPr lang="en-US" dirty="0"/>
              <a:t>Discrimination</a:t>
            </a:r>
          </a:p>
        </p:txBody>
      </p:sp>
      <p:sp>
        <p:nvSpPr>
          <p:cNvPr id="3" name="Content Placeholder 2">
            <a:extLst>
              <a:ext uri="{FF2B5EF4-FFF2-40B4-BE49-F238E27FC236}">
                <a16:creationId xmlns:a16="http://schemas.microsoft.com/office/drawing/2014/main" id="{248808DB-24A1-CD3F-3587-16F24197FB91}"/>
              </a:ext>
            </a:extLst>
          </p:cNvPr>
          <p:cNvSpPr>
            <a:spLocks noGrp="1"/>
          </p:cNvSpPr>
          <p:nvPr>
            <p:ph idx="1"/>
          </p:nvPr>
        </p:nvSpPr>
        <p:spPr>
          <a:xfrm>
            <a:off x="157910" y="1361367"/>
            <a:ext cx="8833691" cy="5407312"/>
          </a:xfrm>
        </p:spPr>
        <p:txBody>
          <a:bodyPr vert="horz" lIns="91440" tIns="45720" rIns="91440" bIns="45720" anchor="t">
            <a:normAutofit/>
          </a:bodyPr>
          <a:lstStyle/>
          <a:p>
            <a:r>
              <a:rPr lang="en-US" dirty="0">
                <a:latin typeface="Franklin Gothic Book"/>
              </a:rPr>
              <a:t>Under  Federal Law, Employment Discrimination Occurs Where An Employment Decision Is Based The Following Examples:</a:t>
            </a:r>
          </a:p>
          <a:p>
            <a:pPr lvl="1">
              <a:buFont typeface="Courier New"/>
              <a:buChar char="o"/>
            </a:pPr>
            <a:r>
              <a:rPr lang="en-US" dirty="0">
                <a:latin typeface="Franklin Gothic Book"/>
              </a:rPr>
              <a:t>A Person’s Race, Color, National Origin, Religion, Age, Gender, Physical Disability, Present Or Past History Of Mental Disorder, Learning Disability, Marital Status, Sexual Orientation, Genetic Information Or Retaliation For Having Complained Of Conduct Believed To Be Discriminatory</a:t>
            </a:r>
          </a:p>
          <a:p>
            <a:pPr lvl="1">
              <a:buFont typeface="Courier New"/>
              <a:buChar char="o"/>
            </a:pPr>
            <a:endParaRPr lang="en-US" dirty="0">
              <a:latin typeface="Franklin Gothic Book"/>
            </a:endParaRPr>
          </a:p>
          <a:p>
            <a:pPr marL="457200" lvl="1" indent="0" algn="ctr">
              <a:buNone/>
            </a:pPr>
            <a:r>
              <a:rPr lang="en-US" b="1" u="sng" dirty="0">
                <a:latin typeface="Franklin Gothic Book"/>
              </a:rPr>
              <a:t>BE AWARE OF ADDITIONAL STATE LAWS!</a:t>
            </a:r>
          </a:p>
        </p:txBody>
      </p:sp>
      <p:pic>
        <p:nvPicPr>
          <p:cNvPr id="9" name="Picture 2" descr="C:\Users\pamm\AppData\Local\Microsoft\Windows\Temporary Internet Files\Content.IE5\65L1Y21C\MP900387780[1].jpg">
            <a:extLst>
              <a:ext uri="{FF2B5EF4-FFF2-40B4-BE49-F238E27FC236}">
                <a16:creationId xmlns:a16="http://schemas.microsoft.com/office/drawing/2014/main" id="{C16E6FD3-ED7E-555E-A4BF-8A1028E9340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181600"/>
            <a:ext cx="691309" cy="963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957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908" y="1113487"/>
            <a:ext cx="8677620" cy="5664372"/>
          </a:xfrm>
        </p:spPr>
        <p:txBody>
          <a:bodyPr vert="horz" lIns="91440" tIns="45720" rIns="91440" bIns="45720" anchor="t">
            <a:normAutofit/>
          </a:bodyPr>
          <a:lstStyle/>
          <a:p>
            <a:r>
              <a:rPr lang="en-US" dirty="0">
                <a:latin typeface="Franklin Gothic Book"/>
              </a:rPr>
              <a:t>Examples of Harassing Conduct</a:t>
            </a:r>
          </a:p>
          <a:p>
            <a:pPr lvl="1">
              <a:buFont typeface="Courier New"/>
              <a:buChar char="o"/>
            </a:pPr>
            <a:r>
              <a:rPr lang="en-US" dirty="0"/>
              <a:t>Racial Or Sexual Name Calling</a:t>
            </a:r>
          </a:p>
          <a:p>
            <a:pPr lvl="2">
              <a:buFont typeface="Wingdings"/>
              <a:buChar char="§"/>
            </a:pPr>
            <a:r>
              <a:rPr lang="en-US" dirty="0"/>
              <a:t>Ridicule, Demeaning Jokes, Remarks, Texts, Email,  Graffiti—Includes Comments Regarding Age, Gender, Sexual Orientation, Etc.</a:t>
            </a:r>
          </a:p>
          <a:p>
            <a:pPr lvl="1">
              <a:buFont typeface="Courier New"/>
              <a:buChar char="o"/>
            </a:pPr>
            <a:r>
              <a:rPr lang="en-US" dirty="0">
                <a:latin typeface="Franklin Gothic Book"/>
              </a:rPr>
              <a:t>Unwelcome Touching, All Forms Of Physical Abuse.</a:t>
            </a:r>
          </a:p>
          <a:p>
            <a:pPr lvl="1">
              <a:buFont typeface="Courier New"/>
              <a:buChar char="o"/>
            </a:pPr>
            <a:r>
              <a:rPr lang="en-US" dirty="0">
                <a:latin typeface="Franklin Gothic Book"/>
              </a:rPr>
              <a:t>Pattern Of Refusal To Work Or Assist Minority Group Members.</a:t>
            </a:r>
          </a:p>
          <a:p>
            <a:pPr lvl="1">
              <a:buFont typeface="Courier New"/>
              <a:buChar char="o"/>
            </a:pPr>
            <a:r>
              <a:rPr lang="en-US" dirty="0">
                <a:latin typeface="Franklin Gothic Book"/>
              </a:rPr>
              <a:t>“Pranks”: Practical Jokes (Related To A Protected Class Or Sexual Harassment)</a:t>
            </a:r>
          </a:p>
          <a:p>
            <a:endParaRPr lang="en-US" dirty="0"/>
          </a:p>
          <a:p>
            <a:endParaRPr lang="en-US" dirty="0"/>
          </a:p>
        </p:txBody>
      </p:sp>
      <p:pic>
        <p:nvPicPr>
          <p:cNvPr id="10243" name="Picture 3" descr="C:\Users\pamm\AppData\Local\Microsoft\Windows\Temporary Internet Files\Content.IE5\7O5C296K\MP90044244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4686" y="5768249"/>
            <a:ext cx="1159430" cy="762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a:extLst>
              <a:ext uri="{FF2B5EF4-FFF2-40B4-BE49-F238E27FC236}">
                <a16:creationId xmlns:a16="http://schemas.microsoft.com/office/drawing/2014/main" id="{EB2E05E4-A873-BD17-D84D-37072A37F58F}"/>
              </a:ext>
            </a:extLst>
          </p:cNvPr>
          <p:cNvSpPr>
            <a:spLocks noGrp="1"/>
          </p:cNvSpPr>
          <p:nvPr>
            <p:ph type="title"/>
          </p:nvPr>
        </p:nvSpPr>
        <p:spPr/>
        <p:txBody>
          <a:bodyPr vert="horz" lIns="91440" tIns="45720" rIns="91440" bIns="45720" anchor="ctr">
            <a:normAutofit/>
          </a:bodyPr>
          <a:lstStyle/>
          <a:p>
            <a:r>
              <a:rPr lang="en-US" dirty="0"/>
              <a:t>harassment</a:t>
            </a:r>
          </a:p>
        </p:txBody>
      </p:sp>
    </p:spTree>
    <p:extLst>
      <p:ext uri="{BB962C8B-B14F-4D97-AF65-F5344CB8AC3E}">
        <p14:creationId xmlns:p14="http://schemas.microsoft.com/office/powerpoint/2010/main" val="3797143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a:t>Sexual Harassment</a:t>
            </a:r>
            <a:endParaRPr lang="en-US" dirty="0"/>
          </a:p>
        </p:txBody>
      </p:sp>
      <p:sp>
        <p:nvSpPr>
          <p:cNvPr id="3" name="Content Placeholder 2"/>
          <p:cNvSpPr>
            <a:spLocks noGrp="1"/>
          </p:cNvSpPr>
          <p:nvPr>
            <p:ph idx="1"/>
          </p:nvPr>
        </p:nvSpPr>
        <p:spPr>
          <a:xfrm>
            <a:off x="155063" y="1294616"/>
            <a:ext cx="8836537" cy="5563383"/>
          </a:xfrm>
        </p:spPr>
        <p:txBody>
          <a:bodyPr vert="horz" lIns="91440" tIns="45720" rIns="91440" bIns="45720" anchor="t">
            <a:normAutofit fontScale="70000" lnSpcReduction="20000"/>
          </a:bodyPr>
          <a:lstStyle/>
          <a:p>
            <a:pPr marL="0" indent="0">
              <a:spcBef>
                <a:spcPts val="0"/>
              </a:spcBef>
              <a:buNone/>
            </a:pPr>
            <a:r>
              <a:rPr lang="en-US" sz="2700" dirty="0"/>
              <a:t>“</a:t>
            </a:r>
            <a:r>
              <a:rPr lang="en-US" dirty="0"/>
              <a:t>Sexual Harassment” - Unwelcome Sexual Advances Or Requests For Sexual Favors Or Any Other Verbal or Physical Conduct of A Sexual Nature</a:t>
            </a:r>
          </a:p>
          <a:p>
            <a:pPr marL="0" indent="0">
              <a:spcBef>
                <a:spcPts val="0"/>
              </a:spcBef>
              <a:buNone/>
            </a:pPr>
            <a:endParaRPr lang="en-US" dirty="0"/>
          </a:p>
          <a:p>
            <a:pPr>
              <a:spcBef>
                <a:spcPts val="0"/>
              </a:spcBef>
            </a:pPr>
            <a:r>
              <a:rPr lang="en-US" dirty="0"/>
              <a:t>(1) Submission To Such Conduct Is Made Either Explicitly Or Implicitly </a:t>
            </a:r>
            <a:r>
              <a:rPr lang="en-US" u="sng" dirty="0"/>
              <a:t>A Term Or Condition Of An Individual's Employment; </a:t>
            </a:r>
            <a:endParaRPr lang="en-US" u="sng" dirty="0">
              <a:solidFill>
                <a:srgbClr val="000000"/>
              </a:solidFill>
            </a:endParaRPr>
          </a:p>
          <a:p>
            <a:pPr>
              <a:spcBef>
                <a:spcPts val="0"/>
              </a:spcBef>
            </a:pPr>
            <a:endParaRPr lang="en-US" dirty="0">
              <a:solidFill>
                <a:srgbClr val="000000"/>
              </a:solidFill>
            </a:endParaRPr>
          </a:p>
          <a:p>
            <a:pPr>
              <a:spcBef>
                <a:spcPts val="0"/>
              </a:spcBef>
            </a:pPr>
            <a:r>
              <a:rPr lang="en-US" dirty="0"/>
              <a:t>(2) Submission To Or Rejection Of Such Conduct By An Individual Is Used As </a:t>
            </a:r>
            <a:r>
              <a:rPr lang="en-US" u="sng" dirty="0"/>
              <a:t>The Basis For Employment Decisions Affecting Such Individual;</a:t>
            </a:r>
            <a:endParaRPr lang="en-US" u="sng" dirty="0">
              <a:solidFill>
                <a:srgbClr val="000000"/>
              </a:solidFill>
            </a:endParaRPr>
          </a:p>
          <a:p>
            <a:pPr>
              <a:spcBef>
                <a:spcPts val="0"/>
              </a:spcBef>
            </a:pPr>
            <a:endParaRPr lang="en-US" dirty="0">
              <a:solidFill>
                <a:srgbClr val="000000"/>
              </a:solidFill>
            </a:endParaRPr>
          </a:p>
          <a:p>
            <a:pPr>
              <a:spcBef>
                <a:spcPts val="0"/>
              </a:spcBef>
            </a:pPr>
            <a:r>
              <a:rPr lang="en-US" dirty="0"/>
              <a:t>(3)The Conduct Has The Purpose Or Effect Of Substantially </a:t>
            </a:r>
            <a:r>
              <a:rPr lang="en-US" u="sng" dirty="0"/>
              <a:t>Interfering With An Individual’s Work Performance Or Creating An Intimidating, Hostile Or Offensive Working Environment.</a:t>
            </a:r>
          </a:p>
          <a:p>
            <a:pPr>
              <a:spcBef>
                <a:spcPts val="0"/>
              </a:spcBef>
            </a:pPr>
            <a:endParaRPr lang="en-US" u="sng" dirty="0"/>
          </a:p>
          <a:p>
            <a:r>
              <a:rPr lang="en-US" dirty="0"/>
              <a:t>Male/Female, Female/Male, Female/Female, Male/Male </a:t>
            </a:r>
          </a:p>
          <a:p>
            <a:endParaRPr lang="en-US" sz="2700" dirty="0"/>
          </a:p>
          <a:p>
            <a:pPr marL="0" indent="0">
              <a:buNone/>
            </a:pPr>
            <a:r>
              <a:rPr lang="en-US" sz="2700" dirty="0"/>
              <a:t>	</a:t>
            </a:r>
            <a:endParaRPr lang="en-US" dirty="0"/>
          </a:p>
        </p:txBody>
      </p:sp>
      <p:pic>
        <p:nvPicPr>
          <p:cNvPr id="8194" name="Picture 2" descr="C:\Users\pamm\AppData\Local\Microsoft\Windows\Temporary Internet Files\Content.IE5\7O5C296K\MP90044868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52030" y="132211"/>
            <a:ext cx="1358040" cy="90941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pamm\AppData\Local\Microsoft\Windows\Temporary Internet Files\Content.IE5\FB8J5Y3G\MC910217363[1].wmf">
            <a:extLst>
              <a:ext uri="{FF2B5EF4-FFF2-40B4-BE49-F238E27FC236}">
                <a16:creationId xmlns:a16="http://schemas.microsoft.com/office/drawing/2014/main" id="{BF7F6BE9-2B9A-3EB1-7D46-1C17BC78134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6600" y="5709962"/>
            <a:ext cx="1524000" cy="91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0074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96783-C0A6-4E52-9E7D-57D73A8C6869}"/>
              </a:ext>
            </a:extLst>
          </p:cNvPr>
          <p:cNvSpPr>
            <a:spLocks noGrp="1"/>
          </p:cNvSpPr>
          <p:nvPr>
            <p:ph type="title"/>
          </p:nvPr>
        </p:nvSpPr>
        <p:spPr/>
        <p:txBody>
          <a:bodyPr/>
          <a:lstStyle/>
          <a:p>
            <a:r>
              <a:rPr lang="en-US" dirty="0"/>
              <a:t>trivia</a:t>
            </a:r>
          </a:p>
        </p:txBody>
      </p:sp>
      <p:sp>
        <p:nvSpPr>
          <p:cNvPr id="3" name="Content Placeholder 2">
            <a:extLst>
              <a:ext uri="{FF2B5EF4-FFF2-40B4-BE49-F238E27FC236}">
                <a16:creationId xmlns:a16="http://schemas.microsoft.com/office/drawing/2014/main" id="{490BD595-3A3D-42F7-9139-74512F933638}"/>
              </a:ext>
            </a:extLst>
          </p:cNvPr>
          <p:cNvSpPr>
            <a:spLocks noGrp="1"/>
          </p:cNvSpPr>
          <p:nvPr>
            <p:ph idx="1"/>
          </p:nvPr>
        </p:nvSpPr>
        <p:spPr/>
        <p:txBody>
          <a:bodyPr vert="horz" lIns="91440" tIns="45720" rIns="91440" bIns="45720" anchor="t">
            <a:normAutofit/>
          </a:bodyPr>
          <a:lstStyle/>
          <a:p>
            <a:r>
              <a:rPr lang="en-US" dirty="0"/>
              <a:t>What State was first to implement sexual harassment laws?</a:t>
            </a:r>
          </a:p>
          <a:p>
            <a:endParaRPr lang="en-US" dirty="0"/>
          </a:p>
          <a:p>
            <a:r>
              <a:rPr lang="en-US" dirty="0"/>
              <a:t>1st Maine-1991</a:t>
            </a:r>
          </a:p>
          <a:p>
            <a:r>
              <a:rPr lang="en-US" dirty="0"/>
              <a:t>2nd   Connecticut-1992</a:t>
            </a:r>
          </a:p>
          <a:p>
            <a:r>
              <a:rPr lang="en-US" dirty="0"/>
              <a:t>          California-2004</a:t>
            </a:r>
          </a:p>
          <a:p>
            <a:pPr marL="0" indent="0">
              <a:buNone/>
            </a:pPr>
            <a:endParaRPr lang="en-US" dirty="0"/>
          </a:p>
        </p:txBody>
      </p:sp>
    </p:spTree>
    <p:extLst>
      <p:ext uri="{BB962C8B-B14F-4D97-AF65-F5344CB8AC3E}">
        <p14:creationId xmlns:p14="http://schemas.microsoft.com/office/powerpoint/2010/main" val="16025391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b="1" dirty="0"/>
              <a:t>Quid Pro Quo Harassment</a:t>
            </a:r>
            <a:endParaRPr lang="en-US" dirty="0"/>
          </a:p>
        </p:txBody>
      </p:sp>
      <p:sp>
        <p:nvSpPr>
          <p:cNvPr id="3" name="Content Placeholder 2"/>
          <p:cNvSpPr>
            <a:spLocks noGrp="1"/>
          </p:cNvSpPr>
          <p:nvPr>
            <p:ph idx="1"/>
          </p:nvPr>
        </p:nvSpPr>
        <p:spPr/>
        <p:txBody>
          <a:bodyPr/>
          <a:lstStyle/>
          <a:p>
            <a:r>
              <a:rPr lang="en-US" b="1" dirty="0"/>
              <a:t>Committed by Supervisors, Those With Control Over Employment Conditions:</a:t>
            </a:r>
            <a:endParaRPr lang="en-US" dirty="0"/>
          </a:p>
          <a:p>
            <a:pPr lvl="1"/>
            <a:r>
              <a:rPr lang="en-US" dirty="0"/>
              <a:t>When employment and/or employment decisions for an employee are based on that employee’s acceptance or rejection of unwelcome sexual behavior.</a:t>
            </a:r>
          </a:p>
        </p:txBody>
      </p:sp>
      <p:pic>
        <p:nvPicPr>
          <p:cNvPr id="11266" name="Picture 2" descr="C:\Users\pamm\AppData\Local\Microsoft\Windows\Temporary Internet Files\Content.IE5\7O5C296K\MC90015706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3450" y="4545013"/>
            <a:ext cx="1789113" cy="181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328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045" y="457200"/>
            <a:ext cx="8826555" cy="838200"/>
          </a:xfrm>
        </p:spPr>
        <p:txBody>
          <a:bodyPr vert="horz" lIns="91440" tIns="45720" rIns="91440" bIns="45720" anchor="ctr">
            <a:noAutofit/>
          </a:bodyPr>
          <a:lstStyle/>
          <a:p>
            <a:br>
              <a:rPr lang="en-US" sz="3500" b="1" u="sng" dirty="0"/>
            </a:br>
            <a:r>
              <a:rPr lang="en-US" sz="3300" b="1" dirty="0"/>
              <a:t>HOSTILE WORK ENVIRONMENT HARASSMENT</a:t>
            </a:r>
            <a:br>
              <a:rPr lang="en-US" sz="3500" dirty="0"/>
            </a:br>
            <a:endParaRPr lang="en-US" sz="3500" dirty="0"/>
          </a:p>
        </p:txBody>
      </p:sp>
      <p:sp>
        <p:nvSpPr>
          <p:cNvPr id="3" name="Content Placeholder 2"/>
          <p:cNvSpPr>
            <a:spLocks noGrp="1"/>
          </p:cNvSpPr>
          <p:nvPr>
            <p:ph idx="1"/>
          </p:nvPr>
        </p:nvSpPr>
        <p:spPr/>
        <p:txBody>
          <a:bodyPr>
            <a:normAutofit/>
          </a:bodyPr>
          <a:lstStyle/>
          <a:p>
            <a:r>
              <a:rPr lang="en-US" b="1" dirty="0"/>
              <a:t>Can Be Committed by Co-Workers, Supervisors, Third Parties or any in Combination.</a:t>
            </a:r>
          </a:p>
          <a:p>
            <a:pPr lvl="1"/>
            <a:r>
              <a:rPr lang="en-US" dirty="0"/>
              <a:t>Unwelcome sexual conduct</a:t>
            </a:r>
          </a:p>
          <a:p>
            <a:pPr lvl="1"/>
            <a:r>
              <a:rPr lang="en-US" dirty="0"/>
              <a:t>Purpose or effect of unreasonable interfering with an individual’s work performance.</a:t>
            </a:r>
          </a:p>
          <a:p>
            <a:pPr lvl="1"/>
            <a:r>
              <a:rPr lang="en-US" dirty="0"/>
              <a:t>Creating an intimidating, hostile or offensive working environment.</a:t>
            </a:r>
          </a:p>
          <a:p>
            <a:pPr lvl="1"/>
            <a:r>
              <a:rPr lang="en-US" dirty="0"/>
              <a:t>So severe and pervasive as to alter the terms and conditions of the victim’s employment.</a:t>
            </a:r>
          </a:p>
          <a:p>
            <a:endParaRPr lang="en-US" dirty="0"/>
          </a:p>
        </p:txBody>
      </p:sp>
      <p:pic>
        <p:nvPicPr>
          <p:cNvPr id="12290" name="Picture 2" descr="C:\Users\pamm\AppData\Local\Microsoft\Windows\Temporary Internet Files\Content.IE5\V1DFJ3NN\MC90007104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009" y="5549290"/>
            <a:ext cx="1598612" cy="1304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644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b="1" dirty="0"/>
              <a:t>Non-employees</a:t>
            </a:r>
            <a:endParaRPr lang="en-US" dirty="0"/>
          </a:p>
        </p:txBody>
      </p:sp>
      <p:sp>
        <p:nvSpPr>
          <p:cNvPr id="3" name="Content Placeholder 2"/>
          <p:cNvSpPr>
            <a:spLocks noGrp="1"/>
          </p:cNvSpPr>
          <p:nvPr>
            <p:ph idx="1"/>
          </p:nvPr>
        </p:nvSpPr>
        <p:spPr/>
        <p:txBody>
          <a:bodyPr vert="horz" lIns="91440" tIns="45720" rIns="91440" bIns="45720" anchor="t">
            <a:normAutofit/>
          </a:bodyPr>
          <a:lstStyle/>
          <a:p>
            <a:r>
              <a:rPr lang="en-US" b="1" dirty="0"/>
              <a:t>Customers, Suppliers And Others Who Do Business With You</a:t>
            </a:r>
            <a:endParaRPr lang="en-US" dirty="0"/>
          </a:p>
          <a:p>
            <a:r>
              <a:rPr lang="en-US" dirty="0"/>
              <a:t>Job Doesn’t Require Submission To Unwelcome Sexual Conduct By Anyone</a:t>
            </a:r>
          </a:p>
          <a:p>
            <a:r>
              <a:rPr lang="en-US" dirty="0"/>
              <a:t>What Puts You On Notice Of A Problem?</a:t>
            </a:r>
          </a:p>
          <a:p>
            <a:pPr marL="0" indent="0">
              <a:buNone/>
            </a:pPr>
            <a:r>
              <a:rPr lang="en-US" dirty="0"/>
              <a:t>	*Complaints</a:t>
            </a:r>
          </a:p>
          <a:p>
            <a:pPr marL="0" indent="0">
              <a:buNone/>
            </a:pPr>
            <a:r>
              <a:rPr lang="en-US" dirty="0"/>
              <a:t>	*Personal Observation</a:t>
            </a:r>
          </a:p>
          <a:p>
            <a:pPr marL="0" indent="0">
              <a:buNone/>
            </a:pPr>
            <a:r>
              <a:rPr lang="en-US" dirty="0"/>
              <a:t>    	*Something That Ought To Prompt Inquiry</a:t>
            </a:r>
          </a:p>
          <a:p>
            <a:endParaRPr lang="en-US" dirty="0"/>
          </a:p>
        </p:txBody>
      </p:sp>
      <p:pic>
        <p:nvPicPr>
          <p:cNvPr id="13316" name="Picture 4" descr="C:\Users\pamm\AppData\Local\Microsoft\Windows\Temporary Internet Files\Content.IE5\T2ZB6TBO\MC90005653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2125" y="4265364"/>
            <a:ext cx="1131988" cy="1135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504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b="1" dirty="0"/>
              <a:t>“Unwelcome” Conduct</a:t>
            </a:r>
            <a:endParaRPr lang="en-US" dirty="0"/>
          </a:p>
        </p:txBody>
      </p:sp>
      <p:graphicFrame>
        <p:nvGraphicFramePr>
          <p:cNvPr id="7" name="Content Placeholder 2">
            <a:extLst>
              <a:ext uri="{FF2B5EF4-FFF2-40B4-BE49-F238E27FC236}">
                <a16:creationId xmlns:a16="http://schemas.microsoft.com/office/drawing/2014/main" id="{91084C5F-C2F9-F38C-B3C5-B5EBD4939832}"/>
              </a:ext>
            </a:extLst>
          </p:cNvPr>
          <p:cNvGraphicFramePr>
            <a:graphicFrameLocks noGrp="1"/>
          </p:cNvGraphicFramePr>
          <p:nvPr>
            <p:ph idx="1"/>
            <p:extLst>
              <p:ext uri="{D42A27DB-BD31-4B8C-83A1-F6EECF244321}">
                <p14:modId xmlns:p14="http://schemas.microsoft.com/office/powerpoint/2010/main" val="2370363425"/>
              </p:ext>
            </p:extLst>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2" descr="C:\Users\pamm\AppData\Local\Microsoft\Windows\Temporary Internet Files\Content.IE5\V1DFJ3NN\MC900432499[1].wmf">
            <a:extLst>
              <a:ext uri="{FF2B5EF4-FFF2-40B4-BE49-F238E27FC236}">
                <a16:creationId xmlns:a16="http://schemas.microsoft.com/office/drawing/2014/main" id="{587ECA22-C6F4-1361-AD18-63DD1D73687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52800" y="5715000"/>
            <a:ext cx="1471612" cy="1077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552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r>
              <a:rPr lang="en-US" b="1" dirty="0"/>
              <a:t>The “Reasonable Person” Standar</a:t>
            </a:r>
            <a:r>
              <a:rPr lang="en-US" b="1" u="sng" dirty="0"/>
              <a:t>d</a:t>
            </a:r>
            <a:br>
              <a:rPr lang="en-US" dirty="0"/>
            </a:br>
            <a:endParaRPr lang="en-US" dirty="0"/>
          </a:p>
        </p:txBody>
      </p:sp>
      <p:sp>
        <p:nvSpPr>
          <p:cNvPr id="3" name="Content Placeholder 2"/>
          <p:cNvSpPr>
            <a:spLocks noGrp="1"/>
          </p:cNvSpPr>
          <p:nvPr>
            <p:ph idx="1"/>
          </p:nvPr>
        </p:nvSpPr>
        <p:spPr/>
        <p:txBody>
          <a:bodyPr/>
          <a:lstStyle/>
          <a:p>
            <a:endParaRPr lang="en-US" dirty="0"/>
          </a:p>
          <a:p>
            <a:r>
              <a:rPr lang="en-US" dirty="0"/>
              <a:t>A “sexually objectionable environment must be both objectively and subjectively offensive, one that a reasonable person would find hostile or abusive, and one that the victim in fact did perceive to be so.”</a:t>
            </a:r>
          </a:p>
        </p:txBody>
      </p:sp>
      <p:pic>
        <p:nvPicPr>
          <p:cNvPr id="14338" name="Picture 2" descr="C:\Users\pamm\AppData\Local\Microsoft\Windows\Temporary Internet Files\Content.IE5\KYSAW5K1\MC90043242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4724400"/>
            <a:ext cx="1412875" cy="1302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393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r>
              <a:rPr lang="en-US" b="1" dirty="0"/>
              <a:t>Serious Busines</a:t>
            </a:r>
            <a:r>
              <a:rPr lang="en-US" b="1" u="sng" dirty="0"/>
              <a:t>s</a:t>
            </a:r>
            <a:br>
              <a:rPr lang="en-US" dirty="0"/>
            </a:br>
            <a:endParaRPr lang="en-US" dirty="0"/>
          </a:p>
        </p:txBody>
      </p:sp>
      <p:graphicFrame>
        <p:nvGraphicFramePr>
          <p:cNvPr id="3077" name="Content Placeholder 2">
            <a:extLst>
              <a:ext uri="{FF2B5EF4-FFF2-40B4-BE49-F238E27FC236}">
                <a16:creationId xmlns:a16="http://schemas.microsoft.com/office/drawing/2014/main" id="{BBBD5013-25C5-B8F4-FF3A-597D14437E00}"/>
              </a:ext>
            </a:extLst>
          </p:cNvPr>
          <p:cNvGraphicFramePr>
            <a:graphicFrameLocks noGrp="1"/>
          </p:cNvGraphicFramePr>
          <p:nvPr>
            <p:ph idx="1"/>
            <p:extLst>
              <p:ext uri="{D42A27DB-BD31-4B8C-83A1-F6EECF244321}">
                <p14:modId xmlns:p14="http://schemas.microsoft.com/office/powerpoint/2010/main" val="631104289"/>
              </p:ext>
            </p:extLst>
          </p:nvPr>
        </p:nvGraphicFramePr>
        <p:xfrm>
          <a:off x="190005" y="1295400"/>
          <a:ext cx="8458200" cy="3932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5" name="Picture 3" descr="C:\Users\pamm\AppData\Local\Microsoft\Windows\Temporary Internet Files\Content.IE5\K3DHJQLK\MP900446453[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29000" y="5380037"/>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55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1F029-D55D-C4AA-95BA-63F64751D662}"/>
              </a:ext>
            </a:extLst>
          </p:cNvPr>
          <p:cNvSpPr>
            <a:spLocks noGrp="1"/>
          </p:cNvSpPr>
          <p:nvPr>
            <p:ph type="title"/>
          </p:nvPr>
        </p:nvSpPr>
        <p:spPr/>
        <p:txBody>
          <a:bodyPr vert="horz" lIns="91440" tIns="45720" rIns="91440" bIns="45720" anchor="ctr">
            <a:normAutofit/>
          </a:bodyPr>
          <a:lstStyle/>
          <a:p>
            <a:r>
              <a:rPr lang="en-US" dirty="0"/>
              <a:t>AGENDA/Objectives</a:t>
            </a:r>
          </a:p>
        </p:txBody>
      </p:sp>
      <p:pic>
        <p:nvPicPr>
          <p:cNvPr id="5" name="Content Placeholder 4" descr="A young businessman is tearing contract agreement.">
            <a:extLst>
              <a:ext uri="{FF2B5EF4-FFF2-40B4-BE49-F238E27FC236}">
                <a16:creationId xmlns:a16="http://schemas.microsoft.com/office/drawing/2014/main" id="{09AC2814-B80F-402B-85BD-411CEA8B661F}"/>
              </a:ext>
            </a:extLst>
          </p:cNvPr>
          <p:cNvPicPr>
            <a:picLocks noGrp="1" noChangeAspect="1"/>
          </p:cNvPicPr>
          <p:nvPr>
            <p:ph sz="half" idx="1"/>
          </p:nvPr>
        </p:nvPicPr>
        <p:blipFill>
          <a:blip r:embed="rId3"/>
          <a:stretch>
            <a:fillRect/>
          </a:stretch>
        </p:blipFill>
        <p:spPr>
          <a:xfrm>
            <a:off x="304800" y="2565741"/>
            <a:ext cx="4191000" cy="2793317"/>
          </a:xfrm>
        </p:spPr>
      </p:pic>
      <p:sp>
        <p:nvSpPr>
          <p:cNvPr id="4" name="Content Placeholder 3">
            <a:extLst>
              <a:ext uri="{FF2B5EF4-FFF2-40B4-BE49-F238E27FC236}">
                <a16:creationId xmlns:a16="http://schemas.microsoft.com/office/drawing/2014/main" id="{2F25E396-8A2A-A482-C652-D7042363E9FC}"/>
              </a:ext>
            </a:extLst>
          </p:cNvPr>
          <p:cNvSpPr>
            <a:spLocks noGrp="1"/>
          </p:cNvSpPr>
          <p:nvPr>
            <p:ph sz="half" idx="2"/>
          </p:nvPr>
        </p:nvSpPr>
        <p:spPr/>
        <p:txBody>
          <a:bodyPr vert="horz" lIns="91440" tIns="45720" rIns="91440" bIns="45720" anchor="t">
            <a:normAutofit fontScale="85000" lnSpcReduction="20000"/>
          </a:bodyPr>
          <a:lstStyle/>
          <a:p>
            <a:r>
              <a:rPr lang="en-US" dirty="0"/>
              <a:t>Types of Issues</a:t>
            </a:r>
          </a:p>
          <a:p>
            <a:r>
              <a:rPr lang="en-US" dirty="0"/>
              <a:t>Handling Complaints/Issues</a:t>
            </a:r>
          </a:p>
          <a:p>
            <a:r>
              <a:rPr lang="en-US" dirty="0"/>
              <a:t>Types of Harassment/Discrimination</a:t>
            </a:r>
          </a:p>
          <a:p>
            <a:r>
              <a:rPr lang="en-US" dirty="0"/>
              <a:t>Complaint Procedure</a:t>
            </a:r>
          </a:p>
          <a:p>
            <a:r>
              <a:rPr lang="en-US" dirty="0"/>
              <a:t>Employer Liability</a:t>
            </a:r>
          </a:p>
          <a:p>
            <a:r>
              <a:rPr lang="en-US" dirty="0"/>
              <a:t>Problem Situations</a:t>
            </a:r>
          </a:p>
          <a:p>
            <a:r>
              <a:rPr lang="en-US" dirty="0"/>
              <a:t>Conducting Investigations</a:t>
            </a:r>
          </a:p>
          <a:p>
            <a:r>
              <a:rPr lang="en-US" dirty="0"/>
              <a:t>Documenting Investigations</a:t>
            </a:r>
          </a:p>
          <a:p>
            <a:r>
              <a:rPr lang="en-US" dirty="0"/>
              <a:t>“Defensive Driving”</a:t>
            </a:r>
          </a:p>
          <a:p>
            <a:r>
              <a:rPr lang="en-US" dirty="0"/>
              <a:t>Creating a Positive Work Environment</a:t>
            </a:r>
          </a:p>
          <a:p>
            <a:r>
              <a:rPr lang="en-US" dirty="0"/>
              <a:t>Violence Prevention Plan</a:t>
            </a:r>
          </a:p>
          <a:p>
            <a:endParaRPr lang="en-US" dirty="0"/>
          </a:p>
        </p:txBody>
      </p:sp>
    </p:spTree>
    <p:extLst>
      <p:ext uri="{BB962C8B-B14F-4D97-AF65-F5344CB8AC3E}">
        <p14:creationId xmlns:p14="http://schemas.microsoft.com/office/powerpoint/2010/main" val="3047874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r>
              <a:rPr lang="en-US" b="1" dirty="0"/>
              <a:t>Complaint Procedure</a:t>
            </a:r>
            <a:br>
              <a:rPr lang="en-US" dirty="0"/>
            </a:br>
            <a:endParaRPr lang="en-US" dirty="0"/>
          </a:p>
        </p:txBody>
      </p:sp>
      <p:graphicFrame>
        <p:nvGraphicFramePr>
          <p:cNvPr id="15364" name="Content Placeholder 2">
            <a:extLst>
              <a:ext uri="{FF2B5EF4-FFF2-40B4-BE49-F238E27FC236}">
                <a16:creationId xmlns:a16="http://schemas.microsoft.com/office/drawing/2014/main" id="{089B89E7-A32F-94C5-BBF3-42259CBA0BC6}"/>
              </a:ext>
            </a:extLst>
          </p:cNvPr>
          <p:cNvGraphicFramePr>
            <a:graphicFrameLocks noGrp="1"/>
          </p:cNvGraphicFramePr>
          <p:nvPr>
            <p:ph idx="1"/>
            <p:extLst>
              <p:ext uri="{D42A27DB-BD31-4B8C-83A1-F6EECF244321}">
                <p14:modId xmlns:p14="http://schemas.microsoft.com/office/powerpoint/2010/main" val="2329100090"/>
              </p:ext>
            </p:extLst>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362" name="Picture 2" descr="C:\Users\pamm\AppData\Local\Microsoft\Windows\Temporary Internet Files\Content.IE5\7O5C296K\MC900078762[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91400" y="204158"/>
            <a:ext cx="1142999" cy="1319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553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br>
              <a:rPr lang="en-US" b="1" u="sng" dirty="0"/>
            </a:br>
            <a:r>
              <a:rPr lang="en-US" b="1" dirty="0"/>
              <a:t>Employer Liability-Potential Claims</a:t>
            </a:r>
            <a:br>
              <a:rPr lang="en-US" dirty="0"/>
            </a:br>
            <a:endParaRPr lang="en-US" b="1"/>
          </a:p>
        </p:txBody>
      </p:sp>
      <p:sp>
        <p:nvSpPr>
          <p:cNvPr id="3" name="Content Placeholder 2"/>
          <p:cNvSpPr>
            <a:spLocks noGrp="1"/>
          </p:cNvSpPr>
          <p:nvPr>
            <p:ph idx="1"/>
          </p:nvPr>
        </p:nvSpPr>
        <p:spPr>
          <a:xfrm>
            <a:off x="304800" y="1214476"/>
            <a:ext cx="8686800" cy="4865649"/>
          </a:xfrm>
        </p:spPr>
        <p:txBody>
          <a:bodyPr vert="horz" lIns="91440" tIns="45720" rIns="91440" bIns="45720" anchor="t">
            <a:normAutofit/>
          </a:bodyPr>
          <a:lstStyle/>
          <a:p>
            <a:r>
              <a:rPr lang="en-US" dirty="0"/>
              <a:t>Federal and/or State Discrimination Claims/Lawsuits</a:t>
            </a:r>
          </a:p>
          <a:p>
            <a:r>
              <a:rPr lang="en-US" dirty="0"/>
              <a:t>Retaliation</a:t>
            </a:r>
          </a:p>
          <a:p>
            <a:r>
              <a:rPr lang="en-US" dirty="0"/>
              <a:t>Intentional or negligent infliction of emotional distress.</a:t>
            </a:r>
          </a:p>
          <a:p>
            <a:pPr marL="0" indent="0">
              <a:buNone/>
            </a:pPr>
            <a:r>
              <a:rPr lang="en-US" dirty="0"/>
              <a:t>	*Negligent hire</a:t>
            </a:r>
          </a:p>
          <a:p>
            <a:pPr marL="0" indent="0">
              <a:buNone/>
            </a:pPr>
            <a:r>
              <a:rPr lang="en-US" dirty="0"/>
              <a:t>	*Negligent retention</a:t>
            </a:r>
          </a:p>
          <a:p>
            <a:pPr marL="0" indent="0">
              <a:buNone/>
            </a:pPr>
            <a:r>
              <a:rPr lang="en-US" dirty="0"/>
              <a:t>	*Negligent supervision</a:t>
            </a:r>
          </a:p>
          <a:p>
            <a:pPr marL="0" indent="0">
              <a:buNone/>
            </a:pPr>
            <a:endParaRPr lang="en-US" dirty="0"/>
          </a:p>
          <a:p>
            <a:pPr marL="0" indent="0" algn="ctr">
              <a:buNone/>
            </a:pPr>
            <a:endParaRPr lang="en-US" dirty="0"/>
          </a:p>
          <a:p>
            <a:endParaRPr lang="en-US" dirty="0"/>
          </a:p>
        </p:txBody>
      </p:sp>
      <p:pic>
        <p:nvPicPr>
          <p:cNvPr id="16389" name="Picture 5" descr="C:\Users\pamm\AppData\Local\Microsoft\Windows\Temporary Internet Files\Content.IE5\K3DHJQLK\MC90044048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6066" y="3643275"/>
            <a:ext cx="1447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873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b="1" dirty="0"/>
              <a:t>Employer Liability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a:t>Damages Available:</a:t>
            </a:r>
          </a:p>
          <a:p>
            <a:r>
              <a:rPr lang="en-US" dirty="0"/>
              <a:t>	*Punitive Damages</a:t>
            </a:r>
          </a:p>
          <a:p>
            <a:r>
              <a:rPr lang="en-US" dirty="0"/>
              <a:t>	*Attorney’s Fees</a:t>
            </a:r>
          </a:p>
          <a:p>
            <a:r>
              <a:rPr lang="en-US" dirty="0"/>
              <a:t>	*Back Pay</a:t>
            </a:r>
          </a:p>
          <a:p>
            <a:r>
              <a:rPr lang="en-US" dirty="0"/>
              <a:t>	*Front Pay (or Reinstatement)</a:t>
            </a:r>
          </a:p>
          <a:p>
            <a:r>
              <a:rPr lang="en-US" dirty="0"/>
              <a:t>	*Loss of Benefits, Bonuses, Raises, 		Commissions</a:t>
            </a:r>
          </a:p>
          <a:p>
            <a:r>
              <a:rPr lang="en-US" dirty="0"/>
              <a:t>	*Emotional Distress, Pain &amp; Suffering</a:t>
            </a:r>
          </a:p>
          <a:p>
            <a:r>
              <a:rPr lang="en-US" dirty="0"/>
              <a:t>	*Medical, Psychiatric, Counseling Costs</a:t>
            </a:r>
          </a:p>
        </p:txBody>
      </p:sp>
      <p:pic>
        <p:nvPicPr>
          <p:cNvPr id="18437" name="Picture 5" descr="C:\Users\pamm\AppData\Local\Microsoft\Windows\Temporary Internet Files\Content.IE5\FB8J5Y3G\MC90043163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25" y="1851025"/>
            <a:ext cx="1438275"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817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b="1" dirty="0"/>
              <a:t>Helpful ways to defend a claim</a:t>
            </a:r>
            <a:endParaRPr lang="en-US" dirty="0"/>
          </a:p>
        </p:txBody>
      </p:sp>
      <p:graphicFrame>
        <p:nvGraphicFramePr>
          <p:cNvPr id="5" name="Content Placeholder 2">
            <a:extLst>
              <a:ext uri="{FF2B5EF4-FFF2-40B4-BE49-F238E27FC236}">
                <a16:creationId xmlns:a16="http://schemas.microsoft.com/office/drawing/2014/main" id="{AE2C3C2D-E9F4-C74F-126F-A0B48A6B2A54}"/>
              </a:ext>
            </a:extLst>
          </p:cNvPr>
          <p:cNvGraphicFramePr>
            <a:graphicFrameLocks noGrp="1"/>
          </p:cNvGraphicFramePr>
          <p:nvPr>
            <p:ph idx="1"/>
            <p:extLst>
              <p:ext uri="{D42A27DB-BD31-4B8C-83A1-F6EECF244321}">
                <p14:modId xmlns:p14="http://schemas.microsoft.com/office/powerpoint/2010/main" val="3281542796"/>
              </p:ext>
            </p:extLst>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9720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b="1" dirty="0"/>
              <a:t>Problem Situations</a:t>
            </a:r>
            <a:endParaRPr lang="en-US" dirty="0"/>
          </a:p>
        </p:txBody>
      </p:sp>
      <p:sp>
        <p:nvSpPr>
          <p:cNvPr id="3" name="Content Placeholder 2"/>
          <p:cNvSpPr>
            <a:spLocks noGrp="1"/>
          </p:cNvSpPr>
          <p:nvPr>
            <p:ph idx="1"/>
          </p:nvPr>
        </p:nvSpPr>
        <p:spPr>
          <a:xfrm>
            <a:off x="148728" y="1297102"/>
            <a:ext cx="8925498" cy="5471577"/>
          </a:xfrm>
        </p:spPr>
        <p:txBody>
          <a:bodyPr vert="horz" lIns="91440" tIns="45720" rIns="91440" bIns="45720" anchor="t">
            <a:normAutofit fontScale="85000" lnSpcReduction="20000"/>
          </a:bodyPr>
          <a:lstStyle/>
          <a:p>
            <a:r>
              <a:rPr lang="en-US" dirty="0"/>
              <a:t>The First Woman On The Job</a:t>
            </a:r>
          </a:p>
          <a:p>
            <a:r>
              <a:rPr lang="en-US" dirty="0"/>
              <a:t>Compliments</a:t>
            </a:r>
          </a:p>
          <a:p>
            <a:r>
              <a:rPr lang="en-US" dirty="0"/>
              <a:t>Physical Conduct, Touching</a:t>
            </a:r>
          </a:p>
          <a:p>
            <a:r>
              <a:rPr lang="en-US" dirty="0"/>
              <a:t>Internet; E-mail; Bulletin Boards; Graffiti; Texts; Social    Media (Viral)</a:t>
            </a:r>
          </a:p>
          <a:p>
            <a:r>
              <a:rPr lang="en-US" dirty="0"/>
              <a:t>Leering, Elevator Eyes, Hovering, Getting In The Way, 	  Following, Stalking</a:t>
            </a:r>
          </a:p>
          <a:p>
            <a:r>
              <a:rPr lang="en-US" dirty="0"/>
              <a:t>“Provoking”</a:t>
            </a:r>
          </a:p>
          <a:p>
            <a:pPr marL="0" indent="0">
              <a:buNone/>
            </a:pPr>
            <a:r>
              <a:rPr lang="en-US" dirty="0"/>
              <a:t>		*Dress</a:t>
            </a:r>
          </a:p>
          <a:p>
            <a:pPr marL="0" indent="0">
              <a:buNone/>
            </a:pPr>
            <a:r>
              <a:rPr lang="en-US" dirty="0"/>
              <a:t>		*Demeanor</a:t>
            </a:r>
          </a:p>
          <a:p>
            <a:pPr marL="0" indent="0">
              <a:buNone/>
            </a:pPr>
            <a:r>
              <a:rPr lang="en-US" dirty="0"/>
              <a:t>		*Remarks</a:t>
            </a:r>
          </a:p>
          <a:p>
            <a:pPr marL="0" indent="0">
              <a:buNone/>
            </a:pPr>
            <a:r>
              <a:rPr lang="en-US" dirty="0"/>
              <a:t>		*Welcome Versus Unwelcome</a:t>
            </a:r>
          </a:p>
          <a:p>
            <a:r>
              <a:rPr lang="en-US" dirty="0"/>
              <a:t>Sports Events, Stag Parties, Other After-hours Activities</a:t>
            </a:r>
          </a:p>
        </p:txBody>
      </p:sp>
      <p:pic>
        <p:nvPicPr>
          <p:cNvPr id="21506" name="Picture 2" descr="C:\Users\pamm\AppData\Local\Microsoft\Windows\Temporary Internet Files\Content.IE5\7O5C296K\MC9000822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47638" y="3951383"/>
            <a:ext cx="1443037" cy="1441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013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r>
              <a:rPr lang="en-US" b="1" dirty="0"/>
              <a:t>CONDUCTING AN INVESTIGATION</a:t>
            </a:r>
            <a:br>
              <a:rPr lang="en-US" dirty="0"/>
            </a:br>
            <a:endParaRPr lang="en-US" dirty="0"/>
          </a:p>
        </p:txBody>
      </p:sp>
      <p:sp>
        <p:nvSpPr>
          <p:cNvPr id="3" name="Content Placeholder 2"/>
          <p:cNvSpPr>
            <a:spLocks noGrp="1"/>
          </p:cNvSpPr>
          <p:nvPr>
            <p:ph idx="1"/>
          </p:nvPr>
        </p:nvSpPr>
        <p:spPr/>
        <p:txBody>
          <a:bodyPr vert="horz" lIns="91440" tIns="45720" rIns="91440" bIns="45720" anchor="t">
            <a:normAutofit/>
          </a:bodyPr>
          <a:lstStyle/>
          <a:p>
            <a:pPr marL="0" indent="0">
              <a:buNone/>
            </a:pPr>
            <a:endParaRPr lang="en-US" dirty="0"/>
          </a:p>
          <a:p>
            <a:pPr marL="0" indent="0">
              <a:buNone/>
            </a:pPr>
            <a:endParaRPr lang="en-US" dirty="0"/>
          </a:p>
          <a:p>
            <a:pPr marL="0" indent="0">
              <a:buNone/>
            </a:pPr>
            <a:r>
              <a:rPr lang="en-US" dirty="0"/>
              <a:t>Two Goals Of Fact Finder:</a:t>
            </a:r>
          </a:p>
          <a:p>
            <a:pPr marL="0" indent="0">
              <a:buNone/>
            </a:pPr>
            <a:r>
              <a:rPr lang="en-US" dirty="0"/>
              <a:t>  </a:t>
            </a:r>
            <a:r>
              <a:rPr lang="en-US"/>
              <a:t> </a:t>
            </a:r>
            <a:r>
              <a:rPr lang="en-US" dirty="0"/>
              <a:t>1.  Discover The Truth</a:t>
            </a:r>
          </a:p>
          <a:p>
            <a:pPr marL="0" indent="0">
              <a:buNone/>
            </a:pPr>
            <a:r>
              <a:rPr lang="en-US"/>
              <a:t>   2.  Prevent Further Harassment/Problems</a:t>
            </a:r>
          </a:p>
          <a:p>
            <a:pPr marL="0" indent="0">
              <a:buNone/>
            </a:pPr>
            <a:r>
              <a:rPr lang="en-US"/>
              <a:t>   </a:t>
            </a:r>
          </a:p>
          <a:p>
            <a:pPr marL="0" indent="0">
              <a:buNone/>
            </a:pPr>
            <a:endParaRPr lang="en-US" dirty="0"/>
          </a:p>
        </p:txBody>
      </p:sp>
      <p:pic>
        <p:nvPicPr>
          <p:cNvPr id="23554" name="Picture 2" descr="C:\Users\pamm\AppData\Local\Microsoft\Windows\Temporary Internet Files\Content.IE5\65L1Y21C\MC90044874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1752600"/>
            <a:ext cx="2443163"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02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b="1" dirty="0"/>
              <a:t>INVESTIGATIONS</a:t>
            </a:r>
            <a:endParaRPr lang="en-US" dirty="0"/>
          </a:p>
        </p:txBody>
      </p:sp>
      <p:sp>
        <p:nvSpPr>
          <p:cNvPr id="3" name="Content Placeholder 2"/>
          <p:cNvSpPr>
            <a:spLocks noGrp="1"/>
          </p:cNvSpPr>
          <p:nvPr>
            <p:ph idx="1"/>
          </p:nvPr>
        </p:nvSpPr>
        <p:spPr>
          <a:xfrm>
            <a:off x="152400" y="1371600"/>
            <a:ext cx="8839200" cy="5181600"/>
          </a:xfrm>
        </p:spPr>
        <p:txBody>
          <a:bodyPr vert="horz" lIns="91440" tIns="45720" rIns="91440" bIns="45720" anchor="t">
            <a:normAutofit fontScale="92500" lnSpcReduction="20000"/>
          </a:bodyPr>
          <a:lstStyle/>
          <a:p>
            <a:endParaRPr lang="en-US" dirty="0"/>
          </a:p>
          <a:p>
            <a:r>
              <a:rPr lang="en-US" sz="3500" dirty="0"/>
              <a:t>Investigations Should Be:</a:t>
            </a:r>
          </a:p>
          <a:p>
            <a:pPr marL="0" indent="0">
              <a:buNone/>
            </a:pPr>
            <a:r>
              <a:rPr lang="en-US" sz="3100" dirty="0"/>
              <a:t>	</a:t>
            </a:r>
            <a:r>
              <a:rPr lang="en-US" sz="3000" dirty="0"/>
              <a:t>Prompt, Thorough, Unbiased, and Consistent</a:t>
            </a:r>
          </a:p>
          <a:p>
            <a:r>
              <a:rPr lang="en-US" sz="3500" dirty="0"/>
              <a:t>Possibly Discussed with Counsel</a:t>
            </a:r>
          </a:p>
          <a:p>
            <a:pPr marL="0" indent="0">
              <a:buNone/>
            </a:pPr>
            <a:r>
              <a:rPr lang="en-US" sz="2400" dirty="0"/>
              <a:t>	</a:t>
            </a:r>
            <a:r>
              <a:rPr lang="en-US" sz="3000" dirty="0"/>
              <a:t>Serious Acts, Threats of Legal Action, Previous 	Lawsuits by Complainant, Company was Aware of 	Complaints but Didn’t Act</a:t>
            </a:r>
          </a:p>
          <a:p>
            <a:endParaRPr lang="en-US" sz="3100" dirty="0"/>
          </a:p>
          <a:p>
            <a:endParaRPr lang="en-US" dirty="0"/>
          </a:p>
          <a:p>
            <a:pPr marL="0" indent="0">
              <a:buNone/>
            </a:pPr>
            <a:r>
              <a:rPr lang="en-US" dirty="0"/>
              <a:t>  	  </a:t>
            </a:r>
          </a:p>
          <a:p>
            <a:pPr marL="0" indent="0">
              <a:buNone/>
            </a:pPr>
            <a:r>
              <a:rPr lang="en-US" dirty="0"/>
              <a:t> 	  </a:t>
            </a:r>
          </a:p>
        </p:txBody>
      </p:sp>
      <p:pic>
        <p:nvPicPr>
          <p:cNvPr id="24578" name="Picture 2" descr="C:\Users\pamm\AppData\Local\Microsoft\Windows\Temporary Internet Files\Content.IE5\2Z2RC16J\MC90033426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4419600"/>
            <a:ext cx="1561136" cy="1576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992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FA18C-EE7D-E2BB-6750-3D9664CDA831}"/>
              </a:ext>
            </a:extLst>
          </p:cNvPr>
          <p:cNvSpPr>
            <a:spLocks noGrp="1"/>
          </p:cNvSpPr>
          <p:nvPr>
            <p:ph type="title"/>
          </p:nvPr>
        </p:nvSpPr>
        <p:spPr/>
        <p:txBody>
          <a:bodyPr vert="horz" lIns="91440" tIns="45720" rIns="91440" bIns="45720" anchor="ctr">
            <a:normAutofit/>
          </a:bodyPr>
          <a:lstStyle/>
          <a:p>
            <a:r>
              <a:rPr lang="en-US" dirty="0"/>
              <a:t>the process</a:t>
            </a:r>
          </a:p>
        </p:txBody>
      </p:sp>
      <p:sp>
        <p:nvSpPr>
          <p:cNvPr id="3" name="Content Placeholder 2">
            <a:extLst>
              <a:ext uri="{FF2B5EF4-FFF2-40B4-BE49-F238E27FC236}">
                <a16:creationId xmlns:a16="http://schemas.microsoft.com/office/drawing/2014/main" id="{9598E310-9B41-9FD2-BD53-344426F70D9D}"/>
              </a:ext>
            </a:extLst>
          </p:cNvPr>
          <p:cNvSpPr>
            <a:spLocks noGrp="1"/>
          </p:cNvSpPr>
          <p:nvPr>
            <p:ph idx="1"/>
          </p:nvPr>
        </p:nvSpPr>
        <p:spPr/>
        <p:txBody>
          <a:bodyPr vert="horz" lIns="91440" tIns="45720" rIns="91440" bIns="45720" anchor="t">
            <a:normAutofit fontScale="92500" lnSpcReduction="20000"/>
          </a:bodyPr>
          <a:lstStyle/>
          <a:p>
            <a:r>
              <a:rPr lang="en-US" dirty="0"/>
              <a:t>Prepare for the Investigation</a:t>
            </a:r>
          </a:p>
          <a:p>
            <a:r>
              <a:rPr lang="en-US" dirty="0"/>
              <a:t>Interview the Complainant, Witnesses and Respondent</a:t>
            </a:r>
          </a:p>
          <a:p>
            <a:r>
              <a:rPr lang="en-US" dirty="0"/>
              <a:t>Evaluate the Evidence</a:t>
            </a:r>
          </a:p>
          <a:p>
            <a:r>
              <a:rPr lang="en-US" dirty="0"/>
              <a:t>Determinate Appropriate Course of Action</a:t>
            </a:r>
          </a:p>
          <a:p>
            <a:pPr lvl="1"/>
            <a:r>
              <a:rPr lang="en-US" dirty="0"/>
              <a:t>Discipline/Retention/Control</a:t>
            </a:r>
          </a:p>
          <a:p>
            <a:r>
              <a:rPr lang="en-US" dirty="0"/>
              <a:t>Document your Findings</a:t>
            </a:r>
          </a:p>
          <a:p>
            <a:r>
              <a:rPr lang="en-US" dirty="0"/>
              <a:t>Communicate Results</a:t>
            </a:r>
          </a:p>
          <a:p>
            <a:r>
              <a:rPr lang="en-US" dirty="0"/>
              <a:t>Close the Investigation</a:t>
            </a:r>
          </a:p>
          <a:p>
            <a:r>
              <a:rPr lang="en-US" dirty="0"/>
              <a:t>Follow Up</a:t>
            </a:r>
          </a:p>
        </p:txBody>
      </p:sp>
      <p:pic>
        <p:nvPicPr>
          <p:cNvPr id="4" name="Picture 2" descr="C:\Users\pamm\AppData\Local\Microsoft\Windows\Temporary Internet Files\Content.IE5\KYSAW5K1\MC900060137[1].wmf">
            <a:extLst>
              <a:ext uri="{FF2B5EF4-FFF2-40B4-BE49-F238E27FC236}">
                <a16:creationId xmlns:a16="http://schemas.microsoft.com/office/drawing/2014/main" id="{48740063-A2CB-3080-71CA-697E8414B4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3825060"/>
            <a:ext cx="1531937" cy="1836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515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216CD-3245-48BF-9C4C-2D52EFCC4122}"/>
              </a:ext>
            </a:extLst>
          </p:cNvPr>
          <p:cNvSpPr>
            <a:spLocks noGrp="1"/>
          </p:cNvSpPr>
          <p:nvPr>
            <p:ph type="title"/>
          </p:nvPr>
        </p:nvSpPr>
        <p:spPr/>
        <p:txBody>
          <a:bodyPr/>
          <a:lstStyle/>
          <a:p>
            <a:r>
              <a:rPr lang="en-US" dirty="0"/>
              <a:t>PREPARE FOR THE INVESTIGATION</a:t>
            </a:r>
          </a:p>
        </p:txBody>
      </p:sp>
      <p:sp>
        <p:nvSpPr>
          <p:cNvPr id="3" name="Content Placeholder 2">
            <a:extLst>
              <a:ext uri="{FF2B5EF4-FFF2-40B4-BE49-F238E27FC236}">
                <a16:creationId xmlns:a16="http://schemas.microsoft.com/office/drawing/2014/main" id="{104EC033-CBFE-4BA3-8848-9E5223378F71}"/>
              </a:ext>
            </a:extLst>
          </p:cNvPr>
          <p:cNvSpPr>
            <a:spLocks noGrp="1"/>
          </p:cNvSpPr>
          <p:nvPr>
            <p:ph idx="1"/>
          </p:nvPr>
        </p:nvSpPr>
        <p:spPr>
          <a:xfrm>
            <a:off x="304800" y="1554162"/>
            <a:ext cx="8686800" cy="5075238"/>
          </a:xfrm>
        </p:spPr>
        <p:txBody>
          <a:bodyPr>
            <a:normAutofit/>
          </a:bodyPr>
          <a:lstStyle/>
          <a:p>
            <a:r>
              <a:rPr lang="en-US" dirty="0"/>
              <a:t>Develop an Investigation Plan</a:t>
            </a:r>
          </a:p>
          <a:p>
            <a:pPr lvl="1"/>
            <a:r>
              <a:rPr lang="en-US" dirty="0"/>
              <a:t>Take Any Necessary Immediate Action</a:t>
            </a:r>
          </a:p>
          <a:p>
            <a:pPr lvl="2"/>
            <a:r>
              <a:rPr lang="en-US" dirty="0"/>
              <a:t>Avoid Further Trouble/Harassment</a:t>
            </a:r>
          </a:p>
          <a:p>
            <a:pPr lvl="1"/>
            <a:r>
              <a:rPr lang="en-US" dirty="0"/>
              <a:t>Collect Any Relevant Documents, Applicable Policies, Complainant's And Respondent’s Files</a:t>
            </a:r>
          </a:p>
          <a:p>
            <a:pPr lvl="2"/>
            <a:r>
              <a:rPr lang="en-US" dirty="0"/>
              <a:t>Look for History of Improper Conduct, Similar Prior Complaints, Motives or Bias.  (Poor Evaluation)</a:t>
            </a:r>
          </a:p>
          <a:p>
            <a:pPr lvl="1"/>
            <a:r>
              <a:rPr lang="en-US" dirty="0"/>
              <a:t>Determine Who to Interview, When and Where</a:t>
            </a:r>
          </a:p>
          <a:p>
            <a:pPr lvl="1"/>
            <a:r>
              <a:rPr lang="en-US" dirty="0"/>
              <a:t>Identify a Person to Witness the Interviews</a:t>
            </a:r>
          </a:p>
          <a:p>
            <a:pPr lvl="1"/>
            <a:r>
              <a:rPr lang="en-US" dirty="0"/>
              <a:t>Prepare a List of Questions to be Asked</a:t>
            </a:r>
          </a:p>
        </p:txBody>
      </p:sp>
    </p:spTree>
    <p:extLst>
      <p:ext uri="{BB962C8B-B14F-4D97-AF65-F5344CB8AC3E}">
        <p14:creationId xmlns:p14="http://schemas.microsoft.com/office/powerpoint/2010/main" val="3749908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8F263-9BE6-4519-B00F-D24427B93296}"/>
              </a:ext>
            </a:extLst>
          </p:cNvPr>
          <p:cNvSpPr>
            <a:spLocks noGrp="1"/>
          </p:cNvSpPr>
          <p:nvPr>
            <p:ph type="title"/>
          </p:nvPr>
        </p:nvSpPr>
        <p:spPr/>
        <p:txBody>
          <a:bodyPr/>
          <a:lstStyle/>
          <a:p>
            <a:r>
              <a:rPr lang="en-US" dirty="0"/>
              <a:t>Conducting the interviews </a:t>
            </a:r>
          </a:p>
        </p:txBody>
      </p:sp>
      <p:sp>
        <p:nvSpPr>
          <p:cNvPr id="3" name="Content Placeholder 2">
            <a:extLst>
              <a:ext uri="{FF2B5EF4-FFF2-40B4-BE49-F238E27FC236}">
                <a16:creationId xmlns:a16="http://schemas.microsoft.com/office/drawing/2014/main" id="{BEF1C908-58D6-4A6D-A53D-991A4423E966}"/>
              </a:ext>
            </a:extLst>
          </p:cNvPr>
          <p:cNvSpPr>
            <a:spLocks noGrp="1"/>
          </p:cNvSpPr>
          <p:nvPr>
            <p:ph idx="1"/>
          </p:nvPr>
        </p:nvSpPr>
        <p:spPr/>
        <p:txBody>
          <a:bodyPr>
            <a:normAutofit fontScale="92500" lnSpcReduction="10000"/>
          </a:bodyPr>
          <a:lstStyle/>
          <a:p>
            <a:r>
              <a:rPr lang="en-US" dirty="0"/>
              <a:t>Have Two Company Representatives Conduct The Interviews</a:t>
            </a:r>
          </a:p>
          <a:p>
            <a:r>
              <a:rPr lang="en-US" dirty="0"/>
              <a:t>Explain The Purpose</a:t>
            </a:r>
          </a:p>
          <a:p>
            <a:r>
              <a:rPr lang="en-US" dirty="0"/>
              <a:t>Discuss Confidentiality (State Laws)</a:t>
            </a:r>
          </a:p>
          <a:p>
            <a:r>
              <a:rPr lang="en-US" dirty="0"/>
              <a:t>Review Retaliation Protection</a:t>
            </a:r>
          </a:p>
          <a:p>
            <a:r>
              <a:rPr lang="en-US" dirty="0"/>
              <a:t>Document Each Interview/Have The Interviewed Person Sign A Statement Or Write A Statement </a:t>
            </a:r>
          </a:p>
          <a:p>
            <a:pPr lvl="1"/>
            <a:r>
              <a:rPr lang="en-US" dirty="0"/>
              <a:t>At A Minimum-get Verification</a:t>
            </a:r>
          </a:p>
          <a:p>
            <a:r>
              <a:rPr lang="en-US" dirty="0"/>
              <a:t>Evaluate Credibility-separately record observations</a:t>
            </a:r>
          </a:p>
          <a:p>
            <a:pPr marL="457200" lvl="1" indent="0">
              <a:buNone/>
            </a:pPr>
            <a:endParaRPr lang="en-US" dirty="0"/>
          </a:p>
          <a:p>
            <a:endParaRPr lang="en-US" dirty="0"/>
          </a:p>
        </p:txBody>
      </p:sp>
    </p:spTree>
    <p:extLst>
      <p:ext uri="{BB962C8B-B14F-4D97-AF65-F5344CB8AC3E}">
        <p14:creationId xmlns:p14="http://schemas.microsoft.com/office/powerpoint/2010/main" val="34023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D428E-8E18-E4D4-A93F-382EEB13F02C}"/>
              </a:ext>
            </a:extLst>
          </p:cNvPr>
          <p:cNvSpPr>
            <a:spLocks noGrp="1"/>
          </p:cNvSpPr>
          <p:nvPr>
            <p:ph type="title"/>
          </p:nvPr>
        </p:nvSpPr>
        <p:spPr/>
        <p:txBody>
          <a:bodyPr vert="horz" lIns="91440" tIns="45720" rIns="91440" bIns="45720" anchor="ctr">
            <a:normAutofit/>
          </a:bodyPr>
          <a:lstStyle/>
          <a:p>
            <a:r>
              <a:rPr lang="en-US" dirty="0"/>
              <a:t>You received a complaint, now what?</a:t>
            </a:r>
          </a:p>
        </p:txBody>
      </p:sp>
      <p:sp>
        <p:nvSpPr>
          <p:cNvPr id="3" name="Content Placeholder 2">
            <a:extLst>
              <a:ext uri="{FF2B5EF4-FFF2-40B4-BE49-F238E27FC236}">
                <a16:creationId xmlns:a16="http://schemas.microsoft.com/office/drawing/2014/main" id="{050E693E-7207-CF79-05D9-4E82A3934799}"/>
              </a:ext>
            </a:extLst>
          </p:cNvPr>
          <p:cNvSpPr>
            <a:spLocks noGrp="1"/>
          </p:cNvSpPr>
          <p:nvPr>
            <p:ph idx="1"/>
          </p:nvPr>
        </p:nvSpPr>
        <p:spPr/>
        <p:txBody>
          <a:bodyPr vert="horz" lIns="91440" tIns="45720" rIns="91440" bIns="45720" anchor="t">
            <a:normAutofit/>
          </a:bodyPr>
          <a:lstStyle/>
          <a:p>
            <a:r>
              <a:rPr lang="en-US" dirty="0"/>
              <a:t>Depends On The Type Of Complaint And Who It Is Against</a:t>
            </a:r>
          </a:p>
          <a:p>
            <a:pPr lvl="1">
              <a:buFont typeface="Courier New"/>
              <a:buChar char="o"/>
            </a:pPr>
            <a:r>
              <a:rPr lang="en-US" dirty="0"/>
              <a:t>Co-worker</a:t>
            </a:r>
          </a:p>
          <a:p>
            <a:pPr lvl="1">
              <a:buFont typeface="Courier New"/>
              <a:buChar char="o"/>
            </a:pPr>
            <a:r>
              <a:rPr lang="en-US" dirty="0"/>
              <a:t>Supervisor</a:t>
            </a:r>
          </a:p>
          <a:p>
            <a:pPr lvl="1">
              <a:buFont typeface="Courier New"/>
              <a:buChar char="o"/>
            </a:pPr>
            <a:r>
              <a:rPr lang="en-US" dirty="0"/>
              <a:t>Passenger </a:t>
            </a:r>
          </a:p>
          <a:p>
            <a:pPr lvl="1">
              <a:buFont typeface="Courier New"/>
              <a:buChar char="o"/>
            </a:pPr>
            <a:r>
              <a:rPr lang="en-US" dirty="0"/>
              <a:t>Vendor</a:t>
            </a:r>
          </a:p>
          <a:p>
            <a:pPr lvl="1">
              <a:buFont typeface="Courier New"/>
              <a:buChar char="o"/>
            </a:pPr>
            <a:r>
              <a:rPr lang="en-US" dirty="0"/>
              <a:t>Customer</a:t>
            </a:r>
          </a:p>
        </p:txBody>
      </p:sp>
      <p:pic>
        <p:nvPicPr>
          <p:cNvPr id="5" name="Picture 3" descr="C:\Users\pamm\AppData\Local\Microsoft\Windows\Temporary Internet Files\Content.IE5\KYSAW5K1\MC900231083[1].wmf">
            <a:extLst>
              <a:ext uri="{FF2B5EF4-FFF2-40B4-BE49-F238E27FC236}">
                <a16:creationId xmlns:a16="http://schemas.microsoft.com/office/drawing/2014/main" id="{6864922E-CE0F-034F-6951-4E498C6D7C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4458" y="3018843"/>
            <a:ext cx="2022475" cy="1388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27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3700A-7751-4281-A642-16FC6B280A49}"/>
              </a:ext>
            </a:extLst>
          </p:cNvPr>
          <p:cNvSpPr>
            <a:spLocks noGrp="1"/>
          </p:cNvSpPr>
          <p:nvPr>
            <p:ph type="title"/>
          </p:nvPr>
        </p:nvSpPr>
        <p:spPr/>
        <p:txBody>
          <a:bodyPr/>
          <a:lstStyle/>
          <a:p>
            <a:r>
              <a:rPr lang="en-US" dirty="0"/>
              <a:t>Interview guidelines</a:t>
            </a:r>
          </a:p>
        </p:txBody>
      </p:sp>
      <p:graphicFrame>
        <p:nvGraphicFramePr>
          <p:cNvPr id="5" name="Content Placeholder 2">
            <a:extLst>
              <a:ext uri="{FF2B5EF4-FFF2-40B4-BE49-F238E27FC236}">
                <a16:creationId xmlns:a16="http://schemas.microsoft.com/office/drawing/2014/main" id="{98A48F4E-9E22-BE4B-EDD2-66360A2EB034}"/>
              </a:ext>
            </a:extLst>
          </p:cNvPr>
          <p:cNvGraphicFramePr>
            <a:graphicFrameLocks noGrp="1"/>
          </p:cNvGraphicFramePr>
          <p:nvPr>
            <p:ph idx="1"/>
            <p:extLst>
              <p:ext uri="{D42A27DB-BD31-4B8C-83A1-F6EECF244321}">
                <p14:modId xmlns:p14="http://schemas.microsoft.com/office/powerpoint/2010/main" val="2186493300"/>
              </p:ext>
            </p:extLst>
          </p:nvPr>
        </p:nvGraphicFramePr>
        <p:xfrm>
          <a:off x="152400" y="1295400"/>
          <a:ext cx="88392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5094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3700A-7751-4281-A642-16FC6B280A49}"/>
              </a:ext>
            </a:extLst>
          </p:cNvPr>
          <p:cNvSpPr>
            <a:spLocks noGrp="1"/>
          </p:cNvSpPr>
          <p:nvPr>
            <p:ph type="title"/>
          </p:nvPr>
        </p:nvSpPr>
        <p:spPr/>
        <p:txBody>
          <a:bodyPr/>
          <a:lstStyle/>
          <a:p>
            <a:r>
              <a:rPr lang="en-US" dirty="0"/>
              <a:t>Interview guidelines-Continued</a:t>
            </a:r>
          </a:p>
        </p:txBody>
      </p:sp>
      <p:graphicFrame>
        <p:nvGraphicFramePr>
          <p:cNvPr id="5" name="Content Placeholder 2">
            <a:extLst>
              <a:ext uri="{FF2B5EF4-FFF2-40B4-BE49-F238E27FC236}">
                <a16:creationId xmlns:a16="http://schemas.microsoft.com/office/drawing/2014/main" id="{98A48F4E-9E22-BE4B-EDD2-66360A2EB034}"/>
              </a:ext>
            </a:extLst>
          </p:cNvPr>
          <p:cNvGraphicFramePr>
            <a:graphicFrameLocks noGrp="1"/>
          </p:cNvGraphicFramePr>
          <p:nvPr>
            <p:ph idx="1"/>
            <p:extLst>
              <p:ext uri="{D42A27DB-BD31-4B8C-83A1-F6EECF244321}">
                <p14:modId xmlns:p14="http://schemas.microsoft.com/office/powerpoint/2010/main" val="1679139421"/>
              </p:ext>
            </p:extLst>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4825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4331A-FC41-474E-BC12-C109C7C6B3D1}"/>
              </a:ext>
            </a:extLst>
          </p:cNvPr>
          <p:cNvSpPr>
            <a:spLocks noGrp="1"/>
          </p:cNvSpPr>
          <p:nvPr>
            <p:ph type="title"/>
          </p:nvPr>
        </p:nvSpPr>
        <p:spPr/>
        <p:txBody>
          <a:bodyPr/>
          <a:lstStyle/>
          <a:p>
            <a:r>
              <a:rPr lang="en-US" dirty="0"/>
              <a:t>Interviewing the Complainant</a:t>
            </a:r>
          </a:p>
        </p:txBody>
      </p:sp>
      <p:sp>
        <p:nvSpPr>
          <p:cNvPr id="3" name="Content Placeholder 2">
            <a:extLst>
              <a:ext uri="{FF2B5EF4-FFF2-40B4-BE49-F238E27FC236}">
                <a16:creationId xmlns:a16="http://schemas.microsoft.com/office/drawing/2014/main" id="{55421E68-A6FE-4D43-8F0E-5DE12118C054}"/>
              </a:ext>
            </a:extLst>
          </p:cNvPr>
          <p:cNvSpPr>
            <a:spLocks noGrp="1"/>
          </p:cNvSpPr>
          <p:nvPr>
            <p:ph idx="1"/>
          </p:nvPr>
        </p:nvSpPr>
        <p:spPr/>
        <p:txBody>
          <a:bodyPr/>
          <a:lstStyle/>
          <a:p>
            <a:r>
              <a:rPr lang="en-US" dirty="0"/>
              <a:t>Introduce the Process:</a:t>
            </a:r>
          </a:p>
          <a:p>
            <a:pPr lvl="1"/>
            <a:r>
              <a:rPr lang="en-US" dirty="0"/>
              <a:t>Appreciate Them Coming Forward </a:t>
            </a:r>
          </a:p>
          <a:p>
            <a:pPr lvl="1"/>
            <a:r>
              <a:rPr lang="en-US" dirty="0"/>
              <a:t>Retaliation Prohibited</a:t>
            </a:r>
          </a:p>
          <a:p>
            <a:r>
              <a:rPr lang="en-US" dirty="0"/>
              <a:t>Keep in Mind:</a:t>
            </a:r>
          </a:p>
          <a:p>
            <a:pPr lvl="1"/>
            <a:r>
              <a:rPr lang="en-US" dirty="0"/>
              <a:t>The Employee May Feel the Process is Geared Toward Protecting Management</a:t>
            </a:r>
          </a:p>
          <a:p>
            <a:pPr lvl="1"/>
            <a:r>
              <a:rPr lang="en-US" dirty="0"/>
              <a:t>The Employee May be Emotional</a:t>
            </a:r>
          </a:p>
          <a:p>
            <a:pPr marL="457200" lvl="1" indent="0">
              <a:buNone/>
            </a:pPr>
            <a:endParaRPr lang="en-US" dirty="0"/>
          </a:p>
        </p:txBody>
      </p:sp>
      <p:pic>
        <p:nvPicPr>
          <p:cNvPr id="4" name="Picture 2" descr="C:\Users\pamm\AppData\Local\Microsoft\Windows\Temporary Internet Files\Content.IE5\FB8J5Y3G\MM900300595[1].gif">
            <a:extLst>
              <a:ext uri="{FF2B5EF4-FFF2-40B4-BE49-F238E27FC236}">
                <a16:creationId xmlns:a16="http://schemas.microsoft.com/office/drawing/2014/main" id="{86703315-AEE5-4683-9AD8-89A9D437C2A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2057400"/>
            <a:ext cx="1095375" cy="110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3488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dirty="0"/>
              <a:t>QUESTIONS TO ASK THE COMPLAINANT</a:t>
            </a:r>
          </a:p>
        </p:txBody>
      </p:sp>
      <p:sp>
        <p:nvSpPr>
          <p:cNvPr id="3" name="Content Placeholder 2"/>
          <p:cNvSpPr>
            <a:spLocks noGrp="1"/>
          </p:cNvSpPr>
          <p:nvPr>
            <p:ph idx="1"/>
          </p:nvPr>
        </p:nvSpPr>
        <p:spPr/>
        <p:txBody>
          <a:bodyPr vert="horz" lIns="91440" tIns="45720" rIns="91440" bIns="45720" anchor="t">
            <a:normAutofit fontScale="92500" lnSpcReduction="10000"/>
          </a:bodyPr>
          <a:lstStyle/>
          <a:p>
            <a:pPr marL="0" indent="0">
              <a:buNone/>
            </a:pPr>
            <a:r>
              <a:rPr lang="en-US" dirty="0"/>
              <a:t>(Encourage The Complainant To Talk Specifically)</a:t>
            </a:r>
          </a:p>
          <a:p>
            <a:r>
              <a:rPr lang="en-US" dirty="0"/>
              <a:t>What Brought You Here? Please Describe The Situation. </a:t>
            </a:r>
          </a:p>
          <a:p>
            <a:pPr lvl="1"/>
            <a:r>
              <a:rPr lang="en-US" dirty="0"/>
              <a:t>Who, What, Where, When and How?</a:t>
            </a:r>
          </a:p>
          <a:p>
            <a:r>
              <a:rPr lang="en-US" dirty="0"/>
              <a:t>Has This Happened Before?</a:t>
            </a:r>
          </a:p>
          <a:p>
            <a:r>
              <a:rPr lang="en-US" dirty="0"/>
              <a:t>How Long Has This Been Going On?</a:t>
            </a:r>
          </a:p>
          <a:p>
            <a:r>
              <a:rPr lang="en-US" dirty="0"/>
              <a:t>Were There Any Witnesses?</a:t>
            </a:r>
          </a:p>
          <a:p>
            <a:r>
              <a:rPr lang="en-US" dirty="0"/>
              <a:t>Did You Talk With Anybody Else About What Happened?</a:t>
            </a:r>
          </a:p>
          <a:p>
            <a:pPr marL="0" indent="0">
              <a:buNone/>
            </a:pPr>
            <a:endParaRPr lang="en-US" dirty="0"/>
          </a:p>
          <a:p>
            <a:endParaRPr lang="en-US" dirty="0"/>
          </a:p>
        </p:txBody>
      </p:sp>
      <p:pic>
        <p:nvPicPr>
          <p:cNvPr id="26627" name="Picture 3" descr="C:\Users\pamm\AppData\Local\Microsoft\Windows\Temporary Internet Files\Content.IE5\K3DHJQLK\MC90043485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43840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109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080" y="457200"/>
            <a:ext cx="8846520" cy="838200"/>
          </a:xfrm>
        </p:spPr>
        <p:txBody>
          <a:bodyPr vert="horz" lIns="91440" tIns="45720" rIns="91440" bIns="45720" anchor="ctr">
            <a:normAutofit/>
          </a:bodyPr>
          <a:lstStyle/>
          <a:p>
            <a:r>
              <a:rPr lang="en-US" dirty="0"/>
              <a:t>QUESTIONS TO ASK THE COMPLAINANT</a:t>
            </a:r>
            <a:endParaRPr lang="en-US" sz="2200" dirty="0"/>
          </a:p>
        </p:txBody>
      </p:sp>
      <p:sp>
        <p:nvSpPr>
          <p:cNvPr id="3" name="Content Placeholder 2"/>
          <p:cNvSpPr>
            <a:spLocks noGrp="1"/>
          </p:cNvSpPr>
          <p:nvPr>
            <p:ph idx="1"/>
          </p:nvPr>
        </p:nvSpPr>
        <p:spPr/>
        <p:txBody>
          <a:bodyPr vert="horz" lIns="91440" tIns="45720" rIns="91440" bIns="45720" anchor="t">
            <a:normAutofit fontScale="92500" lnSpcReduction="10000"/>
          </a:bodyPr>
          <a:lstStyle/>
          <a:p>
            <a:r>
              <a:rPr lang="en-US" dirty="0"/>
              <a:t>Was The Person Told The Behavior Was Unwelcome?</a:t>
            </a:r>
          </a:p>
          <a:p>
            <a:r>
              <a:rPr lang="en-US" dirty="0"/>
              <a:t>What Was The Person’s Reaction When Informed That His Or Her Behavior Was Unwelcome?</a:t>
            </a:r>
          </a:p>
          <a:p>
            <a:r>
              <a:rPr lang="en-US" dirty="0"/>
              <a:t>Depending on the situation-Ask the Complainant for feedback on how he/or she would like to see the matter resolved.</a:t>
            </a:r>
          </a:p>
          <a:p>
            <a:r>
              <a:rPr lang="en-US" dirty="0"/>
              <a:t>In Closing Ask The Employee If There Is Anything Else That The Person Has Done That Was Not Discussed.</a:t>
            </a:r>
          </a:p>
          <a:p>
            <a:endParaRPr lang="en-US" dirty="0"/>
          </a:p>
        </p:txBody>
      </p:sp>
    </p:spTree>
    <p:extLst>
      <p:ext uri="{BB962C8B-B14F-4D97-AF65-F5344CB8AC3E}">
        <p14:creationId xmlns:p14="http://schemas.microsoft.com/office/powerpoint/2010/main" val="13037701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r>
              <a:rPr lang="en-US" dirty="0"/>
              <a:t>QUESTIONS NOT TO ASK THE COMPLAINANT</a:t>
            </a:r>
          </a:p>
        </p:txBody>
      </p:sp>
      <p:sp>
        <p:nvSpPr>
          <p:cNvPr id="3" name="Content Placeholder 2"/>
          <p:cNvSpPr>
            <a:spLocks noGrp="1"/>
          </p:cNvSpPr>
          <p:nvPr>
            <p:ph idx="1"/>
          </p:nvPr>
        </p:nvSpPr>
        <p:spPr>
          <a:xfrm>
            <a:off x="304801" y="1295401"/>
            <a:ext cx="8686800" cy="5404326"/>
          </a:xfrm>
        </p:spPr>
        <p:txBody>
          <a:bodyPr vert="horz" lIns="91440" tIns="45720" rIns="91440" bIns="45720" anchor="t">
            <a:normAutofit lnSpcReduction="10000"/>
          </a:bodyPr>
          <a:lstStyle/>
          <a:p>
            <a:r>
              <a:rPr lang="en-US" dirty="0"/>
              <a:t>Avoid “Why” Questions Such As, “Why Didn’t You Do Something About This Before?” </a:t>
            </a:r>
          </a:p>
          <a:p>
            <a:r>
              <a:rPr lang="en-US" dirty="0"/>
              <a:t>Don’t Ask Leading Questions Such As, “Would You Want To Continue Working Here If He Continues His Behavior?” </a:t>
            </a:r>
          </a:p>
          <a:p>
            <a:r>
              <a:rPr lang="en-US" dirty="0"/>
              <a:t>Avoid Asking Multiple Choice Questions Such As “Did He Touch You On The Arm, The Shoulder, Or The Face?”  Instead Ask, “Where Did The Person Touch You?” Or Can “Can You Be More Specific About How The Person Touched You?”</a:t>
            </a:r>
          </a:p>
        </p:txBody>
      </p:sp>
      <p:pic>
        <p:nvPicPr>
          <p:cNvPr id="27650" name="Picture 2" descr="C:\Users\pamm\AppData\Local\Microsoft\Windows\Temporary Internet Files\Content.IE5\2Z2RC16J\MC9004415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5943600"/>
            <a:ext cx="1043115" cy="60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5348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r>
              <a:rPr lang="en-US" dirty="0"/>
              <a:t>Interviewing the Respondent</a:t>
            </a:r>
            <a:br>
              <a:rPr lang="en-US" dirty="0"/>
            </a:br>
            <a:endParaRPr lang="en-US" dirty="0"/>
          </a:p>
        </p:txBody>
      </p:sp>
      <p:sp>
        <p:nvSpPr>
          <p:cNvPr id="3" name="Content Placeholder 2"/>
          <p:cNvSpPr>
            <a:spLocks noGrp="1"/>
          </p:cNvSpPr>
          <p:nvPr>
            <p:ph idx="1"/>
          </p:nvPr>
        </p:nvSpPr>
        <p:spPr>
          <a:xfrm>
            <a:off x="307463" y="1219200"/>
            <a:ext cx="8379337" cy="5524216"/>
          </a:xfrm>
        </p:spPr>
        <p:txBody>
          <a:bodyPr vert="horz" lIns="91440" tIns="45720" rIns="91440" bIns="45720" anchor="t">
            <a:normAutofit lnSpcReduction="10000"/>
          </a:bodyPr>
          <a:lstStyle/>
          <a:p>
            <a:r>
              <a:rPr lang="en-US" dirty="0"/>
              <a:t>Inform The Respondent there has been a complaint about him/her</a:t>
            </a:r>
          </a:p>
          <a:p>
            <a:r>
              <a:rPr lang="en-US" dirty="0"/>
              <a:t>Discuss Respondent’s Rights (Union)</a:t>
            </a:r>
          </a:p>
          <a:p>
            <a:r>
              <a:rPr lang="en-US" dirty="0"/>
              <a:t>Describe The Allegations—Elicit A Response To Each</a:t>
            </a:r>
          </a:p>
          <a:p>
            <a:r>
              <a:rPr lang="en-US" dirty="0"/>
              <a:t>Ask For </a:t>
            </a:r>
            <a:r>
              <a:rPr lang="en-US" dirty="0" err="1"/>
              <a:t>His/Her</a:t>
            </a:r>
            <a:r>
              <a:rPr lang="en-US" dirty="0"/>
              <a:t> Account Of The Incident(s)</a:t>
            </a:r>
          </a:p>
          <a:p>
            <a:pPr lvl="1"/>
            <a:r>
              <a:rPr lang="en-US" dirty="0"/>
              <a:t>Accused Has Full &amp; Fair Opportunity To Relay Their Side Of The Story</a:t>
            </a:r>
          </a:p>
          <a:p>
            <a:r>
              <a:rPr lang="en-US" dirty="0"/>
              <a:t>Caution Against Retaliation</a:t>
            </a:r>
          </a:p>
          <a:p>
            <a:r>
              <a:rPr lang="en-US" dirty="0"/>
              <a:t>If Admits To Wrongdoing, Witness Interviews Probably Are Not Necessary</a:t>
            </a:r>
          </a:p>
        </p:txBody>
      </p:sp>
      <p:pic>
        <p:nvPicPr>
          <p:cNvPr id="28674" name="Picture 2" descr="C:\Users\pamm\AppData\Local\Microsoft\Windows\Temporary Internet Files\Content.IE5\KYSAW5K1\MC90028994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993" y="1676400"/>
            <a:ext cx="1179547" cy="956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78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990600"/>
          </a:xfrm>
        </p:spPr>
        <p:txBody>
          <a:bodyPr vert="horz" lIns="91440" tIns="45720" rIns="91440" bIns="45720" anchor="ctr">
            <a:noAutofit/>
          </a:bodyPr>
          <a:lstStyle/>
          <a:p>
            <a:r>
              <a:rPr lang="en-US" sz="2800" dirty="0"/>
              <a:t>When Dealing With The respondent Keep The Following in Mind</a:t>
            </a:r>
          </a:p>
        </p:txBody>
      </p:sp>
      <p:graphicFrame>
        <p:nvGraphicFramePr>
          <p:cNvPr id="5" name="Content Placeholder 2">
            <a:extLst>
              <a:ext uri="{FF2B5EF4-FFF2-40B4-BE49-F238E27FC236}">
                <a16:creationId xmlns:a16="http://schemas.microsoft.com/office/drawing/2014/main" id="{115429E8-BA9F-3A34-CFDD-CE375C5D3975}"/>
              </a:ext>
            </a:extLst>
          </p:cNvPr>
          <p:cNvGraphicFramePr>
            <a:graphicFrameLocks noGrp="1"/>
          </p:cNvGraphicFramePr>
          <p:nvPr>
            <p:ph idx="1"/>
            <p:extLst>
              <p:ext uri="{D42A27DB-BD31-4B8C-83A1-F6EECF244321}">
                <p14:modId xmlns:p14="http://schemas.microsoft.com/office/powerpoint/2010/main" val="3435894918"/>
              </p:ext>
            </p:extLst>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5281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fontScale="90000"/>
          </a:bodyPr>
          <a:lstStyle/>
          <a:p>
            <a:r>
              <a:rPr lang="en-US" dirty="0"/>
              <a:t>Interviewing Witnesses</a:t>
            </a:r>
            <a:br>
              <a:rPr lang="en-US" dirty="0"/>
            </a:br>
            <a:endParaRPr lang="en-US" dirty="0"/>
          </a:p>
        </p:txBody>
      </p:sp>
      <p:sp>
        <p:nvSpPr>
          <p:cNvPr id="3" name="Content Placeholder 2"/>
          <p:cNvSpPr>
            <a:spLocks noGrp="1"/>
          </p:cNvSpPr>
          <p:nvPr>
            <p:ph idx="1"/>
          </p:nvPr>
        </p:nvSpPr>
        <p:spPr>
          <a:xfrm>
            <a:off x="533400" y="1295400"/>
            <a:ext cx="8449937" cy="5425673"/>
          </a:xfrm>
        </p:spPr>
        <p:txBody>
          <a:bodyPr vert="horz" lIns="91440" tIns="45720" rIns="91440" bIns="45720" anchor="t">
            <a:normAutofit fontScale="92500" lnSpcReduction="10000"/>
          </a:bodyPr>
          <a:lstStyle/>
          <a:p>
            <a:r>
              <a:rPr lang="en-US" dirty="0"/>
              <a:t>Interview Each Witness Individually.</a:t>
            </a:r>
          </a:p>
          <a:p>
            <a:r>
              <a:rPr lang="en-US" dirty="0"/>
              <a:t>Do Not Initially Identify The Alleged Recipient Or The Alleged Harasser.  Say To The Witness, “Your Name Has Been Given To Us As A Person Who May Have Observed An Interaction Between Several Employees And We’d Like To Talk To You About Your Observations.”</a:t>
            </a:r>
          </a:p>
          <a:p>
            <a:r>
              <a:rPr lang="en-US" dirty="0"/>
              <a:t>Ask The Witness To Describe The Situation They Witnesses—who, What, Where, When And How</a:t>
            </a:r>
          </a:p>
          <a:p>
            <a:r>
              <a:rPr lang="en-US" dirty="0"/>
              <a:t>Ask If There Were Any Other Witnesses?</a:t>
            </a:r>
          </a:p>
          <a:p>
            <a:r>
              <a:rPr lang="en-US" dirty="0"/>
              <a:t>Focus On The Witnesses’ Observations, Not Assumptions Or Opinions Of The People Involved.</a:t>
            </a:r>
          </a:p>
          <a:p>
            <a:endParaRPr lang="en-US" dirty="0"/>
          </a:p>
        </p:txBody>
      </p:sp>
      <p:pic>
        <p:nvPicPr>
          <p:cNvPr id="30722" name="Picture 2" descr="C:\Users\pamm\AppData\Local\Microsoft\Windows\Temporary Internet Files\Content.IE5\7O5C296K\MP90044849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1400" y="304800"/>
            <a:ext cx="13716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2316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4B9D6-7F4E-4D69-B56D-89B0AD393D03}"/>
              </a:ext>
            </a:extLst>
          </p:cNvPr>
          <p:cNvSpPr>
            <a:spLocks noGrp="1"/>
          </p:cNvSpPr>
          <p:nvPr>
            <p:ph type="title"/>
          </p:nvPr>
        </p:nvSpPr>
        <p:spPr/>
        <p:txBody>
          <a:bodyPr/>
          <a:lstStyle/>
          <a:p>
            <a:r>
              <a:rPr lang="en-US" dirty="0"/>
              <a:t>Decide and document</a:t>
            </a:r>
          </a:p>
        </p:txBody>
      </p:sp>
      <p:sp>
        <p:nvSpPr>
          <p:cNvPr id="3" name="Content Placeholder 2">
            <a:extLst>
              <a:ext uri="{FF2B5EF4-FFF2-40B4-BE49-F238E27FC236}">
                <a16:creationId xmlns:a16="http://schemas.microsoft.com/office/drawing/2014/main" id="{01249C16-87CF-4220-9C56-6CE6714DD048}"/>
              </a:ext>
            </a:extLst>
          </p:cNvPr>
          <p:cNvSpPr>
            <a:spLocks noGrp="1"/>
          </p:cNvSpPr>
          <p:nvPr>
            <p:ph idx="1"/>
          </p:nvPr>
        </p:nvSpPr>
        <p:spPr/>
        <p:txBody>
          <a:bodyPr>
            <a:normAutofit lnSpcReduction="10000"/>
          </a:bodyPr>
          <a:lstStyle/>
          <a:p>
            <a:r>
              <a:rPr lang="en-US" dirty="0"/>
              <a:t>Remediation</a:t>
            </a:r>
          </a:p>
          <a:p>
            <a:pPr lvl="1"/>
            <a:r>
              <a:rPr lang="en-US" dirty="0"/>
              <a:t>Training</a:t>
            </a:r>
          </a:p>
          <a:p>
            <a:pPr lvl="1"/>
            <a:r>
              <a:rPr lang="en-US" dirty="0"/>
              <a:t>Discipline (Written, Suspension, Termination)</a:t>
            </a:r>
          </a:p>
          <a:p>
            <a:pPr lvl="1"/>
            <a:r>
              <a:rPr lang="en-US" dirty="0"/>
              <a:t>Reclassification</a:t>
            </a:r>
          </a:p>
          <a:p>
            <a:pPr lvl="1"/>
            <a:r>
              <a:rPr lang="en-US" dirty="0"/>
              <a:t>Transfer</a:t>
            </a:r>
          </a:p>
          <a:p>
            <a:pPr lvl="1"/>
            <a:r>
              <a:rPr lang="en-US" dirty="0"/>
              <a:t>EAP</a:t>
            </a:r>
          </a:p>
          <a:p>
            <a:pPr lvl="1"/>
            <a:r>
              <a:rPr lang="en-US" dirty="0"/>
              <a:t>Letter of Apology</a:t>
            </a:r>
          </a:p>
          <a:p>
            <a:r>
              <a:rPr lang="en-US" dirty="0"/>
              <a:t>Documentation</a:t>
            </a:r>
          </a:p>
          <a:p>
            <a:pPr lvl="1"/>
            <a:r>
              <a:rPr lang="en-US" dirty="0"/>
              <a:t>What if the person refuses to sign?</a:t>
            </a:r>
          </a:p>
          <a:p>
            <a:pPr marL="457200" lvl="1" indent="0">
              <a:buNone/>
            </a:pPr>
            <a:endParaRPr lang="en-US" dirty="0"/>
          </a:p>
          <a:p>
            <a:pPr lvl="1"/>
            <a:endParaRPr lang="en-US" dirty="0"/>
          </a:p>
        </p:txBody>
      </p:sp>
    </p:spTree>
    <p:extLst>
      <p:ext uri="{BB962C8B-B14F-4D97-AF65-F5344CB8AC3E}">
        <p14:creationId xmlns:p14="http://schemas.microsoft.com/office/powerpoint/2010/main" val="105278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CFDA8-5AA5-BF9A-7867-12A54021AF36}"/>
              </a:ext>
            </a:extLst>
          </p:cNvPr>
          <p:cNvSpPr>
            <a:spLocks noGrp="1"/>
          </p:cNvSpPr>
          <p:nvPr>
            <p:ph type="title"/>
          </p:nvPr>
        </p:nvSpPr>
        <p:spPr/>
        <p:txBody>
          <a:bodyPr vert="horz" lIns="91440" tIns="45720" rIns="91440" bIns="45720" anchor="ctr">
            <a:normAutofit/>
          </a:bodyPr>
          <a:lstStyle/>
          <a:p>
            <a:r>
              <a:rPr lang="en-US" dirty="0"/>
              <a:t>Type of issues/Complaints</a:t>
            </a:r>
          </a:p>
        </p:txBody>
      </p:sp>
      <p:graphicFrame>
        <p:nvGraphicFramePr>
          <p:cNvPr id="5" name="Content Placeholder 2">
            <a:extLst>
              <a:ext uri="{FF2B5EF4-FFF2-40B4-BE49-F238E27FC236}">
                <a16:creationId xmlns:a16="http://schemas.microsoft.com/office/drawing/2014/main" id="{5D0BBDEC-E0B8-43D9-A84C-6BE46FE61FB9}"/>
              </a:ext>
            </a:extLst>
          </p:cNvPr>
          <p:cNvGraphicFramePr>
            <a:graphicFrameLocks noGrp="1"/>
          </p:cNvGraphicFramePr>
          <p:nvPr>
            <p:ph idx="1"/>
            <p:extLst>
              <p:ext uri="{D42A27DB-BD31-4B8C-83A1-F6EECF244321}">
                <p14:modId xmlns:p14="http://schemas.microsoft.com/office/powerpoint/2010/main" val="778869189"/>
              </p:ext>
            </p:extLst>
          </p:nvPr>
        </p:nvGraphicFramePr>
        <p:xfrm>
          <a:off x="194632" y="1370548"/>
          <a:ext cx="8796968" cy="5388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4169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CF801-4E0B-4F15-88E3-E1B7EABC2AE6}"/>
              </a:ext>
            </a:extLst>
          </p:cNvPr>
          <p:cNvSpPr>
            <a:spLocks noGrp="1"/>
          </p:cNvSpPr>
          <p:nvPr>
            <p:ph type="title"/>
          </p:nvPr>
        </p:nvSpPr>
        <p:spPr/>
        <p:txBody>
          <a:bodyPr/>
          <a:lstStyle/>
          <a:p>
            <a:r>
              <a:rPr lang="en-US" dirty="0"/>
              <a:t>The Investigative Report</a:t>
            </a:r>
          </a:p>
        </p:txBody>
      </p:sp>
      <p:sp>
        <p:nvSpPr>
          <p:cNvPr id="3" name="Content Placeholder 2">
            <a:extLst>
              <a:ext uri="{FF2B5EF4-FFF2-40B4-BE49-F238E27FC236}">
                <a16:creationId xmlns:a16="http://schemas.microsoft.com/office/drawing/2014/main" id="{F745EE09-D9DE-7BA1-84F6-0C773E2947EE}"/>
              </a:ext>
            </a:extLst>
          </p:cNvPr>
          <p:cNvSpPr>
            <a:spLocks noGrp="1"/>
          </p:cNvSpPr>
          <p:nvPr>
            <p:ph idx="1"/>
          </p:nvPr>
        </p:nvSpPr>
        <p:spPr>
          <a:xfrm>
            <a:off x="304800" y="1554162"/>
            <a:ext cx="8686800" cy="4846638"/>
          </a:xfrm>
        </p:spPr>
        <p:txBody>
          <a:bodyPr>
            <a:normAutofit fontScale="92500" lnSpcReduction="20000"/>
          </a:bodyPr>
          <a:lstStyle/>
          <a:p>
            <a:pPr lvl="0">
              <a:lnSpc>
                <a:spcPct val="100000"/>
              </a:lnSpc>
            </a:pPr>
            <a:r>
              <a:rPr lang="en-US"/>
              <a:t>Purpose:  To Memorialize The Investigation</a:t>
            </a:r>
          </a:p>
          <a:p>
            <a:pPr lvl="1">
              <a:lnSpc>
                <a:spcPct val="100000"/>
              </a:lnSpc>
            </a:pPr>
            <a:r>
              <a:rPr lang="en-US" sz="1800" dirty="0"/>
              <a:t>Demonstrate Promptness/Thoroughness</a:t>
            </a:r>
          </a:p>
          <a:p>
            <a:pPr lvl="0">
              <a:lnSpc>
                <a:spcPct val="100000"/>
              </a:lnSpc>
            </a:pPr>
            <a:r>
              <a:rPr lang="en-US"/>
              <a:t>Should Be Comprehensive</a:t>
            </a:r>
          </a:p>
          <a:p>
            <a:pPr lvl="1">
              <a:lnSpc>
                <a:spcPct val="100000"/>
              </a:lnSpc>
            </a:pPr>
            <a:r>
              <a:rPr lang="en-US" sz="1600" dirty="0"/>
              <a:t>Provide Timeline/Chronology</a:t>
            </a:r>
          </a:p>
          <a:p>
            <a:pPr lvl="1">
              <a:lnSpc>
                <a:spcPct val="100000"/>
              </a:lnSpc>
            </a:pPr>
            <a:r>
              <a:rPr lang="en-US" sz="1600" dirty="0"/>
              <a:t>Facts Collected/Analyzed</a:t>
            </a:r>
          </a:p>
          <a:p>
            <a:pPr lvl="1">
              <a:lnSpc>
                <a:spcPct val="100000"/>
              </a:lnSpc>
            </a:pPr>
            <a:r>
              <a:rPr lang="en-US" sz="1600" dirty="0"/>
              <a:t>Conclusions And Remedial Measures</a:t>
            </a:r>
          </a:p>
          <a:p>
            <a:pPr lvl="0">
              <a:lnSpc>
                <a:spcPct val="100000"/>
              </a:lnSpc>
            </a:pPr>
            <a:r>
              <a:rPr lang="en-US"/>
              <a:t>Introduction/Background</a:t>
            </a:r>
          </a:p>
          <a:p>
            <a:pPr lvl="1">
              <a:lnSpc>
                <a:spcPct val="100000"/>
              </a:lnSpc>
            </a:pPr>
            <a:r>
              <a:rPr lang="en-US" sz="1600" dirty="0"/>
              <a:t>Identify Parties, Witnesses, Issue(s), Dates/Times Of Interviews, Investigators, Relevant Company Policies</a:t>
            </a:r>
          </a:p>
          <a:p>
            <a:pPr lvl="0">
              <a:lnSpc>
                <a:spcPct val="100000"/>
              </a:lnSpc>
            </a:pPr>
            <a:r>
              <a:rPr lang="en-US"/>
              <a:t>Summarize Facts/Interviews</a:t>
            </a:r>
          </a:p>
          <a:p>
            <a:pPr lvl="0">
              <a:lnSpc>
                <a:spcPct val="100000"/>
              </a:lnSpc>
            </a:pPr>
            <a:r>
              <a:rPr lang="en-US"/>
              <a:t>Analysis</a:t>
            </a:r>
          </a:p>
          <a:p>
            <a:pPr lvl="0">
              <a:lnSpc>
                <a:spcPct val="100000"/>
              </a:lnSpc>
            </a:pPr>
            <a:r>
              <a:rPr lang="en-US"/>
              <a:t>Conclusion/Remedial Actions </a:t>
            </a:r>
          </a:p>
          <a:p>
            <a:pPr lvl="1">
              <a:lnSpc>
                <a:spcPct val="100000"/>
              </a:lnSpc>
            </a:pPr>
            <a:r>
              <a:rPr lang="en-US" sz="1600" dirty="0"/>
              <a:t>Be Objective</a:t>
            </a:r>
          </a:p>
          <a:p>
            <a:pPr lvl="1">
              <a:lnSpc>
                <a:spcPct val="100000"/>
              </a:lnSpc>
            </a:pPr>
            <a:r>
              <a:rPr lang="en-US" sz="1600" dirty="0"/>
              <a:t>State What Action Will Be Taken</a:t>
            </a:r>
          </a:p>
        </p:txBody>
      </p:sp>
    </p:spTree>
    <p:extLst>
      <p:ext uri="{BB962C8B-B14F-4D97-AF65-F5344CB8AC3E}">
        <p14:creationId xmlns:p14="http://schemas.microsoft.com/office/powerpoint/2010/main" val="5346789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B742A-78C9-4E01-970E-207F3366531F}"/>
              </a:ext>
            </a:extLst>
          </p:cNvPr>
          <p:cNvSpPr>
            <a:spLocks noGrp="1"/>
          </p:cNvSpPr>
          <p:nvPr>
            <p:ph type="title"/>
          </p:nvPr>
        </p:nvSpPr>
        <p:spPr/>
        <p:txBody>
          <a:bodyPr/>
          <a:lstStyle/>
          <a:p>
            <a:r>
              <a:rPr lang="en-US" dirty="0"/>
              <a:t>CLOSING THE INVESTIGATION</a:t>
            </a:r>
          </a:p>
        </p:txBody>
      </p:sp>
      <p:sp>
        <p:nvSpPr>
          <p:cNvPr id="3" name="Content Placeholder 2">
            <a:extLst>
              <a:ext uri="{FF2B5EF4-FFF2-40B4-BE49-F238E27FC236}">
                <a16:creationId xmlns:a16="http://schemas.microsoft.com/office/drawing/2014/main" id="{DFD6469B-F7C9-4662-BD20-F7FF9FED7D64}"/>
              </a:ext>
            </a:extLst>
          </p:cNvPr>
          <p:cNvSpPr>
            <a:spLocks noGrp="1"/>
          </p:cNvSpPr>
          <p:nvPr>
            <p:ph idx="1"/>
          </p:nvPr>
        </p:nvSpPr>
        <p:spPr/>
        <p:txBody>
          <a:bodyPr>
            <a:normAutofit/>
          </a:bodyPr>
          <a:lstStyle/>
          <a:p>
            <a:r>
              <a:rPr lang="en-US" dirty="0"/>
              <a:t>Advise the Complainant of the Outcome</a:t>
            </a:r>
          </a:p>
          <a:p>
            <a:r>
              <a:rPr lang="en-US" dirty="0"/>
              <a:t>Implement Prompt Course of Remedial Action if Appropriate</a:t>
            </a:r>
          </a:p>
          <a:p>
            <a:r>
              <a:rPr lang="en-US" dirty="0"/>
              <a:t>Advise the Respondent of the Outcome.  If Allegations are substantiated, provide discipline, obtain signatures and put in personnel file.</a:t>
            </a:r>
          </a:p>
        </p:txBody>
      </p:sp>
    </p:spTree>
    <p:extLst>
      <p:ext uri="{BB962C8B-B14F-4D97-AF65-F5344CB8AC3E}">
        <p14:creationId xmlns:p14="http://schemas.microsoft.com/office/powerpoint/2010/main" val="6479567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dirty="0"/>
              <a:t>Defensive Driving</a:t>
            </a:r>
          </a:p>
        </p:txBody>
      </p:sp>
      <p:sp>
        <p:nvSpPr>
          <p:cNvPr id="3" name="Content Placeholder 2"/>
          <p:cNvSpPr>
            <a:spLocks noGrp="1"/>
          </p:cNvSpPr>
          <p:nvPr>
            <p:ph idx="1"/>
          </p:nvPr>
        </p:nvSpPr>
        <p:spPr>
          <a:xfrm>
            <a:off x="112006" y="1297102"/>
            <a:ext cx="8953039" cy="5563383"/>
          </a:xfrm>
        </p:spPr>
        <p:txBody>
          <a:bodyPr vert="horz" lIns="91440" tIns="45720" rIns="91440" bIns="45720" anchor="t">
            <a:normAutofit fontScale="92500" lnSpcReduction="20000"/>
          </a:bodyPr>
          <a:lstStyle/>
          <a:p>
            <a:pPr marL="0" indent="0" algn="ctr">
              <a:buNone/>
            </a:pPr>
            <a:r>
              <a:rPr lang="en-US" sz="3500" b="1" u="sng" dirty="0"/>
              <a:t>Must have a good Sexual Harassment and Abusive Conduct Prevention Policy</a:t>
            </a:r>
          </a:p>
          <a:p>
            <a:r>
              <a:rPr lang="en-US" dirty="0"/>
              <a:t>A Clear Explanation Of Prohibited Conduct</a:t>
            </a:r>
          </a:p>
          <a:p>
            <a:r>
              <a:rPr lang="en-US" dirty="0"/>
              <a:t>Assurance Of No Retaliation</a:t>
            </a:r>
          </a:p>
          <a:p>
            <a:r>
              <a:rPr lang="en-US" dirty="0"/>
              <a:t>Clearly Described Complaint Process </a:t>
            </a:r>
          </a:p>
          <a:p>
            <a:r>
              <a:rPr lang="en-US" dirty="0"/>
              <a:t>Assurance That The Employer Will Protect Confidentiality To The Extent Possible</a:t>
            </a:r>
          </a:p>
          <a:p>
            <a:r>
              <a:rPr lang="en-US" dirty="0"/>
              <a:t>Complaint Process That Provides Prompt, Thorough And Impartial Investigation</a:t>
            </a:r>
            <a:endParaRPr lang="en-US" dirty="0">
              <a:solidFill>
                <a:srgbClr val="000000"/>
              </a:solidFill>
            </a:endParaRPr>
          </a:p>
          <a:p>
            <a:r>
              <a:rPr lang="en-US" dirty="0"/>
              <a:t>Assurance That Employer Will Take Immediate And Appropriate Corrective Action When It Determines That Harassment Has Occurred</a:t>
            </a:r>
          </a:p>
          <a:p>
            <a:pPr marL="0" indent="0">
              <a:buNone/>
            </a:pPr>
            <a:r>
              <a:rPr lang="en-US" dirty="0"/>
              <a:t>	</a:t>
            </a:r>
          </a:p>
        </p:txBody>
      </p:sp>
      <p:pic>
        <p:nvPicPr>
          <p:cNvPr id="31746" name="Picture 2" descr="C:\Users\pamm\AppData\Local\Microsoft\Windows\Temporary Internet Files\Content.IE5\7O5C296K\MC90043259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8077" y="2030776"/>
            <a:ext cx="1252384" cy="1252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3077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dirty="0"/>
              <a:t>Defensive Driving (continued)</a:t>
            </a:r>
          </a:p>
        </p:txBody>
      </p:sp>
      <p:sp>
        <p:nvSpPr>
          <p:cNvPr id="3" name="Content Placeholder 2"/>
          <p:cNvSpPr>
            <a:spLocks noGrp="1"/>
          </p:cNvSpPr>
          <p:nvPr>
            <p:ph idx="1"/>
          </p:nvPr>
        </p:nvSpPr>
        <p:spPr>
          <a:xfrm>
            <a:off x="198149" y="1554162"/>
            <a:ext cx="8945851" cy="5303838"/>
          </a:xfrm>
        </p:spPr>
        <p:txBody>
          <a:bodyPr vert="horz" lIns="91440" tIns="45720" rIns="91440" bIns="45720" anchor="t">
            <a:normAutofit fontScale="92500"/>
          </a:bodyPr>
          <a:lstStyle/>
          <a:p>
            <a:r>
              <a:rPr lang="en-US" dirty="0"/>
              <a:t>Know The Policy, Distribute It and Redistribute It</a:t>
            </a:r>
          </a:p>
          <a:p>
            <a:r>
              <a:rPr lang="en-US" dirty="0"/>
              <a:t>Enforce It</a:t>
            </a:r>
          </a:p>
          <a:p>
            <a:r>
              <a:rPr lang="en-US" dirty="0"/>
              <a:t>Know The Complaint Process &amp; Make Sure It Is Working</a:t>
            </a:r>
          </a:p>
          <a:p>
            <a:r>
              <a:rPr lang="en-US" dirty="0"/>
              <a:t>Have The Required Training on Sexual Harassment and Abusive Conduct</a:t>
            </a:r>
          </a:p>
          <a:p>
            <a:pPr lvl="1"/>
            <a:r>
              <a:rPr lang="en-US" dirty="0"/>
              <a:t>CA Law (Government Code Section 12950.1 Requires Employers With 5 Or More Employees To Provide 1 Hour Of Sexual Harassment And Abusive Conduct Prevention Training For Non-supervisory Employees And 2 Hours Of Training For Supervisors Every 2 Years</a:t>
            </a:r>
          </a:p>
          <a:p>
            <a:pPr marL="0" indent="0">
              <a:buNone/>
            </a:pPr>
            <a:endParaRPr lang="en-US" dirty="0"/>
          </a:p>
        </p:txBody>
      </p:sp>
      <p:pic>
        <p:nvPicPr>
          <p:cNvPr id="32770" name="Picture 2" descr="C:\Users\pamm\AppData\Local\Microsoft\Windows\Temporary Internet Files\Content.IE5\V1DFJ3NN\MP90038749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4749" y="161494"/>
            <a:ext cx="1554451" cy="1109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88549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anchor="ctr">
            <a:normAutofit/>
          </a:bodyPr>
          <a:lstStyle/>
          <a:p>
            <a:r>
              <a:rPr lang="en-US" dirty="0"/>
              <a:t>Defensive Driving (continued)</a:t>
            </a:r>
          </a:p>
        </p:txBody>
      </p:sp>
      <p:sp>
        <p:nvSpPr>
          <p:cNvPr id="3" name="Content Placeholder 2"/>
          <p:cNvSpPr>
            <a:spLocks noGrp="1"/>
          </p:cNvSpPr>
          <p:nvPr>
            <p:ph idx="1"/>
          </p:nvPr>
        </p:nvSpPr>
        <p:spPr/>
        <p:txBody>
          <a:bodyPr vert="horz" lIns="91440" tIns="45720" rIns="91440" bIns="45720" anchor="t">
            <a:normAutofit/>
          </a:bodyPr>
          <a:lstStyle/>
          <a:p>
            <a:r>
              <a:rPr lang="en-US" dirty="0"/>
              <a:t>Don’t Ignore What You See and Hear</a:t>
            </a:r>
          </a:p>
          <a:p>
            <a:r>
              <a:rPr lang="en-US" dirty="0"/>
              <a:t>Watch What You Say And Do</a:t>
            </a:r>
          </a:p>
          <a:p>
            <a:r>
              <a:rPr lang="en-US" dirty="0"/>
              <a:t>Assume You Are Being Tape Recorded</a:t>
            </a:r>
          </a:p>
          <a:p>
            <a:r>
              <a:rPr lang="en-US" dirty="0"/>
              <a:t>Never Take Off The “Supervisor Hat”</a:t>
            </a:r>
          </a:p>
          <a:p>
            <a:r>
              <a:rPr lang="en-US" dirty="0"/>
              <a:t>Anticipate Sensitive Situations</a:t>
            </a:r>
          </a:p>
          <a:p>
            <a:r>
              <a:rPr lang="en-US" dirty="0"/>
              <a:t>Have Poster Concerning Illegality Of Sexual Harassment</a:t>
            </a:r>
          </a:p>
          <a:p>
            <a:endParaRPr lang="en-US" dirty="0"/>
          </a:p>
        </p:txBody>
      </p:sp>
    </p:spTree>
    <p:extLst>
      <p:ext uri="{BB962C8B-B14F-4D97-AF65-F5344CB8AC3E}">
        <p14:creationId xmlns:p14="http://schemas.microsoft.com/office/powerpoint/2010/main" val="3594453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6447B-2E67-49CB-A4C6-EBC311609EFB}"/>
              </a:ext>
            </a:extLst>
          </p:cNvPr>
          <p:cNvSpPr>
            <a:spLocks noGrp="1"/>
          </p:cNvSpPr>
          <p:nvPr>
            <p:ph type="title"/>
          </p:nvPr>
        </p:nvSpPr>
        <p:spPr>
          <a:xfrm>
            <a:off x="152400" y="381000"/>
            <a:ext cx="8839200" cy="914400"/>
          </a:xfrm>
        </p:spPr>
        <p:txBody>
          <a:bodyPr>
            <a:normAutofit/>
          </a:bodyPr>
          <a:lstStyle/>
          <a:p>
            <a:r>
              <a:rPr lang="en-US" sz="3500" dirty="0"/>
              <a:t>Creating a positive work environment</a:t>
            </a:r>
          </a:p>
        </p:txBody>
      </p:sp>
      <p:graphicFrame>
        <p:nvGraphicFramePr>
          <p:cNvPr id="5" name="Content Placeholder 2">
            <a:extLst>
              <a:ext uri="{FF2B5EF4-FFF2-40B4-BE49-F238E27FC236}">
                <a16:creationId xmlns:a16="http://schemas.microsoft.com/office/drawing/2014/main" id="{28EF8552-C23C-E2ED-B480-79632B909ABC}"/>
              </a:ext>
            </a:extLst>
          </p:cNvPr>
          <p:cNvGraphicFramePr>
            <a:graphicFrameLocks noGrp="1"/>
          </p:cNvGraphicFramePr>
          <p:nvPr>
            <p:ph idx="1"/>
            <p:extLst>
              <p:ext uri="{D42A27DB-BD31-4B8C-83A1-F6EECF244321}">
                <p14:modId xmlns:p14="http://schemas.microsoft.com/office/powerpoint/2010/main" val="1254020775"/>
              </p:ext>
            </p:extLst>
          </p:nvPr>
        </p:nvGraphicFramePr>
        <p:xfrm>
          <a:off x="0" y="1295400"/>
          <a:ext cx="8991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27771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16202"/>
            <a:ext cx="8686800" cy="838200"/>
          </a:xfrm>
        </p:spPr>
        <p:txBody>
          <a:bodyPr vert="horz" lIns="91440" tIns="45720" rIns="91440" bIns="45720" anchor="ctr">
            <a:normAutofit fontScale="90000"/>
          </a:bodyPr>
          <a:lstStyle/>
          <a:p>
            <a:r>
              <a:rPr lang="en-US" dirty="0"/>
              <a:t>Your Contribution to a  Harassment Free Workplace-WRAP UP</a:t>
            </a:r>
          </a:p>
        </p:txBody>
      </p:sp>
      <p:sp>
        <p:nvSpPr>
          <p:cNvPr id="3" name="Content Placeholder 2"/>
          <p:cNvSpPr>
            <a:spLocks noGrp="1"/>
          </p:cNvSpPr>
          <p:nvPr>
            <p:ph idx="1"/>
          </p:nvPr>
        </p:nvSpPr>
        <p:spPr>
          <a:xfrm>
            <a:off x="304800" y="1554162"/>
            <a:ext cx="8686800" cy="5113529"/>
          </a:xfrm>
        </p:spPr>
        <p:txBody>
          <a:bodyPr vert="horz" lIns="91440" tIns="45720" rIns="91440" bIns="45720" anchor="t">
            <a:normAutofit/>
          </a:bodyPr>
          <a:lstStyle/>
          <a:p>
            <a:r>
              <a:rPr lang="en-US" dirty="0"/>
              <a:t>As A Supervisor, You Are Integral To The     Prevention, Recognition, And Resolution Of Harassment Situations Within Your Workplace.</a:t>
            </a:r>
          </a:p>
          <a:p>
            <a:r>
              <a:rPr lang="en-US" dirty="0"/>
              <a:t>Take a Proactive Stance In Preventing Harassment.  (Don’t Wait To Get A Complaint)</a:t>
            </a:r>
          </a:p>
          <a:p>
            <a:r>
              <a:rPr lang="en-US" dirty="0"/>
              <a:t>Act In A Timely Manner</a:t>
            </a:r>
            <a:endParaRPr lang="en-US" dirty="0">
              <a:solidFill>
                <a:srgbClr val="000000"/>
              </a:solidFill>
            </a:endParaRPr>
          </a:p>
          <a:p>
            <a:endParaRPr lang="en-US" dirty="0"/>
          </a:p>
          <a:p>
            <a:pPr marL="0" indent="0">
              <a:buNone/>
            </a:pPr>
            <a:endParaRPr lang="en-US" dirty="0"/>
          </a:p>
        </p:txBody>
      </p:sp>
    </p:spTree>
    <p:extLst>
      <p:ext uri="{BB962C8B-B14F-4D97-AF65-F5344CB8AC3E}">
        <p14:creationId xmlns:p14="http://schemas.microsoft.com/office/powerpoint/2010/main" val="28236077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5A6C-F983-48BA-8DA4-EC66FB333808}"/>
              </a:ext>
            </a:extLst>
          </p:cNvPr>
          <p:cNvSpPr>
            <a:spLocks noGrp="1"/>
          </p:cNvSpPr>
          <p:nvPr>
            <p:ph type="title"/>
          </p:nvPr>
        </p:nvSpPr>
        <p:spPr/>
        <p:txBody>
          <a:bodyPr/>
          <a:lstStyle/>
          <a:p>
            <a:r>
              <a:rPr lang="en-US" dirty="0"/>
              <a:t>Remember….</a:t>
            </a:r>
          </a:p>
        </p:txBody>
      </p:sp>
      <p:sp>
        <p:nvSpPr>
          <p:cNvPr id="3" name="Content Placeholder 2">
            <a:extLst>
              <a:ext uri="{FF2B5EF4-FFF2-40B4-BE49-F238E27FC236}">
                <a16:creationId xmlns:a16="http://schemas.microsoft.com/office/drawing/2014/main" id="{12C327FD-EE27-4341-8098-F1AF2427EE1D}"/>
              </a:ext>
            </a:extLst>
          </p:cNvPr>
          <p:cNvSpPr>
            <a:spLocks noGrp="1"/>
          </p:cNvSpPr>
          <p:nvPr>
            <p:ph idx="1"/>
          </p:nvPr>
        </p:nvSpPr>
        <p:spPr>
          <a:xfrm>
            <a:off x="304800" y="1524000"/>
            <a:ext cx="8686800" cy="4525963"/>
          </a:xfrm>
        </p:spPr>
        <p:txBody>
          <a:bodyPr>
            <a:normAutofit fontScale="92500" lnSpcReduction="10000"/>
          </a:bodyPr>
          <a:lstStyle/>
          <a:p>
            <a:r>
              <a:rPr lang="en-US" dirty="0"/>
              <a:t>Transparency:  Building Trust Through Open Communication-why Won’t Employees Go To A Supervisor But Will Go To Someone Else?</a:t>
            </a:r>
          </a:p>
          <a:p>
            <a:r>
              <a:rPr lang="en-US" dirty="0"/>
              <a:t>Consistency:  Treat All Employees Fairly, With Respect and Show Them They Are Valued</a:t>
            </a:r>
          </a:p>
          <a:p>
            <a:r>
              <a:rPr lang="en-US" dirty="0"/>
              <a:t>Identify Core Issues—go Beyond Symptoms To Address Root Causes—why? Why? Why?</a:t>
            </a:r>
          </a:p>
          <a:p>
            <a:pPr marL="0" indent="0">
              <a:buNone/>
            </a:pPr>
            <a:endParaRPr lang="en-US" dirty="0"/>
          </a:p>
          <a:p>
            <a:pPr marL="0" indent="0" algn="ctr">
              <a:buNone/>
            </a:pPr>
            <a:r>
              <a:rPr lang="en-US" sz="4000" dirty="0"/>
              <a:t>DOCUMENT-DOCUMENT-DOCUMENT</a:t>
            </a:r>
          </a:p>
        </p:txBody>
      </p:sp>
    </p:spTree>
    <p:extLst>
      <p:ext uri="{BB962C8B-B14F-4D97-AF65-F5344CB8AC3E}">
        <p14:creationId xmlns:p14="http://schemas.microsoft.com/office/powerpoint/2010/main" val="14202692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BEB00-605D-2129-38A7-7346934C6AC1}"/>
              </a:ext>
            </a:extLst>
          </p:cNvPr>
          <p:cNvSpPr>
            <a:spLocks noGrp="1"/>
          </p:cNvSpPr>
          <p:nvPr>
            <p:ph type="title"/>
          </p:nvPr>
        </p:nvSpPr>
        <p:spPr/>
        <p:txBody>
          <a:bodyPr vert="horz" lIns="91440" tIns="45720" rIns="91440" bIns="45720" anchor="ctr">
            <a:normAutofit/>
          </a:bodyPr>
          <a:lstStyle/>
          <a:p>
            <a:r>
              <a:rPr lang="en-US" dirty="0"/>
              <a:t>Violence prevention plan</a:t>
            </a:r>
          </a:p>
        </p:txBody>
      </p:sp>
      <p:sp>
        <p:nvSpPr>
          <p:cNvPr id="3" name="Content Placeholder 2">
            <a:extLst>
              <a:ext uri="{FF2B5EF4-FFF2-40B4-BE49-F238E27FC236}">
                <a16:creationId xmlns:a16="http://schemas.microsoft.com/office/drawing/2014/main" id="{1685A614-C0C8-BBE3-1D09-839A2B6A83D6}"/>
              </a:ext>
            </a:extLst>
          </p:cNvPr>
          <p:cNvSpPr>
            <a:spLocks noGrp="1"/>
          </p:cNvSpPr>
          <p:nvPr>
            <p:ph idx="1"/>
          </p:nvPr>
        </p:nvSpPr>
        <p:spPr/>
        <p:txBody>
          <a:bodyPr>
            <a:normAutofit fontScale="62500" lnSpcReduction="20000"/>
          </a:bodyPr>
          <a:lstStyle/>
          <a:p>
            <a:r>
              <a:rPr lang="en-US" dirty="0"/>
              <a:t>When Creating the Plan, Remember To Include Necessary Departments</a:t>
            </a:r>
          </a:p>
          <a:p>
            <a:r>
              <a:rPr lang="en-US" dirty="0"/>
              <a:t>Review And Update Your Plan On A Regular Basis</a:t>
            </a:r>
          </a:p>
          <a:p>
            <a:r>
              <a:rPr lang="en-US" dirty="0"/>
              <a:t>Provide Training of the Plan</a:t>
            </a:r>
          </a:p>
          <a:p>
            <a:r>
              <a:rPr lang="en-US" dirty="0"/>
              <a:t>Communicate Your Plan</a:t>
            </a:r>
          </a:p>
          <a:p>
            <a:pPr marL="0" indent="0">
              <a:buNone/>
            </a:pPr>
            <a:endParaRPr lang="en-US" dirty="0"/>
          </a:p>
          <a:p>
            <a:r>
              <a:rPr lang="en-US" dirty="0"/>
              <a:t>CA Requires All Employees That Fall Within The Scope Of CA Labor Code (LC 6401.7 &amp; </a:t>
            </a:r>
            <a:r>
              <a:rPr lang="en-US" dirty="0" err="1"/>
              <a:t>Lc</a:t>
            </a:r>
            <a:r>
              <a:rPr lang="en-US" dirty="0"/>
              <a:t> 6401.9, Are Required To Establish, Implement, And Maintain An Effective Written Workplace Violence Prevention Plan (WVPP) No Later Than July 1, 2024.</a:t>
            </a:r>
          </a:p>
          <a:p>
            <a:pPr marL="0" indent="0">
              <a:buNone/>
            </a:pPr>
            <a:endParaRPr lang="en-US" dirty="0"/>
          </a:p>
          <a:p>
            <a:endParaRPr lang="en-US" dirty="0"/>
          </a:p>
          <a:p>
            <a:pPr marL="0" indent="0">
              <a:buNone/>
            </a:pPr>
            <a:r>
              <a:rPr lang="en-US" dirty="0"/>
              <a:t>Model Written Workplace Violence Prevention Plan for General Industry (Non-Healthcare Settings)   This is a fillable template that needs to be completed.  </a:t>
            </a:r>
            <a:r>
              <a:rPr lang="en-US" dirty="0">
                <a:hlinkClick r:id="rId2"/>
              </a:rPr>
              <a:t>Model-WPV-Plan-General-Industry Template 2024</a:t>
            </a:r>
            <a:endParaRPr lang="en-US" dirty="0"/>
          </a:p>
        </p:txBody>
      </p:sp>
    </p:spTree>
    <p:extLst>
      <p:ext uri="{BB962C8B-B14F-4D97-AF65-F5344CB8AC3E}">
        <p14:creationId xmlns:p14="http://schemas.microsoft.com/office/powerpoint/2010/main" val="34529413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magnifying glass over questions&#10;&#10;Description automatically generated">
            <a:extLst>
              <a:ext uri="{FF2B5EF4-FFF2-40B4-BE49-F238E27FC236}">
                <a16:creationId xmlns:a16="http://schemas.microsoft.com/office/drawing/2014/main" id="{F3C79AFA-F7A1-BD08-6701-10C4DB123BD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05000" y="1524000"/>
            <a:ext cx="5080001" cy="3810000"/>
          </a:xfrm>
        </p:spPr>
      </p:pic>
    </p:spTree>
    <p:extLst>
      <p:ext uri="{BB962C8B-B14F-4D97-AF65-F5344CB8AC3E}">
        <p14:creationId xmlns:p14="http://schemas.microsoft.com/office/powerpoint/2010/main" val="1903865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F33D7-6713-BFBC-E46D-633D5662925F}"/>
              </a:ext>
            </a:extLst>
          </p:cNvPr>
          <p:cNvSpPr>
            <a:spLocks noGrp="1"/>
          </p:cNvSpPr>
          <p:nvPr>
            <p:ph type="title"/>
          </p:nvPr>
        </p:nvSpPr>
        <p:spPr/>
        <p:txBody>
          <a:bodyPr vert="horz" lIns="91440" tIns="45720" rIns="91440" bIns="45720" anchor="ctr">
            <a:normAutofit/>
          </a:bodyPr>
          <a:lstStyle/>
          <a:p>
            <a:r>
              <a:rPr lang="en-US" dirty="0"/>
              <a:t>SIX QUESTIONS</a:t>
            </a:r>
          </a:p>
        </p:txBody>
      </p:sp>
      <p:sp>
        <p:nvSpPr>
          <p:cNvPr id="3" name="Content Placeholder 2">
            <a:extLst>
              <a:ext uri="{FF2B5EF4-FFF2-40B4-BE49-F238E27FC236}">
                <a16:creationId xmlns:a16="http://schemas.microsoft.com/office/drawing/2014/main" id="{F6DB4114-53F7-8445-9715-8E5914B67756}"/>
              </a:ext>
            </a:extLst>
          </p:cNvPr>
          <p:cNvSpPr>
            <a:spLocks noGrp="1"/>
          </p:cNvSpPr>
          <p:nvPr>
            <p:ph idx="1"/>
          </p:nvPr>
        </p:nvSpPr>
        <p:spPr/>
        <p:txBody>
          <a:bodyPr vert="horz" lIns="91440" tIns="45720" rIns="91440" bIns="45720" anchor="t">
            <a:normAutofit/>
          </a:bodyPr>
          <a:lstStyle/>
          <a:p>
            <a:r>
              <a:rPr lang="en-US" sz="3600" dirty="0"/>
              <a:t>Who?</a:t>
            </a:r>
          </a:p>
          <a:p>
            <a:r>
              <a:rPr lang="en-US" sz="3600" dirty="0"/>
              <a:t>What?</a:t>
            </a:r>
          </a:p>
          <a:p>
            <a:r>
              <a:rPr lang="en-US" sz="3600" dirty="0"/>
              <a:t>Where?</a:t>
            </a:r>
          </a:p>
          <a:p>
            <a:r>
              <a:rPr lang="en-US" sz="3600" b="1" u="sng" dirty="0"/>
              <a:t>Why?</a:t>
            </a:r>
          </a:p>
          <a:p>
            <a:r>
              <a:rPr lang="en-US" sz="3600" b="1" u="sng" dirty="0"/>
              <a:t>When?</a:t>
            </a:r>
          </a:p>
          <a:p>
            <a:r>
              <a:rPr lang="en-US" sz="3600" dirty="0"/>
              <a:t>How?</a:t>
            </a:r>
          </a:p>
        </p:txBody>
      </p:sp>
      <p:pic>
        <p:nvPicPr>
          <p:cNvPr id="9" name="Picture 2" descr="C:\Users\pamm\AppData\Local\Microsoft\Windows\Temporary Internet Files\Content.IE5\7O5C296K\MP900408864[1].jpg">
            <a:extLst>
              <a:ext uri="{FF2B5EF4-FFF2-40B4-BE49-F238E27FC236}">
                <a16:creationId xmlns:a16="http://schemas.microsoft.com/office/drawing/2014/main" id="{0F627C65-2B16-3746-84AA-289693A3A78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6533" y="2203537"/>
            <a:ext cx="2247400" cy="2237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815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E8D27-27C3-7C3F-83B4-FC1AC3AA6624}"/>
              </a:ext>
            </a:extLst>
          </p:cNvPr>
          <p:cNvSpPr>
            <a:spLocks noGrp="1"/>
          </p:cNvSpPr>
          <p:nvPr>
            <p:ph type="title"/>
          </p:nvPr>
        </p:nvSpPr>
        <p:spPr/>
        <p:txBody>
          <a:bodyPr vert="horz" lIns="91440" tIns="45720" rIns="91440" bIns="45720" anchor="ctr">
            <a:normAutofit/>
          </a:bodyPr>
          <a:lstStyle/>
          <a:p>
            <a:r>
              <a:rPr lang="en-US" dirty="0"/>
              <a:t>WHY?</a:t>
            </a:r>
          </a:p>
        </p:txBody>
      </p:sp>
      <p:sp>
        <p:nvSpPr>
          <p:cNvPr id="3" name="Content Placeholder 2">
            <a:extLst>
              <a:ext uri="{FF2B5EF4-FFF2-40B4-BE49-F238E27FC236}">
                <a16:creationId xmlns:a16="http://schemas.microsoft.com/office/drawing/2014/main" id="{7862F940-51ED-1599-D116-C4A78A46F74B}"/>
              </a:ext>
            </a:extLst>
          </p:cNvPr>
          <p:cNvSpPr>
            <a:spLocks noGrp="1"/>
          </p:cNvSpPr>
          <p:nvPr>
            <p:ph idx="1"/>
          </p:nvPr>
        </p:nvSpPr>
        <p:spPr/>
        <p:txBody>
          <a:bodyPr vert="horz" lIns="91440" tIns="45720" rIns="91440" bIns="45720" anchor="t">
            <a:normAutofit/>
          </a:bodyPr>
          <a:lstStyle/>
          <a:p>
            <a:r>
              <a:rPr lang="en-US" dirty="0"/>
              <a:t>Want Employees To Feel Respected, Valued, Safe And Free Of Harassment At Work</a:t>
            </a:r>
          </a:p>
          <a:p>
            <a:r>
              <a:rPr lang="en-US" dirty="0"/>
              <a:t>Protect The Company Culture And Image</a:t>
            </a:r>
          </a:p>
          <a:p>
            <a:r>
              <a:rPr lang="en-US" dirty="0"/>
              <a:t>Resolve Issues Before An Outside Entity Becomes Involved</a:t>
            </a:r>
          </a:p>
          <a:p>
            <a:r>
              <a:rPr lang="en-US" dirty="0"/>
              <a:t>Protect The Company From Liability</a:t>
            </a:r>
          </a:p>
          <a:p>
            <a:pPr marL="0" indent="0">
              <a:buNone/>
            </a:pPr>
            <a:endParaRPr lang="en-US" dirty="0"/>
          </a:p>
        </p:txBody>
      </p:sp>
      <p:pic>
        <p:nvPicPr>
          <p:cNvPr id="4" name="Picture 2" descr="C:\Users\pamm\AppData\Local\Microsoft\Windows\Temporary Internet Files\Content.IE5\V1DFJ3NN\MC900432499[1].wmf">
            <a:extLst>
              <a:ext uri="{FF2B5EF4-FFF2-40B4-BE49-F238E27FC236}">
                <a16:creationId xmlns:a16="http://schemas.microsoft.com/office/drawing/2014/main" id="{39B6D751-CDC1-CAEA-4C86-80775FD64BD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5181600"/>
            <a:ext cx="1471612" cy="1077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4308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20C6-3E78-9ABB-335E-6FEF7D2C4B5B}"/>
              </a:ext>
            </a:extLst>
          </p:cNvPr>
          <p:cNvSpPr>
            <a:spLocks noGrp="1"/>
          </p:cNvSpPr>
          <p:nvPr>
            <p:ph type="title"/>
          </p:nvPr>
        </p:nvSpPr>
        <p:spPr/>
        <p:txBody>
          <a:bodyPr vert="horz" lIns="91440" tIns="45720" rIns="91440" bIns="45720" anchor="ctr">
            <a:normAutofit/>
          </a:bodyPr>
          <a:lstStyle/>
          <a:p>
            <a:r>
              <a:rPr lang="en-US" dirty="0" err="1"/>
              <a:t>wHEN</a:t>
            </a:r>
            <a:r>
              <a:rPr lang="en-US" dirty="0"/>
              <a:t>?</a:t>
            </a:r>
            <a:endParaRPr lang="en-US" dirty="0" err="1"/>
          </a:p>
        </p:txBody>
      </p:sp>
      <p:sp>
        <p:nvSpPr>
          <p:cNvPr id="3" name="Content Placeholder 2">
            <a:extLst>
              <a:ext uri="{FF2B5EF4-FFF2-40B4-BE49-F238E27FC236}">
                <a16:creationId xmlns:a16="http://schemas.microsoft.com/office/drawing/2014/main" id="{57F47F5F-C77A-315C-6D73-A93FD3A756FF}"/>
              </a:ext>
            </a:extLst>
          </p:cNvPr>
          <p:cNvSpPr>
            <a:spLocks noGrp="1"/>
          </p:cNvSpPr>
          <p:nvPr>
            <p:ph idx="1"/>
          </p:nvPr>
        </p:nvSpPr>
        <p:spPr/>
        <p:txBody>
          <a:bodyPr vert="horz" lIns="91440" tIns="45720" rIns="91440" bIns="45720" anchor="t">
            <a:normAutofit/>
          </a:bodyPr>
          <a:lstStyle/>
          <a:p>
            <a:r>
              <a:rPr lang="en-US" dirty="0"/>
              <a:t>Be Proactive</a:t>
            </a:r>
          </a:p>
          <a:p>
            <a:r>
              <a:rPr lang="en-US" dirty="0"/>
              <a:t>Investigate Whenever You Hear Trigger Words Such As Annoy, Hostile, Unsafe, Intimidate, Uncomfortable.  </a:t>
            </a:r>
          </a:p>
          <a:p>
            <a:r>
              <a:rPr lang="en-US" dirty="0"/>
              <a:t>Investigate Even If The Person Reporting The Incident Asks You Not To Investigate It</a:t>
            </a:r>
          </a:p>
          <a:p>
            <a:pPr marL="0" indent="0">
              <a:buNone/>
            </a:pPr>
            <a:endParaRPr lang="en-US" dirty="0"/>
          </a:p>
        </p:txBody>
      </p:sp>
    </p:spTree>
    <p:extLst>
      <p:ext uri="{BB962C8B-B14F-4D97-AF65-F5344CB8AC3E}">
        <p14:creationId xmlns:p14="http://schemas.microsoft.com/office/powerpoint/2010/main" val="1698292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395E5-4771-F37D-8103-56676443DB93}"/>
              </a:ext>
            </a:extLst>
          </p:cNvPr>
          <p:cNvSpPr>
            <a:spLocks noGrp="1"/>
          </p:cNvSpPr>
          <p:nvPr>
            <p:ph type="title"/>
          </p:nvPr>
        </p:nvSpPr>
        <p:spPr/>
        <p:txBody>
          <a:bodyPr vert="horz" lIns="91440" tIns="45720" rIns="91440" bIns="45720" anchor="ctr">
            <a:normAutofit/>
          </a:bodyPr>
          <a:lstStyle/>
          <a:p>
            <a:r>
              <a:rPr lang="en-US" dirty="0"/>
              <a:t>harassment/discrimination</a:t>
            </a:r>
          </a:p>
        </p:txBody>
      </p:sp>
      <p:graphicFrame>
        <p:nvGraphicFramePr>
          <p:cNvPr id="7" name="Content Placeholder 2">
            <a:extLst>
              <a:ext uri="{FF2B5EF4-FFF2-40B4-BE49-F238E27FC236}">
                <a16:creationId xmlns:a16="http://schemas.microsoft.com/office/drawing/2014/main" id="{CC1C3CFA-A050-E51F-0188-C58DE3616D2F}"/>
              </a:ext>
            </a:extLst>
          </p:cNvPr>
          <p:cNvGraphicFramePr>
            <a:graphicFrameLocks noGrp="1"/>
          </p:cNvGraphicFramePr>
          <p:nvPr>
            <p:ph idx="1"/>
            <p:extLst>
              <p:ext uri="{D42A27DB-BD31-4B8C-83A1-F6EECF244321}">
                <p14:modId xmlns:p14="http://schemas.microsoft.com/office/powerpoint/2010/main" val="3960408012"/>
              </p:ext>
            </p:extLst>
          </p:nvPr>
        </p:nvGraphicFramePr>
        <p:xfrm>
          <a:off x="304800" y="1554162"/>
          <a:ext cx="8686800" cy="500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5293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AD2A4-D33F-3B92-3324-74090E96F70A}"/>
              </a:ext>
            </a:extLst>
          </p:cNvPr>
          <p:cNvSpPr>
            <a:spLocks noGrp="1"/>
          </p:cNvSpPr>
          <p:nvPr>
            <p:ph type="title"/>
          </p:nvPr>
        </p:nvSpPr>
        <p:spPr>
          <a:xfrm>
            <a:off x="130367" y="337851"/>
            <a:ext cx="9017304" cy="838200"/>
          </a:xfrm>
        </p:spPr>
        <p:txBody>
          <a:bodyPr vert="horz" lIns="91440" tIns="45720" rIns="91440" bIns="45720" anchor="ctr">
            <a:normAutofit/>
          </a:bodyPr>
          <a:lstStyle/>
          <a:p>
            <a:r>
              <a:rPr lang="en-US" baseline="0">
                <a:solidFill>
                  <a:srgbClr val="4E3B30"/>
                </a:solidFill>
                <a:latin typeface="Franklin Gothic Medium"/>
              </a:rPr>
              <a:t>SOME examples of </a:t>
            </a:r>
            <a:r>
              <a:rPr lang="en-US">
                <a:solidFill>
                  <a:srgbClr val="4E3B30"/>
                </a:solidFill>
                <a:latin typeface="Franklin Gothic Medium"/>
              </a:rPr>
              <a:t>discrimination laws </a:t>
            </a:r>
            <a:endParaRPr lang="en-US">
              <a:latin typeface="Franklin Gothic Medium"/>
            </a:endParaRPr>
          </a:p>
        </p:txBody>
      </p:sp>
      <p:graphicFrame>
        <p:nvGraphicFramePr>
          <p:cNvPr id="5" name="Content Placeholder 2">
            <a:extLst>
              <a:ext uri="{FF2B5EF4-FFF2-40B4-BE49-F238E27FC236}">
                <a16:creationId xmlns:a16="http://schemas.microsoft.com/office/drawing/2014/main" id="{0D46D16B-B8AA-F356-BC35-E0C3EA227B26}"/>
              </a:ext>
            </a:extLst>
          </p:cNvPr>
          <p:cNvGraphicFramePr>
            <a:graphicFrameLocks noGrp="1"/>
          </p:cNvGraphicFramePr>
          <p:nvPr>
            <p:ph idx="1"/>
            <p:extLst>
              <p:ext uri="{D42A27DB-BD31-4B8C-83A1-F6EECF244321}">
                <p14:modId xmlns:p14="http://schemas.microsoft.com/office/powerpoint/2010/main" val="572576242"/>
              </p:ext>
            </p:extLst>
          </p:nvPr>
        </p:nvGraphicFramePr>
        <p:xfrm>
          <a:off x="286439" y="1554162"/>
          <a:ext cx="8732703" cy="5168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6722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de5363d-860d-4355-a49a-8f802861d28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2E88BF9E6D9E48B0A28785EA964091" ma:contentTypeVersion="18" ma:contentTypeDescription="Create a new document." ma:contentTypeScope="" ma:versionID="996e71b5c98bec493daa18a8ad22c704">
  <xsd:schema xmlns:xsd="http://www.w3.org/2001/XMLSchema" xmlns:xs="http://www.w3.org/2001/XMLSchema" xmlns:p="http://schemas.microsoft.com/office/2006/metadata/properties" xmlns:ns3="fef9133b-37c8-4a71-85f7-e208b9a1cd25" xmlns:ns4="6de5363d-860d-4355-a49a-8f802861d28f" targetNamespace="http://schemas.microsoft.com/office/2006/metadata/properties" ma:root="true" ma:fieldsID="54366076c963e2987a710851b8593bd7" ns3:_="" ns4:_="">
    <xsd:import namespace="fef9133b-37c8-4a71-85f7-e208b9a1cd25"/>
    <xsd:import namespace="6de5363d-860d-4355-a49a-8f802861d28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f9133b-37c8-4a71-85f7-e208b9a1cd2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e5363d-860d-4355-a49a-8f802861d28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6C1D42-EF62-4CEE-B7F4-82E244D8846A}">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fef9133b-37c8-4a71-85f7-e208b9a1cd25"/>
    <ds:schemaRef ds:uri="http://schemas.microsoft.com/office/infopath/2007/PartnerControls"/>
    <ds:schemaRef ds:uri="6de5363d-860d-4355-a49a-8f802861d28f"/>
    <ds:schemaRef ds:uri="http://www.w3.org/XML/1998/namespace"/>
    <ds:schemaRef ds:uri="http://purl.org/dc/dcmitype/"/>
  </ds:schemaRefs>
</ds:datastoreItem>
</file>

<file path=customXml/itemProps2.xml><?xml version="1.0" encoding="utf-8"?>
<ds:datastoreItem xmlns:ds="http://schemas.openxmlformats.org/officeDocument/2006/customXml" ds:itemID="{5C486A3D-F84E-47F9-88D5-2C06BBBB77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f9133b-37c8-4a71-85f7-e208b9a1cd25"/>
    <ds:schemaRef ds:uri="6de5363d-860d-4355-a49a-8f802861d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9F73F6-BA70-425B-B0B6-4D172C7830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Trek</Template>
  <TotalTime>854</TotalTime>
  <Words>2819</Words>
  <Application>Microsoft Office PowerPoint</Application>
  <PresentationFormat>On-screen Show (4:3)</PresentationFormat>
  <Paragraphs>369</Paragraphs>
  <Slides>49</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Aptos</vt:lpstr>
      <vt:lpstr>Baskerville Old Face</vt:lpstr>
      <vt:lpstr>Calibri</vt:lpstr>
      <vt:lpstr>Courier New</vt:lpstr>
      <vt:lpstr>Franklin Gothic Book</vt:lpstr>
      <vt:lpstr>Franklin Gothic Medium</vt:lpstr>
      <vt:lpstr>Wingdings</vt:lpstr>
      <vt:lpstr>Wingdings 2</vt:lpstr>
      <vt:lpstr>Trek</vt:lpstr>
      <vt:lpstr>PowerPoint Presentation</vt:lpstr>
      <vt:lpstr>AGENDA/Objectives</vt:lpstr>
      <vt:lpstr>You received a complaint, now what?</vt:lpstr>
      <vt:lpstr>Type of issues/Complaints</vt:lpstr>
      <vt:lpstr>SIX QUESTIONS</vt:lpstr>
      <vt:lpstr>WHY?</vt:lpstr>
      <vt:lpstr>wHEN?</vt:lpstr>
      <vt:lpstr>harassment/discrimination</vt:lpstr>
      <vt:lpstr>SOME examples of discrimination laws </vt:lpstr>
      <vt:lpstr>Discrimination</vt:lpstr>
      <vt:lpstr>harassment</vt:lpstr>
      <vt:lpstr>Sexual Harassment</vt:lpstr>
      <vt:lpstr>trivia</vt:lpstr>
      <vt:lpstr>Quid Pro Quo Harassment</vt:lpstr>
      <vt:lpstr> HOSTILE WORK ENVIRONMENT HARASSMENT </vt:lpstr>
      <vt:lpstr>Non-employees</vt:lpstr>
      <vt:lpstr>“Unwelcome” Conduct</vt:lpstr>
      <vt:lpstr>The “Reasonable Person” Standard </vt:lpstr>
      <vt:lpstr>Serious Business </vt:lpstr>
      <vt:lpstr>Complaint Procedure </vt:lpstr>
      <vt:lpstr> Employer Liability-Potential Claims </vt:lpstr>
      <vt:lpstr>Employer Liability (continued)</vt:lpstr>
      <vt:lpstr>Helpful ways to defend a claim</vt:lpstr>
      <vt:lpstr>Problem Situations</vt:lpstr>
      <vt:lpstr>CONDUCTING AN INVESTIGATION </vt:lpstr>
      <vt:lpstr>INVESTIGATIONS</vt:lpstr>
      <vt:lpstr>the process</vt:lpstr>
      <vt:lpstr>PREPARE FOR THE INVESTIGATION</vt:lpstr>
      <vt:lpstr>Conducting the interviews </vt:lpstr>
      <vt:lpstr>Interview guidelines</vt:lpstr>
      <vt:lpstr>Interview guidelines-Continued</vt:lpstr>
      <vt:lpstr>Interviewing the Complainant</vt:lpstr>
      <vt:lpstr>QUESTIONS TO ASK THE COMPLAINANT</vt:lpstr>
      <vt:lpstr>QUESTIONS TO ASK THE COMPLAINANT</vt:lpstr>
      <vt:lpstr>QUESTIONS NOT TO ASK THE COMPLAINANT</vt:lpstr>
      <vt:lpstr>Interviewing the Respondent </vt:lpstr>
      <vt:lpstr>When Dealing With The respondent Keep The Following in Mind</vt:lpstr>
      <vt:lpstr>Interviewing Witnesses </vt:lpstr>
      <vt:lpstr>Decide and document</vt:lpstr>
      <vt:lpstr>The Investigative Report</vt:lpstr>
      <vt:lpstr>CLOSING THE INVESTIGATION</vt:lpstr>
      <vt:lpstr>Defensive Driving</vt:lpstr>
      <vt:lpstr>Defensive Driving (continued)</vt:lpstr>
      <vt:lpstr>Defensive Driving (continued)</vt:lpstr>
      <vt:lpstr>Creating a positive work environment</vt:lpstr>
      <vt:lpstr>Your Contribution to a  Harassment Free Workplace-WRAP UP</vt:lpstr>
      <vt:lpstr>Remember….</vt:lpstr>
      <vt:lpstr>Violence prevention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Pam Martinez</dc:creator>
  <cp:lastModifiedBy>Pam Martinez</cp:lastModifiedBy>
  <cp:revision>954</cp:revision>
  <cp:lastPrinted>2024-08-11T21:56:37Z</cp:lastPrinted>
  <dcterms:created xsi:type="dcterms:W3CDTF">2014-08-05T15:56:19Z</dcterms:created>
  <dcterms:modified xsi:type="dcterms:W3CDTF">2024-08-12T16:13:07Z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0x0101006B2E88BF9E6D9E48B0A28785EA964091</vt:lpwstr>
  </property>
</Properties>
</file>