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35"/>
  </p:notesMasterIdLst>
  <p:sldIdLst>
    <p:sldId id="422" r:id="rId5"/>
    <p:sldId id="1449" r:id="rId6"/>
    <p:sldId id="779" r:id="rId7"/>
    <p:sldId id="1436" r:id="rId8"/>
    <p:sldId id="1435" r:id="rId9"/>
    <p:sldId id="793" r:id="rId10"/>
    <p:sldId id="1434" r:id="rId11"/>
    <p:sldId id="800" r:id="rId12"/>
    <p:sldId id="796" r:id="rId13"/>
    <p:sldId id="1451" r:id="rId14"/>
    <p:sldId id="789" r:id="rId15"/>
    <p:sldId id="784" r:id="rId16"/>
    <p:sldId id="1444" r:id="rId17"/>
    <p:sldId id="1438" r:id="rId18"/>
    <p:sldId id="1456" r:id="rId19"/>
    <p:sldId id="1453" r:id="rId20"/>
    <p:sldId id="1455" r:id="rId21"/>
    <p:sldId id="273" r:id="rId22"/>
    <p:sldId id="272" r:id="rId23"/>
    <p:sldId id="1454" r:id="rId24"/>
    <p:sldId id="1457" r:id="rId25"/>
    <p:sldId id="1458" r:id="rId26"/>
    <p:sldId id="1459" r:id="rId27"/>
    <p:sldId id="1460" r:id="rId28"/>
    <p:sldId id="1461" r:id="rId29"/>
    <p:sldId id="1463" r:id="rId30"/>
    <p:sldId id="1462" r:id="rId31"/>
    <p:sldId id="1464" r:id="rId32"/>
    <p:sldId id="1465" r:id="rId33"/>
    <p:sldId id="299"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zanne Rohde" initials="SR" lastIdx="1" clrIdx="0">
    <p:extLst>
      <p:ext uri="{19B8F6BF-5375-455C-9EA6-DF929625EA0E}">
        <p15:presenceInfo xmlns:p15="http://schemas.microsoft.com/office/powerpoint/2012/main" userId="S::SRohde@buses.org::d04b9c84-ef73-4983-bbfb-5e30f4ca12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E4B"/>
    <a:srgbClr val="203864"/>
    <a:srgbClr val="FF9900"/>
    <a:srgbClr val="158BDB"/>
    <a:srgbClr val="139516"/>
    <a:srgbClr val="269BEA"/>
    <a:srgbClr val="C00000"/>
    <a:srgbClr val="0DF75B"/>
    <a:srgbClr val="FF3300"/>
    <a:srgbClr val="1DE1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2479F4-8798-4A9A-86C6-B7BE8714308F}" v="14" dt="2024-08-12T14:58:36.4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6759" autoAdjust="0"/>
  </p:normalViewPr>
  <p:slideViewPr>
    <p:cSldViewPr snapToGrid="0">
      <p:cViewPr varScale="1">
        <p:scale>
          <a:sx n="55" d="100"/>
          <a:sy n="55" d="100"/>
        </p:scale>
        <p:origin x="1332" y="3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on Buchanan" userId="f08e95f2-15f1-427d-bd14-a272b61a6a43" providerId="ADAL" clId="{AE2479F4-8798-4A9A-86C6-B7BE8714308F}"/>
    <pc:docChg chg="undo custSel addSld delSld modSld sldOrd">
      <pc:chgData name="Brandon Buchanan" userId="f08e95f2-15f1-427d-bd14-a272b61a6a43" providerId="ADAL" clId="{AE2479F4-8798-4A9A-86C6-B7BE8714308F}" dt="2024-08-12T15:07:57.062" v="983" actId="478"/>
      <pc:docMkLst>
        <pc:docMk/>
      </pc:docMkLst>
      <pc:sldChg chg="addSp delSp modSp add mod">
        <pc:chgData name="Brandon Buchanan" userId="f08e95f2-15f1-427d-bd14-a272b61a6a43" providerId="ADAL" clId="{AE2479F4-8798-4A9A-86C6-B7BE8714308F}" dt="2024-08-12T14:25:37.642" v="317" actId="113"/>
        <pc:sldMkLst>
          <pc:docMk/>
          <pc:sldMk cId="0" sldId="272"/>
        </pc:sldMkLst>
        <pc:spChg chg="mod">
          <ac:chgData name="Brandon Buchanan" userId="f08e95f2-15f1-427d-bd14-a272b61a6a43" providerId="ADAL" clId="{AE2479F4-8798-4A9A-86C6-B7BE8714308F}" dt="2024-08-12T14:21:42.471" v="236" actId="207"/>
          <ac:spMkLst>
            <pc:docMk/>
            <pc:sldMk cId="0" sldId="272"/>
            <ac:spMk id="2" creationId="{32D41AFE-489D-39AF-102C-3070CBB39201}"/>
          </ac:spMkLst>
        </pc:spChg>
        <pc:spChg chg="add del mod">
          <ac:chgData name="Brandon Buchanan" userId="f08e95f2-15f1-427d-bd14-a272b61a6a43" providerId="ADAL" clId="{AE2479F4-8798-4A9A-86C6-B7BE8714308F}" dt="2024-08-12T14:24:31.472" v="273" actId="478"/>
          <ac:spMkLst>
            <pc:docMk/>
            <pc:sldMk cId="0" sldId="272"/>
            <ac:spMk id="4" creationId="{F96B9F96-7936-6F02-63F9-98ABC13AC6B0}"/>
          </ac:spMkLst>
        </pc:spChg>
        <pc:spChg chg="add del mod">
          <ac:chgData name="Brandon Buchanan" userId="f08e95f2-15f1-427d-bd14-a272b61a6a43" providerId="ADAL" clId="{AE2479F4-8798-4A9A-86C6-B7BE8714308F}" dt="2024-08-12T14:23:45.116" v="268" actId="478"/>
          <ac:spMkLst>
            <pc:docMk/>
            <pc:sldMk cId="0" sldId="272"/>
            <ac:spMk id="5" creationId="{5650328C-0B7D-04A7-9A21-4CFDCA5105A9}"/>
          </ac:spMkLst>
        </pc:spChg>
        <pc:spChg chg="add mod">
          <ac:chgData name="Brandon Buchanan" userId="f08e95f2-15f1-427d-bd14-a272b61a6a43" providerId="ADAL" clId="{AE2479F4-8798-4A9A-86C6-B7BE8714308F}" dt="2024-08-12T14:24:38.348" v="275" actId="1076"/>
          <ac:spMkLst>
            <pc:docMk/>
            <pc:sldMk cId="0" sldId="272"/>
            <ac:spMk id="8" creationId="{79B70419-0326-80E5-E372-5899B2F1CA93}"/>
          </ac:spMkLst>
        </pc:spChg>
        <pc:spChg chg="del">
          <ac:chgData name="Brandon Buchanan" userId="f08e95f2-15f1-427d-bd14-a272b61a6a43" providerId="ADAL" clId="{AE2479F4-8798-4A9A-86C6-B7BE8714308F}" dt="2024-08-12T14:22:07.136" v="240" actId="478"/>
          <ac:spMkLst>
            <pc:docMk/>
            <pc:sldMk cId="0" sldId="272"/>
            <ac:spMk id="9" creationId="{6E926B6D-A4BF-B542-1BA1-52599B5AC236}"/>
          </ac:spMkLst>
        </pc:spChg>
        <pc:spChg chg="del">
          <ac:chgData name="Brandon Buchanan" userId="f08e95f2-15f1-427d-bd14-a272b61a6a43" providerId="ADAL" clId="{AE2479F4-8798-4A9A-86C6-B7BE8714308F}" dt="2024-08-12T14:22:05.601" v="239" actId="478"/>
          <ac:spMkLst>
            <pc:docMk/>
            <pc:sldMk cId="0" sldId="272"/>
            <ac:spMk id="10" creationId="{D66902DB-3901-1983-A718-875689302387}"/>
          </ac:spMkLst>
        </pc:spChg>
        <pc:spChg chg="add mod ord">
          <ac:chgData name="Brandon Buchanan" userId="f08e95f2-15f1-427d-bd14-a272b61a6a43" providerId="ADAL" clId="{AE2479F4-8798-4A9A-86C6-B7BE8714308F}" dt="2024-08-12T14:24:19.508" v="271" actId="167"/>
          <ac:spMkLst>
            <pc:docMk/>
            <pc:sldMk cId="0" sldId="272"/>
            <ac:spMk id="11" creationId="{63090D3A-22AF-9535-B21F-ABE6A12D8BC8}"/>
          </ac:spMkLst>
        </pc:spChg>
        <pc:spChg chg="mod">
          <ac:chgData name="Brandon Buchanan" userId="f08e95f2-15f1-427d-bd14-a272b61a6a43" providerId="ADAL" clId="{AE2479F4-8798-4A9A-86C6-B7BE8714308F}" dt="2024-08-12T14:21:58.414" v="238" actId="207"/>
          <ac:spMkLst>
            <pc:docMk/>
            <pc:sldMk cId="0" sldId="272"/>
            <ac:spMk id="13" creationId="{E195ED57-2EDC-8DD9-51AC-1CF44F5122FC}"/>
          </ac:spMkLst>
        </pc:spChg>
        <pc:spChg chg="add mod">
          <ac:chgData name="Brandon Buchanan" userId="f08e95f2-15f1-427d-bd14-a272b61a6a43" providerId="ADAL" clId="{AE2479F4-8798-4A9A-86C6-B7BE8714308F}" dt="2024-08-12T14:25:37.642" v="317" actId="113"/>
          <ac:spMkLst>
            <pc:docMk/>
            <pc:sldMk cId="0" sldId="272"/>
            <ac:spMk id="14" creationId="{4701384E-5390-FC49-B9FC-7D74168DCF30}"/>
          </ac:spMkLst>
        </pc:spChg>
        <pc:spChg chg="del">
          <ac:chgData name="Brandon Buchanan" userId="f08e95f2-15f1-427d-bd14-a272b61a6a43" providerId="ADAL" clId="{AE2479F4-8798-4A9A-86C6-B7BE8714308F}" dt="2024-08-12T14:22:11.066" v="241" actId="478"/>
          <ac:spMkLst>
            <pc:docMk/>
            <pc:sldMk cId="0" sldId="272"/>
            <ac:spMk id="8201" creationId="{35D1B081-8A8C-2DB7-7396-68EE09833EC1}"/>
          </ac:spMkLst>
        </pc:spChg>
        <pc:picChg chg="add mod">
          <ac:chgData name="Brandon Buchanan" userId="f08e95f2-15f1-427d-bd14-a272b61a6a43" providerId="ADAL" clId="{AE2479F4-8798-4A9A-86C6-B7BE8714308F}" dt="2024-08-12T14:24:08.896" v="269"/>
          <ac:picMkLst>
            <pc:docMk/>
            <pc:sldMk cId="0" sldId="272"/>
            <ac:picMk id="6" creationId="{E946FCF5-9B8C-1B26-63D6-D32F2CE9B22A}"/>
          </ac:picMkLst>
        </pc:picChg>
        <pc:picChg chg="add mod">
          <ac:chgData name="Brandon Buchanan" userId="f08e95f2-15f1-427d-bd14-a272b61a6a43" providerId="ADAL" clId="{AE2479F4-8798-4A9A-86C6-B7BE8714308F}" dt="2024-08-12T14:24:08.896" v="269"/>
          <ac:picMkLst>
            <pc:docMk/>
            <pc:sldMk cId="0" sldId="272"/>
            <ac:picMk id="7" creationId="{2F051D53-FBE2-F709-1D2F-1D851C4B17F4}"/>
          </ac:picMkLst>
        </pc:picChg>
      </pc:sldChg>
      <pc:sldChg chg="addSp delSp modSp add mod">
        <pc:chgData name="Brandon Buchanan" userId="f08e95f2-15f1-427d-bd14-a272b61a6a43" providerId="ADAL" clId="{AE2479F4-8798-4A9A-86C6-B7BE8714308F}" dt="2024-08-12T14:23:32.577" v="265" actId="1076"/>
        <pc:sldMkLst>
          <pc:docMk/>
          <pc:sldMk cId="0" sldId="273"/>
        </pc:sldMkLst>
        <pc:spChg chg="mod">
          <ac:chgData name="Brandon Buchanan" userId="f08e95f2-15f1-427d-bd14-a272b61a6a43" providerId="ADAL" clId="{AE2479F4-8798-4A9A-86C6-B7BE8714308F}" dt="2024-08-12T14:22:28.910" v="246" actId="207"/>
          <ac:spMkLst>
            <pc:docMk/>
            <pc:sldMk cId="0" sldId="273"/>
            <ac:spMk id="2" creationId="{F7019545-02E9-2CEC-8AAA-54EC1103990B}"/>
          </ac:spMkLst>
        </pc:spChg>
        <pc:spChg chg="add mod">
          <ac:chgData name="Brandon Buchanan" userId="f08e95f2-15f1-427d-bd14-a272b61a6a43" providerId="ADAL" clId="{AE2479F4-8798-4A9A-86C6-B7BE8714308F}" dt="2024-08-12T14:23:14.537" v="250" actId="1076"/>
          <ac:spMkLst>
            <pc:docMk/>
            <pc:sldMk cId="0" sldId="273"/>
            <ac:spMk id="4" creationId="{53331FDC-1E63-0583-6BAE-83B173EF3EF9}"/>
          </ac:spMkLst>
        </pc:spChg>
        <pc:spChg chg="add mod">
          <ac:chgData name="Brandon Buchanan" userId="f08e95f2-15f1-427d-bd14-a272b61a6a43" providerId="ADAL" clId="{AE2479F4-8798-4A9A-86C6-B7BE8714308F}" dt="2024-08-12T14:23:32.577" v="265" actId="1076"/>
          <ac:spMkLst>
            <pc:docMk/>
            <pc:sldMk cId="0" sldId="273"/>
            <ac:spMk id="7" creationId="{0AE4A7CA-6D16-5943-EF77-0986C3F5C6BB}"/>
          </ac:spMkLst>
        </pc:spChg>
        <pc:spChg chg="del">
          <ac:chgData name="Brandon Buchanan" userId="f08e95f2-15f1-427d-bd14-a272b61a6a43" providerId="ADAL" clId="{AE2479F4-8798-4A9A-86C6-B7BE8714308F}" dt="2024-08-12T14:22:22.601" v="244" actId="478"/>
          <ac:spMkLst>
            <pc:docMk/>
            <pc:sldMk cId="0" sldId="273"/>
            <ac:spMk id="9" creationId="{60839AEE-7783-5DAD-68F6-4C68BB30D6C1}"/>
          </ac:spMkLst>
        </pc:spChg>
        <pc:spChg chg="del">
          <ac:chgData name="Brandon Buchanan" userId="f08e95f2-15f1-427d-bd14-a272b61a6a43" providerId="ADAL" clId="{AE2479F4-8798-4A9A-86C6-B7BE8714308F}" dt="2024-08-12T14:22:21.126" v="243" actId="478"/>
          <ac:spMkLst>
            <pc:docMk/>
            <pc:sldMk cId="0" sldId="273"/>
            <ac:spMk id="10" creationId="{87639361-0263-6A9C-EF97-DCD650087CAD}"/>
          </ac:spMkLst>
        </pc:spChg>
        <pc:spChg chg="mod">
          <ac:chgData name="Brandon Buchanan" userId="f08e95f2-15f1-427d-bd14-a272b61a6a43" providerId="ADAL" clId="{AE2479F4-8798-4A9A-86C6-B7BE8714308F}" dt="2024-08-12T14:22:42.078" v="247" actId="207"/>
          <ac:spMkLst>
            <pc:docMk/>
            <pc:sldMk cId="0" sldId="273"/>
            <ac:spMk id="13" creationId="{2F4972D1-DB01-E8FB-082E-C477C1AF336F}"/>
          </ac:spMkLst>
        </pc:spChg>
        <pc:spChg chg="del mod">
          <ac:chgData name="Brandon Buchanan" userId="f08e95f2-15f1-427d-bd14-a272b61a6a43" providerId="ADAL" clId="{AE2479F4-8798-4A9A-86C6-B7BE8714308F}" dt="2024-08-12T14:22:25.365" v="245" actId="478"/>
          <ac:spMkLst>
            <pc:docMk/>
            <pc:sldMk cId="0" sldId="273"/>
            <ac:spMk id="7175" creationId="{37005EC2-A467-5341-FFC0-17FED1F9FFC6}"/>
          </ac:spMkLst>
        </pc:spChg>
        <pc:picChg chg="add mod">
          <ac:chgData name="Brandon Buchanan" userId="f08e95f2-15f1-427d-bd14-a272b61a6a43" providerId="ADAL" clId="{AE2479F4-8798-4A9A-86C6-B7BE8714308F}" dt="2024-08-12T14:23:14.537" v="250" actId="1076"/>
          <ac:picMkLst>
            <pc:docMk/>
            <pc:sldMk cId="0" sldId="273"/>
            <ac:picMk id="5" creationId="{2D05E662-58E8-2DE5-2009-B24E6D857CA3}"/>
          </ac:picMkLst>
        </pc:picChg>
        <pc:picChg chg="add mod">
          <ac:chgData name="Brandon Buchanan" userId="f08e95f2-15f1-427d-bd14-a272b61a6a43" providerId="ADAL" clId="{AE2479F4-8798-4A9A-86C6-B7BE8714308F}" dt="2024-08-12T14:23:14.537" v="250" actId="1076"/>
          <ac:picMkLst>
            <pc:docMk/>
            <pc:sldMk cId="0" sldId="273"/>
            <ac:picMk id="6" creationId="{18BDF8A6-0205-6A48-0D9E-D9B39FD1D80B}"/>
          </ac:picMkLst>
        </pc:picChg>
      </pc:sldChg>
      <pc:sldChg chg="delSp mod ord">
        <pc:chgData name="Brandon Buchanan" userId="f08e95f2-15f1-427d-bd14-a272b61a6a43" providerId="ADAL" clId="{AE2479F4-8798-4A9A-86C6-B7BE8714308F}" dt="2024-08-12T15:07:57.062" v="983" actId="478"/>
        <pc:sldMkLst>
          <pc:docMk/>
          <pc:sldMk cId="674715853" sldId="299"/>
        </pc:sldMkLst>
        <pc:spChg chg="del">
          <ac:chgData name="Brandon Buchanan" userId="f08e95f2-15f1-427d-bd14-a272b61a6a43" providerId="ADAL" clId="{AE2479F4-8798-4A9A-86C6-B7BE8714308F}" dt="2024-08-12T15:07:57.062" v="983" actId="478"/>
          <ac:spMkLst>
            <pc:docMk/>
            <pc:sldMk cId="674715853" sldId="299"/>
            <ac:spMk id="3" creationId="{3AEB3785-5C59-4852-BC04-22351B428FA0}"/>
          </ac:spMkLst>
        </pc:spChg>
      </pc:sldChg>
      <pc:sldChg chg="modSp mod">
        <pc:chgData name="Brandon Buchanan" userId="f08e95f2-15f1-427d-bd14-a272b61a6a43" providerId="ADAL" clId="{AE2479F4-8798-4A9A-86C6-B7BE8714308F}" dt="2024-08-12T14:19:53.524" v="232" actId="20577"/>
        <pc:sldMkLst>
          <pc:docMk/>
          <pc:sldMk cId="136767683" sldId="422"/>
        </pc:sldMkLst>
        <pc:spChg chg="mod">
          <ac:chgData name="Brandon Buchanan" userId="f08e95f2-15f1-427d-bd14-a272b61a6a43" providerId="ADAL" clId="{AE2479F4-8798-4A9A-86C6-B7BE8714308F}" dt="2024-08-12T14:02:20.971" v="29" actId="20577"/>
          <ac:spMkLst>
            <pc:docMk/>
            <pc:sldMk cId="136767683" sldId="422"/>
            <ac:spMk id="4" creationId="{47A8BF44-3AD3-49B5-8B21-71626FAC5017}"/>
          </ac:spMkLst>
        </pc:spChg>
        <pc:spChg chg="mod">
          <ac:chgData name="Brandon Buchanan" userId="f08e95f2-15f1-427d-bd14-a272b61a6a43" providerId="ADAL" clId="{AE2479F4-8798-4A9A-86C6-B7BE8714308F}" dt="2024-08-12T14:19:53.524" v="232" actId="20577"/>
          <ac:spMkLst>
            <pc:docMk/>
            <pc:sldMk cId="136767683" sldId="422"/>
            <ac:spMk id="8" creationId="{CCBEEC87-CB75-4BB1-AC7E-F4BC13685730}"/>
          </ac:spMkLst>
        </pc:spChg>
      </pc:sldChg>
      <pc:sldChg chg="delSp modSp mod">
        <pc:chgData name="Brandon Buchanan" userId="f08e95f2-15f1-427d-bd14-a272b61a6a43" providerId="ADAL" clId="{AE2479F4-8798-4A9A-86C6-B7BE8714308F}" dt="2024-08-12T15:06:53.900" v="969" actId="478"/>
        <pc:sldMkLst>
          <pc:docMk/>
          <pc:sldMk cId="3967786495" sldId="779"/>
        </pc:sldMkLst>
        <pc:spChg chg="del">
          <ac:chgData name="Brandon Buchanan" userId="f08e95f2-15f1-427d-bd14-a272b61a6a43" providerId="ADAL" clId="{AE2479F4-8798-4A9A-86C6-B7BE8714308F}" dt="2024-08-12T15:06:53.900" v="969" actId="478"/>
          <ac:spMkLst>
            <pc:docMk/>
            <pc:sldMk cId="3967786495" sldId="779"/>
            <ac:spMk id="3" creationId="{61C25888-7C68-77FE-F4DE-16A31967240B}"/>
          </ac:spMkLst>
        </pc:spChg>
        <pc:spChg chg="mod">
          <ac:chgData name="Brandon Buchanan" userId="f08e95f2-15f1-427d-bd14-a272b61a6a43" providerId="ADAL" clId="{AE2479F4-8798-4A9A-86C6-B7BE8714308F}" dt="2024-08-12T14:17:07.460" v="162" actId="20577"/>
          <ac:spMkLst>
            <pc:docMk/>
            <pc:sldMk cId="3967786495" sldId="779"/>
            <ac:spMk id="4" creationId="{CB7818D8-C184-6B87-AD7D-127056FBA8A4}"/>
          </ac:spMkLst>
        </pc:spChg>
      </pc:sldChg>
      <pc:sldChg chg="delSp mod">
        <pc:chgData name="Brandon Buchanan" userId="f08e95f2-15f1-427d-bd14-a272b61a6a43" providerId="ADAL" clId="{AE2479F4-8798-4A9A-86C6-B7BE8714308F}" dt="2024-08-12T15:06:11.443" v="964" actId="478"/>
        <pc:sldMkLst>
          <pc:docMk/>
          <pc:sldMk cId="3806164393" sldId="784"/>
        </pc:sldMkLst>
        <pc:spChg chg="del">
          <ac:chgData name="Brandon Buchanan" userId="f08e95f2-15f1-427d-bd14-a272b61a6a43" providerId="ADAL" clId="{AE2479F4-8798-4A9A-86C6-B7BE8714308F}" dt="2024-08-12T15:06:11.443" v="964" actId="478"/>
          <ac:spMkLst>
            <pc:docMk/>
            <pc:sldMk cId="3806164393" sldId="784"/>
            <ac:spMk id="5" creationId="{3C527313-83C2-441E-064B-1DEA908CB19F}"/>
          </ac:spMkLst>
        </pc:spChg>
      </pc:sldChg>
      <pc:sldChg chg="delSp mod">
        <pc:chgData name="Brandon Buchanan" userId="f08e95f2-15f1-427d-bd14-a272b61a6a43" providerId="ADAL" clId="{AE2479F4-8798-4A9A-86C6-B7BE8714308F}" dt="2024-08-12T15:06:42.251" v="967" actId="478"/>
        <pc:sldMkLst>
          <pc:docMk/>
          <pc:sldMk cId="1362976288" sldId="793"/>
        </pc:sldMkLst>
        <pc:spChg chg="del">
          <ac:chgData name="Brandon Buchanan" userId="f08e95f2-15f1-427d-bd14-a272b61a6a43" providerId="ADAL" clId="{AE2479F4-8798-4A9A-86C6-B7BE8714308F}" dt="2024-08-12T15:06:42.251" v="967" actId="478"/>
          <ac:spMkLst>
            <pc:docMk/>
            <pc:sldMk cId="1362976288" sldId="793"/>
            <ac:spMk id="5" creationId="{3C527313-83C2-441E-064B-1DEA908CB19F}"/>
          </ac:spMkLst>
        </pc:spChg>
      </pc:sldChg>
      <pc:sldChg chg="del">
        <pc:chgData name="Brandon Buchanan" userId="f08e95f2-15f1-427d-bd14-a272b61a6a43" providerId="ADAL" clId="{AE2479F4-8798-4A9A-86C6-B7BE8714308F}" dt="2024-08-12T14:03:04.291" v="30" actId="47"/>
        <pc:sldMkLst>
          <pc:docMk/>
          <pc:sldMk cId="1472255888" sldId="794"/>
        </pc:sldMkLst>
      </pc:sldChg>
      <pc:sldChg chg="delSp mod">
        <pc:chgData name="Brandon Buchanan" userId="f08e95f2-15f1-427d-bd14-a272b61a6a43" providerId="ADAL" clId="{AE2479F4-8798-4A9A-86C6-B7BE8714308F}" dt="2024-08-12T15:06:21.572" v="966" actId="478"/>
        <pc:sldMkLst>
          <pc:docMk/>
          <pc:sldMk cId="1344975386" sldId="796"/>
        </pc:sldMkLst>
        <pc:spChg chg="del">
          <ac:chgData name="Brandon Buchanan" userId="f08e95f2-15f1-427d-bd14-a272b61a6a43" providerId="ADAL" clId="{AE2479F4-8798-4A9A-86C6-B7BE8714308F}" dt="2024-08-12T15:06:21.572" v="966" actId="478"/>
          <ac:spMkLst>
            <pc:docMk/>
            <pc:sldMk cId="1344975386" sldId="796"/>
            <ac:spMk id="5" creationId="{3C527313-83C2-441E-064B-1DEA908CB19F}"/>
          </ac:spMkLst>
        </pc:spChg>
      </pc:sldChg>
      <pc:sldChg chg="del">
        <pc:chgData name="Brandon Buchanan" userId="f08e95f2-15f1-427d-bd14-a272b61a6a43" providerId="ADAL" clId="{AE2479F4-8798-4A9A-86C6-B7BE8714308F}" dt="2024-08-12T14:14:45.055" v="131" actId="47"/>
        <pc:sldMkLst>
          <pc:docMk/>
          <pc:sldMk cId="3857429823" sldId="797"/>
        </pc:sldMkLst>
      </pc:sldChg>
      <pc:sldChg chg="modSp mod">
        <pc:chgData name="Brandon Buchanan" userId="f08e95f2-15f1-427d-bd14-a272b61a6a43" providerId="ADAL" clId="{AE2479F4-8798-4A9A-86C6-B7BE8714308F}" dt="2024-08-12T14:06:45.637" v="68" actId="20577"/>
        <pc:sldMkLst>
          <pc:docMk/>
          <pc:sldMk cId="1492347799" sldId="800"/>
        </pc:sldMkLst>
        <pc:spChg chg="mod">
          <ac:chgData name="Brandon Buchanan" userId="f08e95f2-15f1-427d-bd14-a272b61a6a43" providerId="ADAL" clId="{AE2479F4-8798-4A9A-86C6-B7BE8714308F}" dt="2024-08-12T14:06:45.637" v="68" actId="20577"/>
          <ac:spMkLst>
            <pc:docMk/>
            <pc:sldMk cId="1492347799" sldId="800"/>
            <ac:spMk id="9" creationId="{18F5F187-1E38-7469-4C22-D5913AC23240}"/>
          </ac:spMkLst>
        </pc:spChg>
      </pc:sldChg>
      <pc:sldChg chg="modSp mod">
        <pc:chgData name="Brandon Buchanan" userId="f08e95f2-15f1-427d-bd14-a272b61a6a43" providerId="ADAL" clId="{AE2479F4-8798-4A9A-86C6-B7BE8714308F}" dt="2024-08-12T14:16:23.873" v="156" actId="20577"/>
        <pc:sldMkLst>
          <pc:docMk/>
          <pc:sldMk cId="0" sldId="1434"/>
        </pc:sldMkLst>
        <pc:spChg chg="mod">
          <ac:chgData name="Brandon Buchanan" userId="f08e95f2-15f1-427d-bd14-a272b61a6a43" providerId="ADAL" clId="{AE2479F4-8798-4A9A-86C6-B7BE8714308F}" dt="2024-08-12T14:16:23.873" v="156" actId="20577"/>
          <ac:spMkLst>
            <pc:docMk/>
            <pc:sldMk cId="0" sldId="1434"/>
            <ac:spMk id="8" creationId="{4DD5768B-5772-56A9-71BC-3E749845992A}"/>
          </ac:spMkLst>
        </pc:spChg>
      </pc:sldChg>
      <pc:sldChg chg="delSp mod">
        <pc:chgData name="Brandon Buchanan" userId="f08e95f2-15f1-427d-bd14-a272b61a6a43" providerId="ADAL" clId="{AE2479F4-8798-4A9A-86C6-B7BE8714308F}" dt="2024-08-12T15:06:50.809" v="968" actId="478"/>
        <pc:sldMkLst>
          <pc:docMk/>
          <pc:sldMk cId="1660911434" sldId="1436"/>
        </pc:sldMkLst>
        <pc:spChg chg="del">
          <ac:chgData name="Brandon Buchanan" userId="f08e95f2-15f1-427d-bd14-a272b61a6a43" providerId="ADAL" clId="{AE2479F4-8798-4A9A-86C6-B7BE8714308F}" dt="2024-08-12T15:06:50.809" v="968" actId="478"/>
          <ac:spMkLst>
            <pc:docMk/>
            <pc:sldMk cId="1660911434" sldId="1436"/>
            <ac:spMk id="5" creationId="{3C527313-83C2-441E-064B-1DEA908CB19F}"/>
          </ac:spMkLst>
        </pc:spChg>
      </pc:sldChg>
      <pc:sldChg chg="delSp modSp mod">
        <pc:chgData name="Brandon Buchanan" userId="f08e95f2-15f1-427d-bd14-a272b61a6a43" providerId="ADAL" clId="{AE2479F4-8798-4A9A-86C6-B7BE8714308F}" dt="2024-08-12T15:06:01.744" v="962" actId="478"/>
        <pc:sldMkLst>
          <pc:docMk/>
          <pc:sldMk cId="3937357224" sldId="1438"/>
        </pc:sldMkLst>
        <pc:spChg chg="mod">
          <ac:chgData name="Brandon Buchanan" userId="f08e95f2-15f1-427d-bd14-a272b61a6a43" providerId="ADAL" clId="{AE2479F4-8798-4A9A-86C6-B7BE8714308F}" dt="2024-08-12T14:14:57.377" v="132" actId="6549"/>
          <ac:spMkLst>
            <pc:docMk/>
            <pc:sldMk cId="3937357224" sldId="1438"/>
            <ac:spMk id="4" creationId="{47A8BF44-3AD3-49B5-8B21-71626FAC5017}"/>
          </ac:spMkLst>
        </pc:spChg>
        <pc:spChg chg="del mod">
          <ac:chgData name="Brandon Buchanan" userId="f08e95f2-15f1-427d-bd14-a272b61a6a43" providerId="ADAL" clId="{AE2479F4-8798-4A9A-86C6-B7BE8714308F}" dt="2024-08-12T15:06:01.744" v="962" actId="478"/>
          <ac:spMkLst>
            <pc:docMk/>
            <pc:sldMk cId="3937357224" sldId="1438"/>
            <ac:spMk id="5" creationId="{3C527313-83C2-441E-064B-1DEA908CB19F}"/>
          </ac:spMkLst>
        </pc:spChg>
      </pc:sldChg>
      <pc:sldChg chg="delSp mod">
        <pc:chgData name="Brandon Buchanan" userId="f08e95f2-15f1-427d-bd14-a272b61a6a43" providerId="ADAL" clId="{AE2479F4-8798-4A9A-86C6-B7BE8714308F}" dt="2024-08-12T15:06:09.058" v="963" actId="478"/>
        <pc:sldMkLst>
          <pc:docMk/>
          <pc:sldMk cId="2551171436" sldId="1444"/>
        </pc:sldMkLst>
        <pc:spChg chg="del">
          <ac:chgData name="Brandon Buchanan" userId="f08e95f2-15f1-427d-bd14-a272b61a6a43" providerId="ADAL" clId="{AE2479F4-8798-4A9A-86C6-B7BE8714308F}" dt="2024-08-12T15:06:09.058" v="963" actId="478"/>
          <ac:spMkLst>
            <pc:docMk/>
            <pc:sldMk cId="2551171436" sldId="1444"/>
            <ac:spMk id="5" creationId="{3C527313-83C2-441E-064B-1DEA908CB19F}"/>
          </ac:spMkLst>
        </pc:spChg>
      </pc:sldChg>
      <pc:sldChg chg="delSp mod">
        <pc:chgData name="Brandon Buchanan" userId="f08e95f2-15f1-427d-bd14-a272b61a6a43" providerId="ADAL" clId="{AE2479F4-8798-4A9A-86C6-B7BE8714308F}" dt="2024-08-12T15:06:59.363" v="970" actId="478"/>
        <pc:sldMkLst>
          <pc:docMk/>
          <pc:sldMk cId="3050991334" sldId="1449"/>
        </pc:sldMkLst>
        <pc:spChg chg="del">
          <ac:chgData name="Brandon Buchanan" userId="f08e95f2-15f1-427d-bd14-a272b61a6a43" providerId="ADAL" clId="{AE2479F4-8798-4A9A-86C6-B7BE8714308F}" dt="2024-08-12T15:06:59.363" v="970" actId="478"/>
          <ac:spMkLst>
            <pc:docMk/>
            <pc:sldMk cId="3050991334" sldId="1449"/>
            <ac:spMk id="3" creationId="{61C25888-7C68-77FE-F4DE-16A31967240B}"/>
          </ac:spMkLst>
        </pc:spChg>
      </pc:sldChg>
      <pc:sldChg chg="del">
        <pc:chgData name="Brandon Buchanan" userId="f08e95f2-15f1-427d-bd14-a272b61a6a43" providerId="ADAL" clId="{AE2479F4-8798-4A9A-86C6-B7BE8714308F}" dt="2024-08-12T14:17:29.267" v="163" actId="47"/>
        <pc:sldMkLst>
          <pc:docMk/>
          <pc:sldMk cId="2172920700" sldId="1450"/>
        </pc:sldMkLst>
      </pc:sldChg>
      <pc:sldChg chg="addSp delSp modSp mod">
        <pc:chgData name="Brandon Buchanan" userId="f08e95f2-15f1-427d-bd14-a272b61a6a43" providerId="ADAL" clId="{AE2479F4-8798-4A9A-86C6-B7BE8714308F}" dt="2024-08-12T15:06:18.447" v="965" actId="478"/>
        <pc:sldMkLst>
          <pc:docMk/>
          <pc:sldMk cId="2390255462" sldId="1451"/>
        </pc:sldMkLst>
        <pc:spChg chg="del">
          <ac:chgData name="Brandon Buchanan" userId="f08e95f2-15f1-427d-bd14-a272b61a6a43" providerId="ADAL" clId="{AE2479F4-8798-4A9A-86C6-B7BE8714308F}" dt="2024-08-12T15:06:18.447" v="965" actId="478"/>
          <ac:spMkLst>
            <pc:docMk/>
            <pc:sldMk cId="2390255462" sldId="1451"/>
            <ac:spMk id="5" creationId="{3C527313-83C2-441E-064B-1DEA908CB19F}"/>
          </ac:spMkLst>
        </pc:spChg>
        <pc:spChg chg="mod">
          <ac:chgData name="Brandon Buchanan" userId="f08e95f2-15f1-427d-bd14-a272b61a6a43" providerId="ADAL" clId="{AE2479F4-8798-4A9A-86C6-B7BE8714308F}" dt="2024-08-12T14:13:18.607" v="121" actId="20577"/>
          <ac:spMkLst>
            <pc:docMk/>
            <pc:sldMk cId="2390255462" sldId="1451"/>
            <ac:spMk id="9" creationId="{F7CEA790-BE8D-7EC0-5EDF-6A519202D9EB}"/>
          </ac:spMkLst>
        </pc:spChg>
        <pc:picChg chg="add mod modCrop">
          <ac:chgData name="Brandon Buchanan" userId="f08e95f2-15f1-427d-bd14-a272b61a6a43" providerId="ADAL" clId="{AE2479F4-8798-4A9A-86C6-B7BE8714308F}" dt="2024-08-12T14:14:10.396" v="128" actId="1076"/>
          <ac:picMkLst>
            <pc:docMk/>
            <pc:sldMk cId="2390255462" sldId="1451"/>
            <ac:picMk id="4" creationId="{043A4DD9-7776-A78C-C74C-E6D2819E7385}"/>
          </ac:picMkLst>
        </pc:picChg>
        <pc:picChg chg="del">
          <ac:chgData name="Brandon Buchanan" userId="f08e95f2-15f1-427d-bd14-a272b61a6a43" providerId="ADAL" clId="{AE2479F4-8798-4A9A-86C6-B7BE8714308F}" dt="2024-08-12T14:11:45.259" v="69" actId="478"/>
          <ac:picMkLst>
            <pc:docMk/>
            <pc:sldMk cId="2390255462" sldId="1451"/>
            <ac:picMk id="7" creationId="{D80EA599-ABFF-4012-49E2-EDA17E619E94}"/>
          </ac:picMkLst>
        </pc:picChg>
      </pc:sldChg>
      <pc:sldChg chg="modSp del mod">
        <pc:chgData name="Brandon Buchanan" userId="f08e95f2-15f1-427d-bd14-a272b61a6a43" providerId="ADAL" clId="{AE2479F4-8798-4A9A-86C6-B7BE8714308F}" dt="2024-08-12T14:14:35.060" v="130" actId="47"/>
        <pc:sldMkLst>
          <pc:docMk/>
          <pc:sldMk cId="577364957" sldId="1452"/>
        </pc:sldMkLst>
        <pc:spChg chg="mod">
          <ac:chgData name="Brandon Buchanan" userId="f08e95f2-15f1-427d-bd14-a272b61a6a43" providerId="ADAL" clId="{AE2479F4-8798-4A9A-86C6-B7BE8714308F}" dt="2024-08-12T14:14:26.249" v="129" actId="6549"/>
          <ac:spMkLst>
            <pc:docMk/>
            <pc:sldMk cId="577364957" sldId="1452"/>
            <ac:spMk id="9" creationId="{F7CEA790-BE8D-7EC0-5EDF-6A519202D9EB}"/>
          </ac:spMkLst>
        </pc:spChg>
      </pc:sldChg>
      <pc:sldChg chg="delSp modSp mod">
        <pc:chgData name="Brandon Buchanan" userId="f08e95f2-15f1-427d-bd14-a272b61a6a43" providerId="ADAL" clId="{AE2479F4-8798-4A9A-86C6-B7BE8714308F}" dt="2024-08-12T15:05:55.242" v="960" actId="478"/>
        <pc:sldMkLst>
          <pc:docMk/>
          <pc:sldMk cId="3024578106" sldId="1453"/>
        </pc:sldMkLst>
        <pc:spChg chg="del">
          <ac:chgData name="Brandon Buchanan" userId="f08e95f2-15f1-427d-bd14-a272b61a6a43" providerId="ADAL" clId="{AE2479F4-8798-4A9A-86C6-B7BE8714308F}" dt="2024-08-12T15:05:55.242" v="960" actId="478"/>
          <ac:spMkLst>
            <pc:docMk/>
            <pc:sldMk cId="3024578106" sldId="1453"/>
            <ac:spMk id="5" creationId="{3C527313-83C2-441E-064B-1DEA908CB19F}"/>
          </ac:spMkLst>
        </pc:spChg>
        <pc:spChg chg="mod">
          <ac:chgData name="Brandon Buchanan" userId="f08e95f2-15f1-427d-bd14-a272b61a6a43" providerId="ADAL" clId="{AE2479F4-8798-4A9A-86C6-B7BE8714308F}" dt="2024-08-12T14:19:37.846" v="220" actId="20577"/>
          <ac:spMkLst>
            <pc:docMk/>
            <pc:sldMk cId="3024578106" sldId="1453"/>
            <ac:spMk id="8" creationId="{CCBEEC87-CB75-4BB1-AC7E-F4BC13685730}"/>
          </ac:spMkLst>
        </pc:spChg>
        <pc:spChg chg="mod">
          <ac:chgData name="Brandon Buchanan" userId="f08e95f2-15f1-427d-bd14-a272b61a6a43" providerId="ADAL" clId="{AE2479F4-8798-4A9A-86C6-B7BE8714308F}" dt="2024-08-12T14:17:49.197" v="181" actId="20577"/>
          <ac:spMkLst>
            <pc:docMk/>
            <pc:sldMk cId="3024578106" sldId="1453"/>
            <ac:spMk id="16" creationId="{F8A8EFE8-58A6-9131-68C0-7DA40510E0DF}"/>
          </ac:spMkLst>
        </pc:spChg>
      </pc:sldChg>
      <pc:sldChg chg="addSp delSp modSp mod">
        <pc:chgData name="Brandon Buchanan" userId="f08e95f2-15f1-427d-bd14-a272b61a6a43" providerId="ADAL" clId="{AE2479F4-8798-4A9A-86C6-B7BE8714308F}" dt="2024-08-12T15:07:31.414" v="977" actId="478"/>
        <pc:sldMkLst>
          <pc:docMk/>
          <pc:sldMk cId="3955352883" sldId="1454"/>
        </pc:sldMkLst>
        <pc:spChg chg="del mod">
          <ac:chgData name="Brandon Buchanan" userId="f08e95f2-15f1-427d-bd14-a272b61a6a43" providerId="ADAL" clId="{AE2479F4-8798-4A9A-86C6-B7BE8714308F}" dt="2024-08-12T15:07:31.414" v="977" actId="478"/>
          <ac:spMkLst>
            <pc:docMk/>
            <pc:sldMk cId="3955352883" sldId="1454"/>
            <ac:spMk id="5" creationId="{3C527313-83C2-441E-064B-1DEA908CB19F}"/>
          </ac:spMkLst>
        </pc:spChg>
        <pc:spChg chg="add del mod">
          <ac:chgData name="Brandon Buchanan" userId="f08e95f2-15f1-427d-bd14-a272b61a6a43" providerId="ADAL" clId="{AE2479F4-8798-4A9A-86C6-B7BE8714308F}" dt="2024-08-12T15:07:28.875" v="976" actId="478"/>
          <ac:spMkLst>
            <pc:docMk/>
            <pc:sldMk cId="3955352883" sldId="1454"/>
            <ac:spMk id="16" creationId="{F8A8EFE8-58A6-9131-68C0-7DA40510E0DF}"/>
          </ac:spMkLst>
        </pc:spChg>
        <pc:picChg chg="del">
          <ac:chgData name="Brandon Buchanan" userId="f08e95f2-15f1-427d-bd14-a272b61a6a43" providerId="ADAL" clId="{AE2479F4-8798-4A9A-86C6-B7BE8714308F}" dt="2024-08-12T14:15:36.915" v="133" actId="478"/>
          <ac:picMkLst>
            <pc:docMk/>
            <pc:sldMk cId="3955352883" sldId="1454"/>
            <ac:picMk id="4" creationId="{17CC139F-AC72-796F-4053-BA0B0277A6F9}"/>
          </ac:picMkLst>
        </pc:picChg>
        <pc:picChg chg="add mod">
          <ac:chgData name="Brandon Buchanan" userId="f08e95f2-15f1-427d-bd14-a272b61a6a43" providerId="ADAL" clId="{AE2479F4-8798-4A9A-86C6-B7BE8714308F}" dt="2024-08-12T14:15:47.828" v="139" actId="1076"/>
          <ac:picMkLst>
            <pc:docMk/>
            <pc:sldMk cId="3955352883" sldId="1454"/>
            <ac:picMk id="10" creationId="{2118B989-DFAF-5459-12EA-36F22D66FC02}"/>
          </ac:picMkLst>
        </pc:picChg>
      </pc:sldChg>
      <pc:sldChg chg="delSp mod ord">
        <pc:chgData name="Brandon Buchanan" userId="f08e95f2-15f1-427d-bd14-a272b61a6a43" providerId="ADAL" clId="{AE2479F4-8798-4A9A-86C6-B7BE8714308F}" dt="2024-08-12T15:05:44.804" v="958" actId="478"/>
        <pc:sldMkLst>
          <pc:docMk/>
          <pc:sldMk cId="3832160850" sldId="1455"/>
        </pc:sldMkLst>
        <pc:spChg chg="del">
          <ac:chgData name="Brandon Buchanan" userId="f08e95f2-15f1-427d-bd14-a272b61a6a43" providerId="ADAL" clId="{AE2479F4-8798-4A9A-86C6-B7BE8714308F}" dt="2024-08-12T15:05:44.804" v="958" actId="478"/>
          <ac:spMkLst>
            <pc:docMk/>
            <pc:sldMk cId="3832160850" sldId="1455"/>
            <ac:spMk id="5" creationId="{3C527313-83C2-441E-064B-1DEA908CB19F}"/>
          </ac:spMkLst>
        </pc:spChg>
      </pc:sldChg>
      <pc:sldChg chg="addSp delSp modSp add mod">
        <pc:chgData name="Brandon Buchanan" userId="f08e95f2-15f1-427d-bd14-a272b61a6a43" providerId="ADAL" clId="{AE2479F4-8798-4A9A-86C6-B7BE8714308F}" dt="2024-08-12T15:05:48.867" v="959" actId="478"/>
        <pc:sldMkLst>
          <pc:docMk/>
          <pc:sldMk cId="1435877593" sldId="1456"/>
        </pc:sldMkLst>
        <pc:spChg chg="del">
          <ac:chgData name="Brandon Buchanan" userId="f08e95f2-15f1-427d-bd14-a272b61a6a43" providerId="ADAL" clId="{AE2479F4-8798-4A9A-86C6-B7BE8714308F}" dt="2024-08-12T14:18:42.091" v="183" actId="478"/>
          <ac:spMkLst>
            <pc:docMk/>
            <pc:sldMk cId="1435877593" sldId="1456"/>
            <ac:spMk id="4" creationId="{47A8BF44-3AD3-49B5-8B21-71626FAC5017}"/>
          </ac:spMkLst>
        </pc:spChg>
        <pc:spChg chg="del">
          <ac:chgData name="Brandon Buchanan" userId="f08e95f2-15f1-427d-bd14-a272b61a6a43" providerId="ADAL" clId="{AE2479F4-8798-4A9A-86C6-B7BE8714308F}" dt="2024-08-12T15:05:48.867" v="959" actId="478"/>
          <ac:spMkLst>
            <pc:docMk/>
            <pc:sldMk cId="1435877593" sldId="1456"/>
            <ac:spMk id="5" creationId="{3C527313-83C2-441E-064B-1DEA908CB19F}"/>
          </ac:spMkLst>
        </pc:spChg>
        <pc:spChg chg="mod">
          <ac:chgData name="Brandon Buchanan" userId="f08e95f2-15f1-427d-bd14-a272b61a6a43" providerId="ADAL" clId="{AE2479F4-8798-4A9A-86C6-B7BE8714308F}" dt="2024-08-12T14:18:54.096" v="201" actId="20577"/>
          <ac:spMkLst>
            <pc:docMk/>
            <pc:sldMk cId="1435877593" sldId="1456"/>
            <ac:spMk id="8" creationId="{CCBEEC87-CB75-4BB1-AC7E-F4BC13685730}"/>
          </ac:spMkLst>
        </pc:spChg>
        <pc:picChg chg="del">
          <ac:chgData name="Brandon Buchanan" userId="f08e95f2-15f1-427d-bd14-a272b61a6a43" providerId="ADAL" clId="{AE2479F4-8798-4A9A-86C6-B7BE8714308F}" dt="2024-08-12T14:18:46.029" v="185" actId="478"/>
          <ac:picMkLst>
            <pc:docMk/>
            <pc:sldMk cId="1435877593" sldId="1456"/>
            <ac:picMk id="3" creationId="{65C6AA7F-8221-8767-2EA0-398DBE9EEB3D}"/>
          </ac:picMkLst>
        </pc:picChg>
        <pc:picChg chg="del">
          <ac:chgData name="Brandon Buchanan" userId="f08e95f2-15f1-427d-bd14-a272b61a6a43" providerId="ADAL" clId="{AE2479F4-8798-4A9A-86C6-B7BE8714308F}" dt="2024-08-12T14:18:43.878" v="184" actId="478"/>
          <ac:picMkLst>
            <pc:docMk/>
            <pc:sldMk cId="1435877593" sldId="1456"/>
            <ac:picMk id="7" creationId="{51400B48-B19A-DE9D-013D-A91478D82441}"/>
          </ac:picMkLst>
        </pc:picChg>
        <pc:picChg chg="add mod modCrop">
          <ac:chgData name="Brandon Buchanan" userId="f08e95f2-15f1-427d-bd14-a272b61a6a43" providerId="ADAL" clId="{AE2479F4-8798-4A9A-86C6-B7BE8714308F}" dt="2024-08-12T14:19:28.435" v="209" actId="1076"/>
          <ac:picMkLst>
            <pc:docMk/>
            <pc:sldMk cId="1435877593" sldId="1456"/>
            <ac:picMk id="10" creationId="{9357CA9C-EA95-6958-42C9-6BB73AAFE9C9}"/>
          </ac:picMkLst>
        </pc:picChg>
      </pc:sldChg>
      <pc:sldChg chg="delSp modSp add mod ord">
        <pc:chgData name="Brandon Buchanan" userId="f08e95f2-15f1-427d-bd14-a272b61a6a43" providerId="ADAL" clId="{AE2479F4-8798-4A9A-86C6-B7BE8714308F}" dt="2024-08-12T15:07:34.026" v="978" actId="478"/>
        <pc:sldMkLst>
          <pc:docMk/>
          <pc:sldMk cId="1334199120" sldId="1457"/>
        </pc:sldMkLst>
        <pc:spChg chg="mod">
          <ac:chgData name="Brandon Buchanan" userId="f08e95f2-15f1-427d-bd14-a272b61a6a43" providerId="ADAL" clId="{AE2479F4-8798-4A9A-86C6-B7BE8714308F}" dt="2024-08-12T15:05:20.192" v="951" actId="20577"/>
          <ac:spMkLst>
            <pc:docMk/>
            <pc:sldMk cId="1334199120" sldId="1457"/>
            <ac:spMk id="4" creationId="{47A8BF44-3AD3-49B5-8B21-71626FAC5017}"/>
          </ac:spMkLst>
        </pc:spChg>
        <pc:spChg chg="del mod">
          <ac:chgData name="Brandon Buchanan" userId="f08e95f2-15f1-427d-bd14-a272b61a6a43" providerId="ADAL" clId="{AE2479F4-8798-4A9A-86C6-B7BE8714308F}" dt="2024-08-12T15:07:34.026" v="978" actId="478"/>
          <ac:spMkLst>
            <pc:docMk/>
            <pc:sldMk cId="1334199120" sldId="1457"/>
            <ac:spMk id="5" creationId="{3C527313-83C2-441E-064B-1DEA908CB19F}"/>
          </ac:spMkLst>
        </pc:spChg>
        <pc:spChg chg="mod">
          <ac:chgData name="Brandon Buchanan" userId="f08e95f2-15f1-427d-bd14-a272b61a6a43" providerId="ADAL" clId="{AE2479F4-8798-4A9A-86C6-B7BE8714308F}" dt="2024-08-12T14:38:07.095" v="346" actId="20577"/>
          <ac:spMkLst>
            <pc:docMk/>
            <pc:sldMk cId="1334199120" sldId="1457"/>
            <ac:spMk id="8" creationId="{CCBEEC87-CB75-4BB1-AC7E-F4BC13685730}"/>
          </ac:spMkLst>
        </pc:spChg>
      </pc:sldChg>
      <pc:sldChg chg="add del">
        <pc:chgData name="Brandon Buchanan" userId="f08e95f2-15f1-427d-bd14-a272b61a6a43" providerId="ADAL" clId="{AE2479F4-8798-4A9A-86C6-B7BE8714308F}" dt="2024-08-12T14:37:37.996" v="319" actId="47"/>
        <pc:sldMkLst>
          <pc:docMk/>
          <pc:sldMk cId="1905239375" sldId="1457"/>
        </pc:sldMkLst>
      </pc:sldChg>
      <pc:sldChg chg="addSp delSp modSp add mod">
        <pc:chgData name="Brandon Buchanan" userId="f08e95f2-15f1-427d-bd14-a272b61a6a43" providerId="ADAL" clId="{AE2479F4-8798-4A9A-86C6-B7BE8714308F}" dt="2024-08-12T15:07:22.638" v="974" actId="478"/>
        <pc:sldMkLst>
          <pc:docMk/>
          <pc:sldMk cId="3242849558" sldId="1458"/>
        </pc:sldMkLst>
        <pc:spChg chg="del">
          <ac:chgData name="Brandon Buchanan" userId="f08e95f2-15f1-427d-bd14-a272b61a6a43" providerId="ADAL" clId="{AE2479F4-8798-4A9A-86C6-B7BE8714308F}" dt="2024-08-12T14:47:23.367" v="348" actId="478"/>
          <ac:spMkLst>
            <pc:docMk/>
            <pc:sldMk cId="3242849558" sldId="1458"/>
            <ac:spMk id="4" creationId="{47A8BF44-3AD3-49B5-8B21-71626FAC5017}"/>
          </ac:spMkLst>
        </pc:spChg>
        <pc:spChg chg="del mod">
          <ac:chgData name="Brandon Buchanan" userId="f08e95f2-15f1-427d-bd14-a272b61a6a43" providerId="ADAL" clId="{AE2479F4-8798-4A9A-86C6-B7BE8714308F}" dt="2024-08-12T15:07:22.638" v="974" actId="478"/>
          <ac:spMkLst>
            <pc:docMk/>
            <pc:sldMk cId="3242849558" sldId="1458"/>
            <ac:spMk id="5" creationId="{3C527313-83C2-441E-064B-1DEA908CB19F}"/>
          </ac:spMkLst>
        </pc:spChg>
        <pc:picChg chg="add mod modCrop">
          <ac:chgData name="Brandon Buchanan" userId="f08e95f2-15f1-427d-bd14-a272b61a6a43" providerId="ADAL" clId="{AE2479F4-8798-4A9A-86C6-B7BE8714308F}" dt="2024-08-12T14:47:52.233" v="351" actId="732"/>
          <ac:picMkLst>
            <pc:docMk/>
            <pc:sldMk cId="3242849558" sldId="1458"/>
            <ac:picMk id="7" creationId="{974D8D0E-37AC-1D6B-C14F-51785ABA5864}"/>
          </ac:picMkLst>
        </pc:picChg>
      </pc:sldChg>
      <pc:sldChg chg="addSp delSp modSp add mod">
        <pc:chgData name="Brandon Buchanan" userId="f08e95f2-15f1-427d-bd14-a272b61a6a43" providerId="ADAL" clId="{AE2479F4-8798-4A9A-86C6-B7BE8714308F}" dt="2024-08-12T15:07:19.693" v="973" actId="478"/>
        <pc:sldMkLst>
          <pc:docMk/>
          <pc:sldMk cId="733827614" sldId="1459"/>
        </pc:sldMkLst>
        <pc:spChg chg="del mod">
          <ac:chgData name="Brandon Buchanan" userId="f08e95f2-15f1-427d-bd14-a272b61a6a43" providerId="ADAL" clId="{AE2479F4-8798-4A9A-86C6-B7BE8714308F}" dt="2024-08-12T15:07:19.693" v="973" actId="478"/>
          <ac:spMkLst>
            <pc:docMk/>
            <pc:sldMk cId="733827614" sldId="1459"/>
            <ac:spMk id="5" creationId="{3C527313-83C2-441E-064B-1DEA908CB19F}"/>
          </ac:spMkLst>
        </pc:spChg>
        <pc:picChg chg="add mod modCrop">
          <ac:chgData name="Brandon Buchanan" userId="f08e95f2-15f1-427d-bd14-a272b61a6a43" providerId="ADAL" clId="{AE2479F4-8798-4A9A-86C6-B7BE8714308F}" dt="2024-08-12T14:48:52.530" v="362" actId="732"/>
          <ac:picMkLst>
            <pc:docMk/>
            <pc:sldMk cId="733827614" sldId="1459"/>
            <ac:picMk id="4" creationId="{E414B278-8C1F-AF4B-4526-9E9EABBE0450}"/>
          </ac:picMkLst>
        </pc:picChg>
        <pc:picChg chg="del">
          <ac:chgData name="Brandon Buchanan" userId="f08e95f2-15f1-427d-bd14-a272b61a6a43" providerId="ADAL" clId="{AE2479F4-8798-4A9A-86C6-B7BE8714308F}" dt="2024-08-12T14:48:43.733" v="359" actId="478"/>
          <ac:picMkLst>
            <pc:docMk/>
            <pc:sldMk cId="733827614" sldId="1459"/>
            <ac:picMk id="7" creationId="{974D8D0E-37AC-1D6B-C14F-51785ABA5864}"/>
          </ac:picMkLst>
        </pc:picChg>
      </pc:sldChg>
      <pc:sldChg chg="addSp delSp modSp add mod">
        <pc:chgData name="Brandon Buchanan" userId="f08e95f2-15f1-427d-bd14-a272b61a6a43" providerId="ADAL" clId="{AE2479F4-8798-4A9A-86C6-B7BE8714308F}" dt="2024-08-12T15:07:39.505" v="979" actId="478"/>
        <pc:sldMkLst>
          <pc:docMk/>
          <pc:sldMk cId="2568091206" sldId="1460"/>
        </pc:sldMkLst>
        <pc:spChg chg="del">
          <ac:chgData name="Brandon Buchanan" userId="f08e95f2-15f1-427d-bd14-a272b61a6a43" providerId="ADAL" clId="{AE2479F4-8798-4A9A-86C6-B7BE8714308F}" dt="2024-08-12T15:07:39.505" v="979" actId="478"/>
          <ac:spMkLst>
            <pc:docMk/>
            <pc:sldMk cId="2568091206" sldId="1460"/>
            <ac:spMk id="5" creationId="{3C527313-83C2-441E-064B-1DEA908CB19F}"/>
          </ac:spMkLst>
        </pc:spChg>
        <pc:spChg chg="mod">
          <ac:chgData name="Brandon Buchanan" userId="f08e95f2-15f1-427d-bd14-a272b61a6a43" providerId="ADAL" clId="{AE2479F4-8798-4A9A-86C6-B7BE8714308F}" dt="2024-08-12T14:51:36.049" v="374" actId="20577"/>
          <ac:spMkLst>
            <pc:docMk/>
            <pc:sldMk cId="2568091206" sldId="1460"/>
            <ac:spMk id="8" creationId="{CCBEEC87-CB75-4BB1-AC7E-F4BC13685730}"/>
          </ac:spMkLst>
        </pc:spChg>
        <pc:picChg chg="del">
          <ac:chgData name="Brandon Buchanan" userId="f08e95f2-15f1-427d-bd14-a272b61a6a43" providerId="ADAL" clId="{AE2479F4-8798-4A9A-86C6-B7BE8714308F}" dt="2024-08-12T14:50:46.708" v="364" actId="478"/>
          <ac:picMkLst>
            <pc:docMk/>
            <pc:sldMk cId="2568091206" sldId="1460"/>
            <ac:picMk id="4" creationId="{E414B278-8C1F-AF4B-4526-9E9EABBE0450}"/>
          </ac:picMkLst>
        </pc:picChg>
        <pc:picChg chg="add mod modCrop">
          <ac:chgData name="Brandon Buchanan" userId="f08e95f2-15f1-427d-bd14-a272b61a6a43" providerId="ADAL" clId="{AE2479F4-8798-4A9A-86C6-B7BE8714308F}" dt="2024-08-12T14:51:01.444" v="373" actId="732"/>
          <ac:picMkLst>
            <pc:docMk/>
            <pc:sldMk cId="2568091206" sldId="1460"/>
            <ac:picMk id="7" creationId="{E4AD0371-B90F-69FC-210A-E6718245C460}"/>
          </ac:picMkLst>
        </pc:picChg>
      </pc:sldChg>
      <pc:sldChg chg="addSp delSp modSp add mod">
        <pc:chgData name="Brandon Buchanan" userId="f08e95f2-15f1-427d-bd14-a272b61a6a43" providerId="ADAL" clId="{AE2479F4-8798-4A9A-86C6-B7BE8714308F}" dt="2024-08-12T15:07:14.408" v="972" actId="478"/>
        <pc:sldMkLst>
          <pc:docMk/>
          <pc:sldMk cId="3216555479" sldId="1461"/>
        </pc:sldMkLst>
        <pc:spChg chg="del">
          <ac:chgData name="Brandon Buchanan" userId="f08e95f2-15f1-427d-bd14-a272b61a6a43" providerId="ADAL" clId="{AE2479F4-8798-4A9A-86C6-B7BE8714308F}" dt="2024-08-12T15:07:14.408" v="972" actId="478"/>
          <ac:spMkLst>
            <pc:docMk/>
            <pc:sldMk cId="3216555479" sldId="1461"/>
            <ac:spMk id="5" creationId="{3C527313-83C2-441E-064B-1DEA908CB19F}"/>
          </ac:spMkLst>
        </pc:spChg>
        <pc:picChg chg="add mod modCrop">
          <ac:chgData name="Brandon Buchanan" userId="f08e95f2-15f1-427d-bd14-a272b61a6a43" providerId="ADAL" clId="{AE2479F4-8798-4A9A-86C6-B7BE8714308F}" dt="2024-08-12T14:52:21.413" v="385" actId="14100"/>
          <ac:picMkLst>
            <pc:docMk/>
            <pc:sldMk cId="3216555479" sldId="1461"/>
            <ac:picMk id="4" creationId="{F389CBC5-ABF8-7726-56EB-5879869EAF58}"/>
          </ac:picMkLst>
        </pc:picChg>
        <pc:picChg chg="del">
          <ac:chgData name="Brandon Buchanan" userId="f08e95f2-15f1-427d-bd14-a272b61a6a43" providerId="ADAL" clId="{AE2479F4-8798-4A9A-86C6-B7BE8714308F}" dt="2024-08-12T14:51:46.506" v="376" actId="478"/>
          <ac:picMkLst>
            <pc:docMk/>
            <pc:sldMk cId="3216555479" sldId="1461"/>
            <ac:picMk id="7" creationId="{E4AD0371-B90F-69FC-210A-E6718245C460}"/>
          </ac:picMkLst>
        </pc:picChg>
      </pc:sldChg>
      <pc:sldChg chg="addSp delSp modSp add mod">
        <pc:chgData name="Brandon Buchanan" userId="f08e95f2-15f1-427d-bd14-a272b61a6a43" providerId="ADAL" clId="{AE2479F4-8798-4A9A-86C6-B7BE8714308F}" dt="2024-08-12T15:07:44.312" v="980" actId="478"/>
        <pc:sldMkLst>
          <pc:docMk/>
          <pc:sldMk cId="3589711619" sldId="1462"/>
        </pc:sldMkLst>
        <pc:spChg chg="del">
          <ac:chgData name="Brandon Buchanan" userId="f08e95f2-15f1-427d-bd14-a272b61a6a43" providerId="ADAL" clId="{AE2479F4-8798-4A9A-86C6-B7BE8714308F}" dt="2024-08-12T15:07:44.312" v="980" actId="478"/>
          <ac:spMkLst>
            <pc:docMk/>
            <pc:sldMk cId="3589711619" sldId="1462"/>
            <ac:spMk id="5" creationId="{3C527313-83C2-441E-064B-1DEA908CB19F}"/>
          </ac:spMkLst>
        </pc:spChg>
        <pc:spChg chg="mod">
          <ac:chgData name="Brandon Buchanan" userId="f08e95f2-15f1-427d-bd14-a272b61a6a43" providerId="ADAL" clId="{AE2479F4-8798-4A9A-86C6-B7BE8714308F}" dt="2024-08-12T14:53:00.643" v="388" actId="20577"/>
          <ac:spMkLst>
            <pc:docMk/>
            <pc:sldMk cId="3589711619" sldId="1462"/>
            <ac:spMk id="8" creationId="{CCBEEC87-CB75-4BB1-AC7E-F4BC13685730}"/>
          </ac:spMkLst>
        </pc:spChg>
        <pc:picChg chg="del">
          <ac:chgData name="Brandon Buchanan" userId="f08e95f2-15f1-427d-bd14-a272b61a6a43" providerId="ADAL" clId="{AE2479F4-8798-4A9A-86C6-B7BE8714308F}" dt="2024-08-12T14:57:07.969" v="398" actId="478"/>
          <ac:picMkLst>
            <pc:docMk/>
            <pc:sldMk cId="3589711619" sldId="1462"/>
            <ac:picMk id="4" creationId="{F389CBC5-ABF8-7726-56EB-5879869EAF58}"/>
          </ac:picMkLst>
        </pc:picChg>
        <pc:picChg chg="add mod">
          <ac:chgData name="Brandon Buchanan" userId="f08e95f2-15f1-427d-bd14-a272b61a6a43" providerId="ADAL" clId="{AE2479F4-8798-4A9A-86C6-B7BE8714308F}" dt="2024-08-12T14:57:17.993" v="402" actId="1076"/>
          <ac:picMkLst>
            <pc:docMk/>
            <pc:sldMk cId="3589711619" sldId="1462"/>
            <ac:picMk id="7" creationId="{0B227496-9C77-44C4-1BB5-49FB2E6D8C44}"/>
          </ac:picMkLst>
        </pc:picChg>
      </pc:sldChg>
      <pc:sldChg chg="addSp delSp modSp add mod">
        <pc:chgData name="Brandon Buchanan" userId="f08e95f2-15f1-427d-bd14-a272b61a6a43" providerId="ADAL" clId="{AE2479F4-8798-4A9A-86C6-B7BE8714308F}" dt="2024-08-12T15:07:10.138" v="971" actId="478"/>
        <pc:sldMkLst>
          <pc:docMk/>
          <pc:sldMk cId="3478176387" sldId="1463"/>
        </pc:sldMkLst>
        <pc:spChg chg="del">
          <ac:chgData name="Brandon Buchanan" userId="f08e95f2-15f1-427d-bd14-a272b61a6a43" providerId="ADAL" clId="{AE2479F4-8798-4A9A-86C6-B7BE8714308F}" dt="2024-08-12T15:07:10.138" v="971" actId="478"/>
          <ac:spMkLst>
            <pc:docMk/>
            <pc:sldMk cId="3478176387" sldId="1463"/>
            <ac:spMk id="5" creationId="{3C527313-83C2-441E-064B-1DEA908CB19F}"/>
          </ac:spMkLst>
        </pc:spChg>
        <pc:picChg chg="del">
          <ac:chgData name="Brandon Buchanan" userId="f08e95f2-15f1-427d-bd14-a272b61a6a43" providerId="ADAL" clId="{AE2479F4-8798-4A9A-86C6-B7BE8714308F}" dt="2024-08-12T14:54:15.785" v="390" actId="478"/>
          <ac:picMkLst>
            <pc:docMk/>
            <pc:sldMk cId="3478176387" sldId="1463"/>
            <ac:picMk id="4" creationId="{F389CBC5-ABF8-7726-56EB-5879869EAF58}"/>
          </ac:picMkLst>
        </pc:picChg>
        <pc:picChg chg="add mod modCrop">
          <ac:chgData name="Brandon Buchanan" userId="f08e95f2-15f1-427d-bd14-a272b61a6a43" providerId="ADAL" clId="{AE2479F4-8798-4A9A-86C6-B7BE8714308F}" dt="2024-08-12T14:54:38.340" v="397" actId="14100"/>
          <ac:picMkLst>
            <pc:docMk/>
            <pc:sldMk cId="3478176387" sldId="1463"/>
            <ac:picMk id="7" creationId="{F953CE14-0686-F971-5E76-88F1B05A7C36}"/>
          </ac:picMkLst>
        </pc:picChg>
      </pc:sldChg>
      <pc:sldChg chg="addSp delSp modSp add mod">
        <pc:chgData name="Brandon Buchanan" userId="f08e95f2-15f1-427d-bd14-a272b61a6a43" providerId="ADAL" clId="{AE2479F4-8798-4A9A-86C6-B7BE8714308F}" dt="2024-08-12T15:07:46.954" v="981" actId="478"/>
        <pc:sldMkLst>
          <pc:docMk/>
          <pc:sldMk cId="1021101796" sldId="1464"/>
        </pc:sldMkLst>
        <pc:spChg chg="del">
          <ac:chgData name="Brandon Buchanan" userId="f08e95f2-15f1-427d-bd14-a272b61a6a43" providerId="ADAL" clId="{AE2479F4-8798-4A9A-86C6-B7BE8714308F}" dt="2024-08-12T15:07:46.954" v="981" actId="478"/>
          <ac:spMkLst>
            <pc:docMk/>
            <pc:sldMk cId="1021101796" sldId="1464"/>
            <ac:spMk id="5" creationId="{3C527313-83C2-441E-064B-1DEA908CB19F}"/>
          </ac:spMkLst>
        </pc:spChg>
        <pc:picChg chg="add mod">
          <ac:chgData name="Brandon Buchanan" userId="f08e95f2-15f1-427d-bd14-a272b61a6a43" providerId="ADAL" clId="{AE2479F4-8798-4A9A-86C6-B7BE8714308F}" dt="2024-08-12T14:58:43.101" v="409" actId="14100"/>
          <ac:picMkLst>
            <pc:docMk/>
            <pc:sldMk cId="1021101796" sldId="1464"/>
            <ac:picMk id="4" creationId="{57BE624B-726C-D55C-F92F-17CC789ED69E}"/>
          </ac:picMkLst>
        </pc:picChg>
        <pc:picChg chg="del">
          <ac:chgData name="Brandon Buchanan" userId="f08e95f2-15f1-427d-bd14-a272b61a6a43" providerId="ADAL" clId="{AE2479F4-8798-4A9A-86C6-B7BE8714308F}" dt="2024-08-12T14:58:36.103" v="404" actId="478"/>
          <ac:picMkLst>
            <pc:docMk/>
            <pc:sldMk cId="1021101796" sldId="1464"/>
            <ac:picMk id="7" creationId="{0B227496-9C77-44C4-1BB5-49FB2E6D8C44}"/>
          </ac:picMkLst>
        </pc:picChg>
      </pc:sldChg>
      <pc:sldChg chg="addSp delSp modSp add mod">
        <pc:chgData name="Brandon Buchanan" userId="f08e95f2-15f1-427d-bd14-a272b61a6a43" providerId="ADAL" clId="{AE2479F4-8798-4A9A-86C6-B7BE8714308F}" dt="2024-08-12T15:07:51.155" v="982" actId="478"/>
        <pc:sldMkLst>
          <pc:docMk/>
          <pc:sldMk cId="2302922531" sldId="1465"/>
        </pc:sldMkLst>
        <pc:spChg chg="del">
          <ac:chgData name="Brandon Buchanan" userId="f08e95f2-15f1-427d-bd14-a272b61a6a43" providerId="ADAL" clId="{AE2479F4-8798-4A9A-86C6-B7BE8714308F}" dt="2024-08-12T15:07:51.155" v="982" actId="478"/>
          <ac:spMkLst>
            <pc:docMk/>
            <pc:sldMk cId="2302922531" sldId="1465"/>
            <ac:spMk id="5" creationId="{3C527313-83C2-441E-064B-1DEA908CB19F}"/>
          </ac:spMkLst>
        </pc:spChg>
        <pc:spChg chg="mod">
          <ac:chgData name="Brandon Buchanan" userId="f08e95f2-15f1-427d-bd14-a272b61a6a43" providerId="ADAL" clId="{AE2479F4-8798-4A9A-86C6-B7BE8714308F}" dt="2024-08-12T15:00:14.326" v="415" actId="20577"/>
          <ac:spMkLst>
            <pc:docMk/>
            <pc:sldMk cId="2302922531" sldId="1465"/>
            <ac:spMk id="8" creationId="{CCBEEC87-CB75-4BB1-AC7E-F4BC13685730}"/>
          </ac:spMkLst>
        </pc:spChg>
        <pc:picChg chg="del">
          <ac:chgData name="Brandon Buchanan" userId="f08e95f2-15f1-427d-bd14-a272b61a6a43" providerId="ADAL" clId="{AE2479F4-8798-4A9A-86C6-B7BE8714308F}" dt="2024-08-12T15:00:16.540" v="416" actId="478"/>
          <ac:picMkLst>
            <pc:docMk/>
            <pc:sldMk cId="2302922531" sldId="1465"/>
            <ac:picMk id="4" creationId="{57BE624B-726C-D55C-F92F-17CC789ED69E}"/>
          </ac:picMkLst>
        </pc:picChg>
        <pc:picChg chg="add mod modCrop">
          <ac:chgData name="Brandon Buchanan" userId="f08e95f2-15f1-427d-bd14-a272b61a6a43" providerId="ADAL" clId="{AE2479F4-8798-4A9A-86C6-B7BE8714308F}" dt="2024-08-12T15:00:27.898" v="419" actId="732"/>
          <ac:picMkLst>
            <pc:docMk/>
            <pc:sldMk cId="2302922531" sldId="1465"/>
            <ac:picMk id="7" creationId="{1004E11C-CD68-6FD9-020D-0E9B2AB2618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D0C0F00-F88B-4C84-B455-21215C10EEEF}" type="datetimeFigureOut">
              <a:rPr lang="en-US" smtClean="0"/>
              <a:t>8/12/2024</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10A51B6-32AF-4F51-A7AE-E8AB4ED83E43}" type="slidenum">
              <a:rPr lang="en-US" smtClean="0"/>
              <a:t>‹#›</a:t>
            </a:fld>
            <a:endParaRPr lang="en-US" dirty="0"/>
          </a:p>
        </p:txBody>
      </p:sp>
    </p:spTree>
    <p:extLst>
      <p:ext uri="{BB962C8B-B14F-4D97-AF65-F5344CB8AC3E}">
        <p14:creationId xmlns:p14="http://schemas.microsoft.com/office/powerpoint/2010/main" val="2126128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024389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052369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2400"/>
              </a:spcAft>
              <a:buFont typeface="Arial" panose="020B0604020202020204" pitchFamily="34" charset="0"/>
              <a:buNone/>
            </a:pPr>
            <a:r>
              <a:rPr lang="en-US" sz="1000" b="0" dirty="0">
                <a:solidFill>
                  <a:schemeClr val="accent1">
                    <a:lumMod val="50000"/>
                  </a:schemeClr>
                </a:solidFill>
                <a:latin typeface="+mn-lt"/>
              </a:rPr>
              <a:t>-EPA sets emissions standards for air pollutants for new motor vehicles or new motor vehicle engines.</a:t>
            </a:r>
          </a:p>
          <a:p>
            <a:pPr marL="0" indent="0">
              <a:spcAft>
                <a:spcPts val="600"/>
              </a:spcAft>
              <a:buFont typeface="Arial" panose="020B0604020202020204" pitchFamily="34" charset="0"/>
              <a:buNone/>
            </a:pPr>
            <a:r>
              <a:rPr lang="en-US" sz="1000" b="0" dirty="0">
                <a:solidFill>
                  <a:schemeClr val="accent1">
                    <a:lumMod val="50000"/>
                  </a:schemeClr>
                </a:solidFill>
                <a:latin typeface="+mn-lt"/>
              </a:rPr>
              <a:t>-1967 – California was given authority to set its own, more stringent air quality rules.</a:t>
            </a:r>
          </a:p>
          <a:p>
            <a:pPr marL="457200" lvl="1" indent="0">
              <a:spcAft>
                <a:spcPts val="600"/>
              </a:spcAft>
              <a:buFont typeface="Courier New" panose="02070309020205020404" pitchFamily="49" charset="0"/>
              <a:buNone/>
            </a:pPr>
            <a:r>
              <a:rPr lang="en-US" sz="1000" b="0" dirty="0">
                <a:solidFill>
                  <a:schemeClr val="accent1">
                    <a:lumMod val="50000"/>
                  </a:schemeClr>
                </a:solidFill>
                <a:latin typeface="+mn-lt"/>
              </a:rPr>
              <a:t>-Must first obtain a waiver from EPA</a:t>
            </a:r>
          </a:p>
          <a:p>
            <a:pPr marL="457200" lvl="1" indent="0">
              <a:spcAft>
                <a:spcPts val="600"/>
              </a:spcAft>
              <a:buFont typeface="Courier New" panose="02070309020205020404" pitchFamily="49" charset="0"/>
              <a:buNone/>
            </a:pPr>
            <a:r>
              <a:rPr lang="en-US" sz="1000" b="0" dirty="0">
                <a:solidFill>
                  <a:schemeClr val="accent1">
                    <a:lumMod val="50000"/>
                  </a:schemeClr>
                </a:solidFill>
                <a:latin typeface="+mn-lt"/>
              </a:rPr>
              <a:t>-States can adopt only after CA receives waiver</a:t>
            </a:r>
          </a:p>
          <a:p>
            <a:pPr marL="0" indent="0">
              <a:buFont typeface="Arial" panose="020B0604020202020204" pitchFamily="34" charset="0"/>
              <a:buNone/>
            </a:pPr>
            <a:r>
              <a:rPr lang="en-US" sz="1000" b="0" dirty="0">
                <a:solidFill>
                  <a:schemeClr val="accent1">
                    <a:lumMod val="50000"/>
                  </a:schemeClr>
                </a:solidFill>
                <a:latin typeface="+mn-lt"/>
              </a:rPr>
              <a:t>- Unlike other federal laws, States have choice to adopt either EPA’s rules or California’s rules </a:t>
            </a:r>
          </a:p>
          <a:p>
            <a:pPr marL="800100" lvl="1" indent="-342900">
              <a:spcAft>
                <a:spcPts val="1200"/>
              </a:spcAft>
              <a:buFont typeface="Courier New" panose="02070309020205020404" pitchFamily="49" charset="0"/>
              <a:buChar char="o"/>
            </a:pPr>
            <a:r>
              <a:rPr lang="en-US" sz="1000" b="0" dirty="0">
                <a:solidFill>
                  <a:schemeClr val="accent1">
                    <a:lumMod val="50000"/>
                  </a:schemeClr>
                </a:solidFill>
                <a:latin typeface="+mn-lt"/>
              </a:rPr>
              <a:t>“CARB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CAA CA provision intended to recognize historic CA efforts to address air pollution due to its unique geography, weather and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July 2020 – MOU to accelerate electric buses/trucks – 15 states, DC – now up to 18, collectively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MN – July 2021, first Midwest state to adopt CARB emissions and ZEV sales for passenger cars -  not trucks, yet….VW settlement award used for HD trucks, most if at all – short-haul/municipal trucks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C7E0861D-B7BD-4B48-B022-0BA410377D1C}" type="slidenum">
              <a:rPr lang="en-US" smtClean="0"/>
              <a:t>11</a:t>
            </a:fld>
            <a:endParaRPr lang="en-US" dirty="0"/>
          </a:p>
        </p:txBody>
      </p:sp>
    </p:spTree>
    <p:extLst>
      <p:ext uri="{BB962C8B-B14F-4D97-AF65-F5344CB8AC3E}">
        <p14:creationId xmlns:p14="http://schemas.microsoft.com/office/powerpoint/2010/main" val="590987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199338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998798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147717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923227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409183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4270500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003802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777759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542014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911696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986718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597894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4245953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983734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855878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524792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582052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13772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750934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aseline="0" dirty="0"/>
              <a:t> </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928826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aseline="0" dirty="0"/>
              <a:t> </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948640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Sec. 163 – business interest limitation – interest expense deductibility </a:t>
            </a:r>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919270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B184C73D-9024-078E-9A39-17DBEDC401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BA231CCA-996A-E81F-0E9E-F90376FE9D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House:</a:t>
            </a:r>
          </a:p>
          <a:p>
            <a:r>
              <a:rPr lang="en-US" altLang="en-US" dirty="0"/>
              <a:t>432 Members, 219-R v. 213-D, 3 vacancies.  Close margins for partisan votes, R’s can only lose 2 votes (need 217 to be majority).  R’s expect to add one more to make it 220 (Ken Buck replacement).</a:t>
            </a:r>
          </a:p>
          <a:p>
            <a:r>
              <a:rPr lang="en-US" altLang="en-US" dirty="0"/>
              <a:t>Senate:  Numbers have held, 47 Ds, with 4-Is that tend to vote D, along with Veep, so 51 to 49.</a:t>
            </a:r>
          </a:p>
          <a:p>
            <a:endParaRPr lang="en-US" altLang="en-US" dirty="0"/>
          </a:p>
          <a:p>
            <a:r>
              <a:rPr lang="en-US" altLang="en-US"/>
              <a:t>Congress: </a:t>
            </a:r>
          </a:p>
          <a:p>
            <a:pPr marL="171450" indent="-171450">
              <a:buFontTx/>
              <a:buChar char="-"/>
            </a:pPr>
            <a:r>
              <a:rPr lang="en-US" altLang="en-US"/>
              <a:t>52 House members (26-D’s/26-Rs) retiring, seeking other office, lost primary; </a:t>
            </a:r>
          </a:p>
          <a:p>
            <a:pPr marL="171450" indent="-171450">
              <a:buFontTx/>
              <a:buChar char="-"/>
            </a:pPr>
            <a:r>
              <a:rPr lang="en-US" altLang="en-US"/>
              <a:t>10 - who died, resigned or expelled; 4-Ds (currently 1- vacant) and 6 R’s (3 replaced, one flipped, 1 vacant, waiting on another to be seated)</a:t>
            </a:r>
          </a:p>
          <a:p>
            <a:pPr marL="0" indent="0">
              <a:buFontTx/>
              <a:buNone/>
            </a:pPr>
            <a:r>
              <a:rPr lang="en-US" altLang="en-US"/>
              <a:t>- 2 Senate members, early on switching to independent status, and have announced retirement</a:t>
            </a:r>
          </a:p>
          <a:p>
            <a:pPr marL="0" indent="0">
              <a:buFontTx/>
              <a:buNone/>
            </a:pPr>
            <a:r>
              <a:rPr lang="en-US" b="0" i="0">
                <a:solidFill>
                  <a:srgbClr val="101010"/>
                </a:solidFill>
                <a:effectLst/>
                <a:highlight>
                  <a:srgbClr val="FFFFFF"/>
                </a:highlight>
                <a:latin typeface="Publico Text"/>
              </a:rPr>
              <a:t>*The number of retirements is not unusual. What is unusual, is the number of retirements/resignations coming in the middle of a Congress. "It speaks in part to how deeply unhappy members, especially Republican House members are with being in Congress. They would rather just bail and not even fulfill their two-year obligation to their constituents than put up with being in the chamber any longer."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a:t>
            </a:r>
            <a:r>
              <a:rPr lang="en-US"/>
              <a:t>a lot of frustration in House, particularly for GOPs, moderates being pushed out/leaving.  Also, chairman term limits on House GOP side, driving members away </a:t>
            </a:r>
          </a:p>
          <a:p>
            <a:pPr marL="0" indent="0">
              <a:buFontTx/>
              <a:buNone/>
            </a:pPr>
            <a:endParaRPr lang="en-US" altLang="en-US" dirty="0"/>
          </a:p>
        </p:txBody>
      </p:sp>
      <p:sp>
        <p:nvSpPr>
          <p:cNvPr id="120836" name="Slide Number Placeholder 3">
            <a:extLst>
              <a:ext uri="{FF2B5EF4-FFF2-40B4-BE49-F238E27FC236}">
                <a16:creationId xmlns:a16="http://schemas.microsoft.com/office/drawing/2014/main" id="{3209B546-73E7-05C3-56FE-8C6B4F3168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2C87813-4938-4CEB-AD6E-D2CE4E6F62C2}" type="slidenum">
              <a:rPr lang="en-US" altLang="en-US" smtClean="0"/>
              <a:pPr fontAlgn="base">
                <a:spcBef>
                  <a:spcPct val="0"/>
                </a:spcBef>
                <a:spcAft>
                  <a:spcPct val="0"/>
                </a:spcAft>
              </a:pPr>
              <a:t>7</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ltLang="en-US" dirty="0"/>
              <a:t>Congress: </a:t>
            </a:r>
          </a:p>
          <a:p>
            <a:pPr marL="171450" indent="-171450">
              <a:buFontTx/>
              <a:buChar char="-"/>
            </a:pPr>
            <a:r>
              <a:rPr lang="en-US" altLang="en-US" dirty="0"/>
              <a:t>52 House members (26-D’s/26-Rs) retiring, seeking other office, lost primary; </a:t>
            </a:r>
          </a:p>
          <a:p>
            <a:pPr marL="171450" indent="-171450">
              <a:buFontTx/>
              <a:buChar char="-"/>
            </a:pPr>
            <a:r>
              <a:rPr lang="en-US" altLang="en-US" dirty="0"/>
              <a:t>10 - who died, resigned or expelled; 4-Ds (currently 1- vacant) and 6 R’s (3 replaced, one flipped, 1 vacant, waiting on another to be seated)</a:t>
            </a:r>
          </a:p>
          <a:p>
            <a:pPr marL="0" indent="0">
              <a:buFontTx/>
              <a:buNone/>
            </a:pPr>
            <a:r>
              <a:rPr lang="en-US" altLang="en-US" dirty="0"/>
              <a:t>-    2 Senate members, early on switching to independent status, and have announced retirement</a:t>
            </a:r>
          </a:p>
          <a:p>
            <a:pPr marL="0" indent="0">
              <a:buFontTx/>
              <a:buNone/>
            </a:pPr>
            <a:r>
              <a:rPr lang="en-US" b="0" i="0" dirty="0">
                <a:solidFill>
                  <a:srgbClr val="101010"/>
                </a:solidFill>
                <a:effectLst/>
                <a:highlight>
                  <a:srgbClr val="FFFFFF"/>
                </a:highlight>
                <a:latin typeface="Publico Text"/>
              </a:rPr>
              <a:t>*The number of retirements is not unusual. What is unusual, is the number of retirements/resignations coming in the middle of a Congress. "It speaks in part to how deeply unhappy members, especially Republican House members are with being in Congress. They would rather just bail and not even fulfill their two-year obligation to their constituents than put up with being in the chamber any longer."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t>
            </a:r>
            <a:r>
              <a:rPr lang="en-US" dirty="0"/>
              <a:t>a lot of frustration in House, particularly for GOPs, moderates being pushed out/leaving.  Also, chairman term limits on House GOP side, driving members away </a:t>
            </a:r>
          </a:p>
          <a:p>
            <a:pPr marL="0" indent="0">
              <a:buFontTx/>
              <a:buNone/>
            </a:pPr>
            <a:endParaRPr lang="en-US" altLang="en-US" dirty="0"/>
          </a:p>
          <a:p>
            <a:pPr marL="0" indent="0">
              <a:buFontTx/>
              <a:buNone/>
            </a:pPr>
            <a:r>
              <a:rPr lang="en-US" altLang="en-US" dirty="0"/>
              <a:t>Elections:  </a:t>
            </a:r>
          </a:p>
          <a:p>
            <a:pPr marL="0" indent="0">
              <a:buFontTx/>
              <a:buNone/>
            </a:pPr>
            <a:r>
              <a:rPr lang="en-US" altLang="en-US" dirty="0"/>
              <a:t>Senate – 34 seats up for election, 23 currently held by D’s, 11 held by R’s = R’s well positioned to retake the Senate (need a net gain of 2 seats)  </a:t>
            </a:r>
          </a:p>
          <a:p>
            <a:pPr marL="0" indent="0">
              <a:buFontTx/>
              <a:buNone/>
            </a:pPr>
            <a:r>
              <a:rPr lang="en-US" altLang="en-US" dirty="0"/>
              <a:t>   - of 23 D seats, 14 expected to stay D; 1 likely to remain (MD); 4 lean D; 3 toss ups; at least one expected to flip (WV);</a:t>
            </a:r>
          </a:p>
          <a:p>
            <a:pPr marL="0" indent="0">
              <a:buFontTx/>
              <a:buNone/>
            </a:pPr>
            <a:r>
              <a:rPr lang="en-US" altLang="en-US" dirty="0"/>
              <a:t>    - of 11 R seats, 9 expected to stay R; 2 likely to remain R (TX, FL)  </a:t>
            </a:r>
          </a:p>
          <a:p>
            <a:pPr marL="0" indent="0">
              <a:buFontTx/>
              <a:buNone/>
            </a:pPr>
            <a:r>
              <a:rPr lang="en-US" dirty="0"/>
              <a:t>- Also of note, retirement from leadership position of Sen. McConnell:  interest from Cornyn (TX), Thune (SD), Scott (FL), others?</a:t>
            </a:r>
          </a:p>
          <a:p>
            <a:endParaRPr lang="en-US" dirty="0"/>
          </a:p>
          <a:p>
            <a:r>
              <a:rPr lang="en-US" dirty="0"/>
              <a:t>U.S. House:  </a:t>
            </a:r>
          </a:p>
          <a:p>
            <a:r>
              <a:rPr lang="en-US" dirty="0"/>
              <a:t>- All 435 house seats up for reelection – seeing some interesting fallout through primaries.  Good (R-VA) – only Trump pick; Bowman (D-NY)</a:t>
            </a:r>
          </a:p>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235641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F2022-86FF-4E36-82B9-1679E193540A}"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043070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680ED6-D24A-4F5F-8CAD-573717A0F66E}" type="datetimeFigureOut">
              <a:rPr lang="en-US" smtClean="0">
                <a:solidFill>
                  <a:prstClr val="black">
                    <a:tint val="75000"/>
                  </a:prstClr>
                </a:solidFill>
              </a:rPr>
              <a:pPr/>
              <a:t>8/12/2024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7724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80ED6-D24A-4F5F-8CAD-573717A0F66E}" type="datetimeFigureOut">
              <a:rPr lang="en-US" smtClean="0">
                <a:solidFill>
                  <a:prstClr val="black">
                    <a:tint val="75000"/>
                  </a:prstClr>
                </a:solidFill>
              </a:rPr>
              <a:pPr/>
              <a:t>8/12/2024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0059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80ED6-D24A-4F5F-8CAD-573717A0F66E}" type="datetimeFigureOut">
              <a:rPr lang="en-US" smtClean="0">
                <a:solidFill>
                  <a:prstClr val="black">
                    <a:tint val="75000"/>
                  </a:prstClr>
                </a:solidFill>
              </a:rPr>
              <a:pPr/>
              <a:t>8/12/2024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7442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4B7BD952-3EA2-DED0-CF3D-F85CECFCD06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10363" y="6354764"/>
            <a:ext cx="196096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C9D227B-3602-BBD0-8E91-66A051D0497A}"/>
              </a:ext>
            </a:extLst>
          </p:cNvPr>
          <p:cNvSpPr txBox="1"/>
          <p:nvPr userDrawn="1"/>
        </p:nvSpPr>
        <p:spPr>
          <a:xfrm>
            <a:off x="228600" y="6377786"/>
            <a:ext cx="330994" cy="215893"/>
          </a:xfrm>
          <a:prstGeom prst="rect">
            <a:avLst/>
          </a:prstGeom>
          <a:noFill/>
        </p:spPr>
        <p:txBody>
          <a:bodyPr lIns="0" anchor="ctr">
            <a:spAutoFit/>
          </a:bodyPr>
          <a:lstStyle/>
          <a:p>
            <a:pPr eaLnBrk="1" fontAlgn="auto" hangingPunct="1">
              <a:spcBef>
                <a:spcPts val="0"/>
              </a:spcBef>
              <a:spcAft>
                <a:spcPts val="0"/>
              </a:spcAft>
              <a:defRPr/>
            </a:pPr>
            <a:fld id="{C177C4F9-44DD-4409-899B-4E5AAB8A86B2}" type="slidenum">
              <a:rPr lang="en-US" sz="803">
                <a:latin typeface="Arial" charset="0"/>
                <a:ea typeface="Arial" charset="0"/>
                <a:cs typeface="Arial" charset="0"/>
              </a:rPr>
              <a:pPr eaLnBrk="1" fontAlgn="auto" hangingPunct="1">
                <a:spcBef>
                  <a:spcPts val="0"/>
                </a:spcBef>
                <a:spcAft>
                  <a:spcPts val="0"/>
                </a:spcAft>
                <a:defRPr/>
              </a:pPr>
              <a:t>‹#›</a:t>
            </a:fld>
            <a:endParaRPr lang="en-US" sz="803" dirty="0">
              <a:latin typeface="Arial" charset="0"/>
              <a:ea typeface="Arial" charset="0"/>
              <a:cs typeface="Arial" charset="0"/>
            </a:endParaRPr>
          </a:p>
        </p:txBody>
      </p:sp>
      <p:sp>
        <p:nvSpPr>
          <p:cNvPr id="6" name="Title 1"/>
          <p:cNvSpPr>
            <a:spLocks noGrp="1"/>
          </p:cNvSpPr>
          <p:nvPr>
            <p:ph type="title"/>
          </p:nvPr>
        </p:nvSpPr>
        <p:spPr>
          <a:xfrm>
            <a:off x="472440" y="612648"/>
            <a:ext cx="8215884" cy="708940"/>
          </a:xfrm>
          <a:prstGeom prst="rect">
            <a:avLst/>
          </a:prstGeom>
        </p:spPr>
        <p:txBody>
          <a:bodyPr>
            <a:noAutofit/>
          </a:bodyPr>
          <a:lstStyle>
            <a:lvl1pPr>
              <a:lnSpc>
                <a:spcPts val="2250"/>
              </a:lnSpc>
              <a:defRPr sz="2100">
                <a:solidFill>
                  <a:schemeClr val="tx1"/>
                </a:solidFill>
              </a:defRPr>
            </a:lvl1pPr>
          </a:lstStyle>
          <a:p>
            <a:r>
              <a:rPr lang="en-US"/>
              <a:t>Click to edit Master title style</a:t>
            </a:r>
          </a:p>
        </p:txBody>
      </p:sp>
      <p:sp>
        <p:nvSpPr>
          <p:cNvPr id="5" name="Text Placeholder 5"/>
          <p:cNvSpPr>
            <a:spLocks noGrp="1"/>
          </p:cNvSpPr>
          <p:nvPr>
            <p:ph type="body" sz="quarter" idx="10"/>
          </p:nvPr>
        </p:nvSpPr>
        <p:spPr>
          <a:xfrm>
            <a:off x="406894" y="6354764"/>
            <a:ext cx="5836253" cy="261937"/>
          </a:xfrm>
          <a:prstGeom prst="rect">
            <a:avLst/>
          </a:prstGeom>
        </p:spPr>
        <p:txBody>
          <a:bodyPr anchor="b"/>
          <a:lstStyle>
            <a:lvl1pPr>
              <a:defRPr sz="750" b="0"/>
            </a:lvl1pPr>
          </a:lstStyle>
          <a:p>
            <a:pPr lvl="0"/>
            <a:r>
              <a:rPr lang="en-US"/>
              <a:t>Click to edit Master text styles</a:t>
            </a:r>
          </a:p>
        </p:txBody>
      </p:sp>
    </p:spTree>
    <p:extLst>
      <p:ext uri="{BB962C8B-B14F-4D97-AF65-F5344CB8AC3E}">
        <p14:creationId xmlns:p14="http://schemas.microsoft.com/office/powerpoint/2010/main" val="150570168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80ED6-D24A-4F5F-8CAD-573717A0F66E}" type="datetimeFigureOut">
              <a:rPr lang="en-US" smtClean="0">
                <a:solidFill>
                  <a:prstClr val="black">
                    <a:tint val="75000"/>
                  </a:prstClr>
                </a:solidFill>
              </a:rPr>
              <a:pPr/>
              <a:t>8/12/2024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6438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680ED6-D24A-4F5F-8CAD-573717A0F66E}" type="datetimeFigureOut">
              <a:rPr lang="en-US" smtClean="0">
                <a:solidFill>
                  <a:prstClr val="black">
                    <a:tint val="75000"/>
                  </a:prstClr>
                </a:solidFill>
              </a:rPr>
              <a:pPr/>
              <a:t>8/12/2024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7385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680ED6-D24A-4F5F-8CAD-573717A0F66E}" type="datetimeFigureOut">
              <a:rPr lang="en-US" smtClean="0">
                <a:solidFill>
                  <a:prstClr val="black">
                    <a:tint val="75000"/>
                  </a:prstClr>
                </a:solidFill>
              </a:rPr>
              <a:pPr/>
              <a:t>8/12/2024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547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680ED6-D24A-4F5F-8CAD-573717A0F66E}" type="datetimeFigureOut">
              <a:rPr lang="en-US" smtClean="0">
                <a:solidFill>
                  <a:prstClr val="black">
                    <a:tint val="75000"/>
                  </a:prstClr>
                </a:solidFill>
              </a:rPr>
              <a:pPr/>
              <a:t>8/12/2024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6020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680ED6-D24A-4F5F-8CAD-573717A0F66E}" type="datetimeFigureOut">
              <a:rPr lang="en-US" smtClean="0">
                <a:solidFill>
                  <a:prstClr val="black">
                    <a:tint val="75000"/>
                  </a:prstClr>
                </a:solidFill>
              </a:rPr>
              <a:pPr/>
              <a:t>8/12/2024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1750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680ED6-D24A-4F5F-8CAD-573717A0F66E}" type="datetimeFigureOut">
              <a:rPr lang="en-US" smtClean="0">
                <a:solidFill>
                  <a:prstClr val="black">
                    <a:tint val="75000"/>
                  </a:prstClr>
                </a:solidFill>
              </a:rPr>
              <a:pPr/>
              <a:t>8/12/2024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8687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680ED6-D24A-4F5F-8CAD-573717A0F66E}" type="datetimeFigureOut">
              <a:rPr lang="en-US" smtClean="0">
                <a:solidFill>
                  <a:prstClr val="black">
                    <a:tint val="75000"/>
                  </a:prstClr>
                </a:solidFill>
              </a:rPr>
              <a:pPr/>
              <a:t>8/12/2024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167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680ED6-D24A-4F5F-8CAD-573717A0F66E}" type="datetimeFigureOut">
              <a:rPr lang="en-US" smtClean="0">
                <a:solidFill>
                  <a:prstClr val="black">
                    <a:tint val="75000"/>
                  </a:prstClr>
                </a:solidFill>
              </a:rPr>
              <a:pPr/>
              <a:t>8/12/2024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4668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680ED6-D24A-4F5F-8CAD-573717A0F66E}" type="datetimeFigureOut">
              <a:rPr lang="en-US" smtClean="0">
                <a:solidFill>
                  <a:prstClr val="black">
                    <a:tint val="75000"/>
                  </a:prstClr>
                </a:solidFill>
              </a:rPr>
              <a:pPr/>
              <a:t>8/12/2024</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526055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regulations.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1.png"/><Relationship Id="rId10" Type="http://schemas.openxmlformats.org/officeDocument/2006/relationships/image" Target="../media/image27.jpg"/><Relationship Id="rId4" Type="http://schemas.openxmlformats.org/officeDocument/2006/relationships/image" Target="../media/image20.jpeg"/><Relationship Id="rId9"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https://www.buses.org/about/about-aba/awards/" TargetMode="External"/><Relationship Id="rId5" Type="http://schemas.openxmlformats.org/officeDocument/2006/relationships/image" Target="../media/image2.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arz.wikipedia.org/wiki/%D8%A7%D9%84%D8%AD%D8%B2%D8%A8_%D8%A7%D9%84%D8%AF%D9%8A%D9%85%D9%88%D9%82%D8%B1%D8%A7%D8%B7%D9%89_%D9%81%D9%89_%D8%A7%D9%85%D8%B1%D9%8A%D9%83%D8%A7" TargetMode="External"/><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image" Target="../media/image3.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21.pn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arkansasgopwing.blogspot.com/2015/10/"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pixabay.com/illustrations/thumbs-up-smiley-face-emoji-happy-4007573/" TargetMode="Externa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pixabay.com/en/capitol-washington-political-32309/"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97484"/>
            <a:ext cx="9144000" cy="133196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266699" y="1250479"/>
            <a:ext cx="8610600" cy="1331960"/>
          </a:xfrm>
          <a:ln w="28575">
            <a:solidFill>
              <a:srgbClr val="C00000"/>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en-US" sz="4800" b="1" cap="small" dirty="0">
                <a:solidFill>
                  <a:srgbClr val="002A7E"/>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rPr>
              <a:t>Washington &amp; Industry Update</a:t>
            </a:r>
          </a:p>
        </p:txBody>
      </p:sp>
      <p:pic>
        <p:nvPicPr>
          <p:cNvPr id="9" name="Picture 8">
            <a:extLst>
              <a:ext uri="{FF2B5EF4-FFF2-40B4-BE49-F238E27FC236}">
                <a16:creationId xmlns:a16="http://schemas.microsoft.com/office/drawing/2014/main" id="{A62DEDFF-AE07-40DE-9221-026CC7FB5DEC}"/>
              </a:ext>
            </a:extLst>
          </p:cNvPr>
          <p:cNvPicPr>
            <a:picLocks noChangeAspect="1"/>
          </p:cNvPicPr>
          <p:nvPr/>
        </p:nvPicPr>
        <p:blipFill>
          <a:blip r:embed="rId3"/>
          <a:stretch>
            <a:fillRect/>
          </a:stretch>
        </p:blipFill>
        <p:spPr>
          <a:xfrm>
            <a:off x="3252342" y="-94856"/>
            <a:ext cx="2411278" cy="1085596"/>
          </a:xfrm>
          <a:prstGeom prst="rect">
            <a:avLst/>
          </a:prstGeom>
        </p:spPr>
      </p:pic>
      <p:sp>
        <p:nvSpPr>
          <p:cNvPr id="4" name="TextBox 3">
            <a:extLst>
              <a:ext uri="{FF2B5EF4-FFF2-40B4-BE49-F238E27FC236}">
                <a16:creationId xmlns:a16="http://schemas.microsoft.com/office/drawing/2014/main" id="{47A8BF44-3AD3-49B5-8B21-71626FAC5017}"/>
              </a:ext>
            </a:extLst>
          </p:cNvPr>
          <p:cNvSpPr txBox="1"/>
          <p:nvPr/>
        </p:nvSpPr>
        <p:spPr>
          <a:xfrm>
            <a:off x="189276" y="3883714"/>
            <a:ext cx="8768255" cy="2123658"/>
          </a:xfrm>
          <a:prstGeom prst="rect">
            <a:avLst/>
          </a:prstGeom>
          <a:noFill/>
        </p:spPr>
        <p:txBody>
          <a:bodyPr wrap="square" rtlCol="0">
            <a:spAutoFit/>
          </a:bodyPr>
          <a:lstStyle/>
          <a:p>
            <a:pPr algn="ctr"/>
            <a:endParaRPr lang="en-US" sz="3600" b="1" dirty="0">
              <a:solidFill>
                <a:srgbClr val="C00000"/>
              </a:solidFill>
              <a:latin typeface="Palatino Linotype" panose="02040502050505030304" pitchFamily="18" charset="0"/>
              <a:cs typeface="Times New Roman" panose="02020603050405020304" pitchFamily="18" charset="0"/>
            </a:endParaRPr>
          </a:p>
          <a:p>
            <a:pPr algn="ctr"/>
            <a:r>
              <a:rPr lang="en-US" sz="3200" b="1" dirty="0">
                <a:solidFill>
                  <a:srgbClr val="C00000"/>
                </a:solidFill>
                <a:latin typeface="Palatino Linotype" panose="02040502050505030304" pitchFamily="18" charset="0"/>
                <a:cs typeface="Times New Roman" panose="02020603050405020304" pitchFamily="18" charset="0"/>
              </a:rPr>
              <a:t>BISC West Virtual</a:t>
            </a:r>
          </a:p>
          <a:p>
            <a:pPr algn="ctr"/>
            <a:endParaRPr lang="en-US" sz="3200" b="1" dirty="0">
              <a:solidFill>
                <a:srgbClr val="C00000"/>
              </a:solidFill>
              <a:latin typeface="Palatino Linotype" panose="02040502050505030304" pitchFamily="18" charset="0"/>
              <a:cs typeface="Times New Roman" panose="02020603050405020304" pitchFamily="18" charset="0"/>
            </a:endParaRPr>
          </a:p>
          <a:p>
            <a:pPr algn="ctr"/>
            <a:r>
              <a:rPr lang="en-US" sz="3200" b="1" dirty="0">
                <a:solidFill>
                  <a:srgbClr val="C00000"/>
                </a:solidFill>
                <a:latin typeface="Palatino Linotype" panose="02040502050505030304" pitchFamily="18" charset="0"/>
                <a:cs typeface="Times New Roman" panose="02020603050405020304" pitchFamily="18" charset="0"/>
              </a:rPr>
              <a:t>August 12, 2024</a:t>
            </a:r>
            <a:r>
              <a:rPr lang="en-US" sz="2800" b="1" dirty="0">
                <a:solidFill>
                  <a:schemeClr val="accent5">
                    <a:lumMod val="50000"/>
                  </a:schemeClr>
                </a:solidFill>
                <a:latin typeface="Palatino Linotype" panose="02040502050505030304" pitchFamily="18" charset="0"/>
                <a:cs typeface="Times New Roman" panose="02020603050405020304" pitchFamily="18" charset="0"/>
              </a:rPr>
              <a:t> </a:t>
            </a:r>
          </a:p>
        </p:txBody>
      </p:sp>
    </p:spTree>
    <p:extLst>
      <p:ext uri="{BB962C8B-B14F-4D97-AF65-F5344CB8AC3E}">
        <p14:creationId xmlns:p14="http://schemas.microsoft.com/office/powerpoint/2010/main" val="136767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7276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title"/>
          </p:nvPr>
        </p:nvSpPr>
        <p:spPr>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Regulations/Administration</a:t>
            </a:r>
          </a:p>
        </p:txBody>
      </p:sp>
      <p:sp>
        <p:nvSpPr>
          <p:cNvPr id="9" name="Content Placeholder 8">
            <a:extLst>
              <a:ext uri="{FF2B5EF4-FFF2-40B4-BE49-F238E27FC236}">
                <a16:creationId xmlns:a16="http://schemas.microsoft.com/office/drawing/2014/main" id="{F7CEA790-BE8D-7EC0-5EDF-6A519202D9EB}"/>
              </a:ext>
            </a:extLst>
          </p:cNvPr>
          <p:cNvSpPr>
            <a:spLocks noGrp="1"/>
          </p:cNvSpPr>
          <p:nvPr>
            <p:ph idx="1"/>
          </p:nvPr>
        </p:nvSpPr>
        <p:spPr>
          <a:xfrm>
            <a:off x="820369" y="5390628"/>
            <a:ext cx="7886700" cy="4351338"/>
          </a:xfrm>
        </p:spPr>
        <p:txBody>
          <a:bodyPr/>
          <a:lstStyle/>
          <a:p>
            <a:r>
              <a:rPr lang="en-US" dirty="0"/>
              <a:t>EPA is also accepting written comments through </a:t>
            </a:r>
            <a:r>
              <a:rPr lang="en-US" b="1" dirty="0"/>
              <a:t>September 16, 2024</a:t>
            </a:r>
            <a:r>
              <a:rPr lang="en-US" dirty="0"/>
              <a:t>, at </a:t>
            </a:r>
            <a:r>
              <a:rPr lang="en-US" dirty="0">
                <a:hlinkClick r:id="rId3"/>
              </a:rPr>
              <a:t>www.regulations.gov</a:t>
            </a:r>
            <a:r>
              <a:rPr lang="en-US" dirty="0"/>
              <a:t> via Docket # EPA–HQ–OAR–2023–0589.</a:t>
            </a: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4"/>
          <a:stretch>
            <a:fillRect/>
          </a:stretch>
        </p:blipFill>
        <p:spPr>
          <a:xfrm>
            <a:off x="8426051" y="6383617"/>
            <a:ext cx="562036" cy="253038"/>
          </a:xfrm>
          <a:prstGeom prst="rect">
            <a:avLst/>
          </a:prstGeom>
        </p:spPr>
      </p:pic>
      <p:sp>
        <p:nvSpPr>
          <p:cNvPr id="10" name="Title 1">
            <a:extLst>
              <a:ext uri="{FF2B5EF4-FFF2-40B4-BE49-F238E27FC236}">
                <a16:creationId xmlns:a16="http://schemas.microsoft.com/office/drawing/2014/main" id="{3C8CE230-12B9-7D4E-6A9D-220DDD38175C}"/>
              </a:ext>
            </a:extLst>
          </p:cNvPr>
          <p:cNvSpPr txBox="1">
            <a:spLocks/>
          </p:cNvSpPr>
          <p:nvPr/>
        </p:nvSpPr>
        <p:spPr>
          <a:xfrm>
            <a:off x="345527" y="-20576"/>
            <a:ext cx="8610600" cy="727600"/>
          </a:xfrm>
          <a:prstGeom prst="rect">
            <a:avLst/>
          </a:prstGeom>
          <a:noFill/>
          <a:ln w="28575"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b="1" cap="small">
                <a:solidFill>
                  <a:schemeClr val="bg1"/>
                </a:solidFill>
                <a:latin typeface="Palatino Linotype" panose="02040502050505030304" pitchFamily="18" charset="0"/>
                <a:cs typeface="Times New Roman" panose="02020603050405020304" pitchFamily="18" charset="0"/>
              </a:rPr>
              <a:t>Regulations/Administration</a:t>
            </a:r>
            <a:endParaRPr lang="en-US" sz="4000" b="1" cap="small" dirty="0">
              <a:solidFill>
                <a:schemeClr val="bg1"/>
              </a:solidFill>
              <a:latin typeface="Palatino Linotype" panose="0204050205050503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43A4DD9-7776-A78C-C74C-E6D2819E7385}"/>
              </a:ext>
            </a:extLst>
          </p:cNvPr>
          <p:cNvPicPr>
            <a:picLocks noChangeAspect="1"/>
          </p:cNvPicPr>
          <p:nvPr/>
        </p:nvPicPr>
        <p:blipFill rotWithShape="1">
          <a:blip r:embed="rId5"/>
          <a:srcRect l="32152" t="15401" r="8972" b="11863"/>
          <a:stretch/>
        </p:blipFill>
        <p:spPr>
          <a:xfrm>
            <a:off x="1134319" y="748178"/>
            <a:ext cx="6703175" cy="4658176"/>
          </a:xfrm>
          <a:prstGeom prst="rect">
            <a:avLst/>
          </a:prstGeom>
        </p:spPr>
      </p:pic>
    </p:spTree>
    <p:extLst>
      <p:ext uri="{BB962C8B-B14F-4D97-AF65-F5344CB8AC3E}">
        <p14:creationId xmlns:p14="http://schemas.microsoft.com/office/powerpoint/2010/main" val="2390255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6BBAC5-B620-4D40-BD4B-B0AF7111B265}"/>
              </a:ext>
            </a:extLst>
          </p:cNvPr>
          <p:cNvPicPr>
            <a:picLocks noChangeAspect="1"/>
          </p:cNvPicPr>
          <p:nvPr/>
        </p:nvPicPr>
        <p:blipFill>
          <a:blip r:embed="rId3"/>
          <a:stretch>
            <a:fillRect/>
          </a:stretch>
        </p:blipFill>
        <p:spPr>
          <a:xfrm>
            <a:off x="8426051" y="6383617"/>
            <a:ext cx="562036" cy="253038"/>
          </a:xfrm>
          <a:prstGeom prst="rect">
            <a:avLst/>
          </a:prstGeom>
        </p:spPr>
      </p:pic>
      <p:sp>
        <p:nvSpPr>
          <p:cNvPr id="9" name="Rectangle 8">
            <a:extLst>
              <a:ext uri="{FF2B5EF4-FFF2-40B4-BE49-F238E27FC236}">
                <a16:creationId xmlns:a16="http://schemas.microsoft.com/office/drawing/2014/main" id="{124B5016-7CAE-4707-A1CF-BA040A224B90}"/>
              </a:ext>
            </a:extLst>
          </p:cNvPr>
          <p:cNvSpPr/>
          <p:nvPr/>
        </p:nvSpPr>
        <p:spPr>
          <a:xfrm>
            <a:off x="0" y="-255668"/>
            <a:ext cx="9144000" cy="66149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200" b="1" dirty="0">
              <a:solidFill>
                <a:schemeClr val="tx2"/>
              </a:solidFill>
              <a:latin typeface="Palatino Linotype" panose="02040502050505030304" pitchFamily="18" charset="0"/>
            </a:endParaRPr>
          </a:p>
        </p:txBody>
      </p:sp>
      <p:sp>
        <p:nvSpPr>
          <p:cNvPr id="2" name="TextBox 1"/>
          <p:cNvSpPr txBox="1"/>
          <p:nvPr/>
        </p:nvSpPr>
        <p:spPr>
          <a:xfrm>
            <a:off x="938462" y="-255668"/>
            <a:ext cx="7044558" cy="646331"/>
          </a:xfrm>
          <a:prstGeom prst="rect">
            <a:avLst/>
          </a:prstGeom>
          <a:noFill/>
        </p:spPr>
        <p:txBody>
          <a:bodyPr wrap="square" rtlCol="0">
            <a:spAutoFit/>
          </a:bodyPr>
          <a:lstStyle/>
          <a:p>
            <a:pPr algn="ctr"/>
            <a:r>
              <a:rPr lang="en-US" sz="3600" b="1" dirty="0">
                <a:solidFill>
                  <a:schemeClr val="bg1"/>
                </a:solidFill>
                <a:latin typeface="Palatino Linotype" panose="02040502050505030304" pitchFamily="18" charset="0"/>
              </a:rPr>
              <a:t>Emissions Control – ZEV Push</a:t>
            </a:r>
          </a:p>
        </p:txBody>
      </p:sp>
      <p:sp>
        <p:nvSpPr>
          <p:cNvPr id="3" name="TextBox 2">
            <a:extLst>
              <a:ext uri="{FF2B5EF4-FFF2-40B4-BE49-F238E27FC236}">
                <a16:creationId xmlns:a16="http://schemas.microsoft.com/office/drawing/2014/main" id="{AB20720A-C9D8-526A-4354-97C3D2DA4149}"/>
              </a:ext>
            </a:extLst>
          </p:cNvPr>
          <p:cNvSpPr txBox="1"/>
          <p:nvPr/>
        </p:nvSpPr>
        <p:spPr>
          <a:xfrm>
            <a:off x="2642400" y="882883"/>
            <a:ext cx="3504750" cy="1200329"/>
          </a:xfrm>
          <a:prstGeom prst="rect">
            <a:avLst/>
          </a:prstGeom>
          <a:noFill/>
        </p:spPr>
        <p:txBody>
          <a:bodyPr wrap="square" rtlCol="0">
            <a:spAutoFit/>
          </a:bodyPr>
          <a:lstStyle/>
          <a:p>
            <a:pPr algn="ctr"/>
            <a:r>
              <a:rPr lang="en-US" sz="2800" b="1" dirty="0">
                <a:solidFill>
                  <a:srgbClr val="C00000"/>
                </a:solidFill>
                <a:latin typeface="Palatino Linotype" panose="02040502050505030304" pitchFamily="18" charset="0"/>
              </a:rPr>
              <a:t>CLEAN AIR ACT</a:t>
            </a:r>
          </a:p>
          <a:p>
            <a:pPr algn="ctr"/>
            <a:r>
              <a:rPr lang="en-US" sz="1200" b="1" dirty="0">
                <a:solidFill>
                  <a:srgbClr val="C00000"/>
                </a:solidFill>
                <a:latin typeface="Palatino Linotype" panose="02040502050505030304" pitchFamily="18" charset="0"/>
              </a:rPr>
              <a:t>(1955, 1963,1967, 1970s)</a:t>
            </a:r>
          </a:p>
          <a:p>
            <a:pPr algn="ctr"/>
            <a:endParaRPr lang="en-US" sz="3000" b="1" dirty="0">
              <a:solidFill>
                <a:srgbClr val="C00000"/>
              </a:solidFill>
              <a:latin typeface="Palatino Linotype" panose="02040502050505030304" pitchFamily="18" charset="0"/>
            </a:endParaRPr>
          </a:p>
        </p:txBody>
      </p:sp>
      <p:sp>
        <p:nvSpPr>
          <p:cNvPr id="25" name="TextBox 24">
            <a:extLst>
              <a:ext uri="{FF2B5EF4-FFF2-40B4-BE49-F238E27FC236}">
                <a16:creationId xmlns:a16="http://schemas.microsoft.com/office/drawing/2014/main" id="{CB1D609F-A8C5-3D12-9AC8-3C4C9BA7636C}"/>
              </a:ext>
            </a:extLst>
          </p:cNvPr>
          <p:cNvSpPr txBox="1"/>
          <p:nvPr/>
        </p:nvSpPr>
        <p:spPr>
          <a:xfrm>
            <a:off x="-191177" y="2649061"/>
            <a:ext cx="3906887" cy="1077218"/>
          </a:xfrm>
          <a:prstGeom prst="rect">
            <a:avLst/>
          </a:prstGeom>
          <a:noFill/>
        </p:spPr>
        <p:txBody>
          <a:bodyPr wrap="square" rtlCol="0">
            <a:spAutoFit/>
          </a:bodyPr>
          <a:lstStyle/>
          <a:p>
            <a:pPr algn="ctr"/>
            <a:r>
              <a:rPr lang="en-US" sz="2400" b="1" u="sng" dirty="0">
                <a:solidFill>
                  <a:srgbClr val="C00000"/>
                </a:solidFill>
                <a:latin typeface="Palatino Linotype" panose="02040502050505030304" pitchFamily="18" charset="0"/>
              </a:rPr>
              <a:t>FEDs</a:t>
            </a:r>
          </a:p>
          <a:p>
            <a:pPr algn="ctr"/>
            <a:r>
              <a:rPr lang="en-US" sz="2000" b="1" dirty="0">
                <a:solidFill>
                  <a:srgbClr val="C00000"/>
                </a:solidFill>
                <a:latin typeface="Palatino Linotype" panose="02040502050505030304" pitchFamily="18" charset="0"/>
              </a:rPr>
              <a:t>Environmental Protection Agency aka EPA</a:t>
            </a:r>
          </a:p>
        </p:txBody>
      </p:sp>
      <p:sp>
        <p:nvSpPr>
          <p:cNvPr id="10" name="Cloud 9">
            <a:extLst>
              <a:ext uri="{FF2B5EF4-FFF2-40B4-BE49-F238E27FC236}">
                <a16:creationId xmlns:a16="http://schemas.microsoft.com/office/drawing/2014/main" id="{2017B34E-57DA-B1F3-A657-26956DF14DD7}"/>
              </a:ext>
            </a:extLst>
          </p:cNvPr>
          <p:cNvSpPr/>
          <p:nvPr/>
        </p:nvSpPr>
        <p:spPr>
          <a:xfrm>
            <a:off x="2642400" y="453769"/>
            <a:ext cx="3475994" cy="1656683"/>
          </a:xfrm>
          <a:prstGeom prst="cloud">
            <a:avLst/>
          </a:prstGeom>
          <a:noFill/>
          <a:ln w="571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D408F31-4169-99C1-B06A-BEBB16FD81A4}"/>
              </a:ext>
            </a:extLst>
          </p:cNvPr>
          <p:cNvSpPr txBox="1"/>
          <p:nvPr/>
        </p:nvSpPr>
        <p:spPr>
          <a:xfrm>
            <a:off x="5025011" y="2649061"/>
            <a:ext cx="3906887" cy="1077218"/>
          </a:xfrm>
          <a:prstGeom prst="rect">
            <a:avLst/>
          </a:prstGeom>
          <a:noFill/>
        </p:spPr>
        <p:txBody>
          <a:bodyPr wrap="square" rtlCol="0">
            <a:spAutoFit/>
          </a:bodyPr>
          <a:lstStyle/>
          <a:p>
            <a:pPr algn="ctr"/>
            <a:r>
              <a:rPr lang="en-US" sz="2400" b="1" u="sng" dirty="0">
                <a:solidFill>
                  <a:srgbClr val="C00000"/>
                </a:solidFill>
                <a:latin typeface="Palatino Linotype" panose="02040502050505030304" pitchFamily="18" charset="0"/>
              </a:rPr>
              <a:t>CALIFORNIA</a:t>
            </a:r>
          </a:p>
          <a:p>
            <a:pPr algn="ctr"/>
            <a:r>
              <a:rPr lang="en-US" sz="2000" b="1" dirty="0">
                <a:solidFill>
                  <a:srgbClr val="C00000"/>
                </a:solidFill>
                <a:latin typeface="Palatino Linotype" panose="02040502050505030304" pitchFamily="18" charset="0"/>
              </a:rPr>
              <a:t>California Air Resources Board aka CARB</a:t>
            </a:r>
          </a:p>
        </p:txBody>
      </p:sp>
      <p:sp>
        <p:nvSpPr>
          <p:cNvPr id="12" name="TextBox 11">
            <a:extLst>
              <a:ext uri="{FF2B5EF4-FFF2-40B4-BE49-F238E27FC236}">
                <a16:creationId xmlns:a16="http://schemas.microsoft.com/office/drawing/2014/main" id="{2290EDA7-2BF3-F83C-71D0-E0BAC0BAE392}"/>
              </a:ext>
            </a:extLst>
          </p:cNvPr>
          <p:cNvSpPr txBox="1"/>
          <p:nvPr/>
        </p:nvSpPr>
        <p:spPr>
          <a:xfrm>
            <a:off x="2221749" y="4122851"/>
            <a:ext cx="4477983" cy="769441"/>
          </a:xfrm>
          <a:prstGeom prst="rect">
            <a:avLst/>
          </a:prstGeom>
          <a:noFill/>
        </p:spPr>
        <p:txBody>
          <a:bodyPr wrap="square" rtlCol="0">
            <a:spAutoFit/>
          </a:bodyPr>
          <a:lstStyle/>
          <a:p>
            <a:pPr algn="ctr"/>
            <a:r>
              <a:rPr lang="en-US" sz="2400" b="1" u="sng" dirty="0">
                <a:solidFill>
                  <a:schemeClr val="accent1">
                    <a:lumMod val="50000"/>
                  </a:schemeClr>
                </a:solidFill>
                <a:latin typeface="Palatino Linotype" panose="02040502050505030304" pitchFamily="18" charset="0"/>
              </a:rPr>
              <a:t>Other 49 States</a:t>
            </a:r>
          </a:p>
          <a:p>
            <a:pPr algn="ctr"/>
            <a:r>
              <a:rPr lang="en-US" sz="2000" b="1" dirty="0">
                <a:solidFill>
                  <a:schemeClr val="accent1">
                    <a:lumMod val="50000"/>
                  </a:schemeClr>
                </a:solidFill>
                <a:latin typeface="Palatino Linotype" panose="02040502050505030304" pitchFamily="18" charset="0"/>
              </a:rPr>
              <a:t>CARB States v. Non-CARB States</a:t>
            </a:r>
          </a:p>
        </p:txBody>
      </p:sp>
      <p:cxnSp>
        <p:nvCxnSpPr>
          <p:cNvPr id="19" name="Straight Arrow Connector 18">
            <a:extLst>
              <a:ext uri="{FF2B5EF4-FFF2-40B4-BE49-F238E27FC236}">
                <a16:creationId xmlns:a16="http://schemas.microsoft.com/office/drawing/2014/main" id="{2D4549AF-E488-05EF-3A0C-8E19EAB94C3E}"/>
              </a:ext>
            </a:extLst>
          </p:cNvPr>
          <p:cNvCxnSpPr>
            <a:cxnSpLocks/>
            <a:stCxn id="10" idx="1"/>
            <a:endCxn id="25" idx="0"/>
          </p:cNvCxnSpPr>
          <p:nvPr/>
        </p:nvCxnSpPr>
        <p:spPr>
          <a:xfrm flipH="1">
            <a:off x="1762267" y="2108688"/>
            <a:ext cx="2618130" cy="540373"/>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D974DF6-3F15-8805-1120-676BD2814B84}"/>
              </a:ext>
            </a:extLst>
          </p:cNvPr>
          <p:cNvCxnSpPr>
            <a:cxnSpLocks/>
            <a:stCxn id="10" idx="1"/>
            <a:endCxn id="11" idx="0"/>
          </p:cNvCxnSpPr>
          <p:nvPr/>
        </p:nvCxnSpPr>
        <p:spPr>
          <a:xfrm>
            <a:off x="4380397" y="2108688"/>
            <a:ext cx="2598058" cy="540373"/>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DCCA4C5-D03C-B448-D4B3-5700D8CAA212}"/>
              </a:ext>
            </a:extLst>
          </p:cNvPr>
          <p:cNvCxnSpPr>
            <a:cxnSpLocks/>
            <a:stCxn id="12" idx="0"/>
            <a:endCxn id="25" idx="2"/>
          </p:cNvCxnSpPr>
          <p:nvPr/>
        </p:nvCxnSpPr>
        <p:spPr>
          <a:xfrm flipH="1" flipV="1">
            <a:off x="1762267" y="3726279"/>
            <a:ext cx="2698474" cy="396572"/>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6218FB1-2006-4D73-68CB-F1BF20130178}"/>
              </a:ext>
            </a:extLst>
          </p:cNvPr>
          <p:cNvCxnSpPr>
            <a:cxnSpLocks/>
            <a:stCxn id="12" idx="0"/>
            <a:endCxn id="11" idx="2"/>
          </p:cNvCxnSpPr>
          <p:nvPr/>
        </p:nvCxnSpPr>
        <p:spPr>
          <a:xfrm flipV="1">
            <a:off x="4460741" y="3726279"/>
            <a:ext cx="2517714" cy="396572"/>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026" name="Picture 1">
            <a:extLst>
              <a:ext uri="{FF2B5EF4-FFF2-40B4-BE49-F238E27FC236}">
                <a16:creationId xmlns:a16="http://schemas.microsoft.com/office/drawing/2014/main" id="{A22F9F11-575C-91B9-ABDE-D2A01D5FFE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9715" y="4892292"/>
            <a:ext cx="3653275" cy="190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086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77487" y="-106591"/>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CARB Update </a:t>
            </a:r>
          </a:p>
        </p:txBody>
      </p:sp>
      <p:sp>
        <p:nvSpPr>
          <p:cNvPr id="4" name="TextBox 3">
            <a:extLst>
              <a:ext uri="{FF2B5EF4-FFF2-40B4-BE49-F238E27FC236}">
                <a16:creationId xmlns:a16="http://schemas.microsoft.com/office/drawing/2014/main" id="{47A8BF44-3AD3-49B5-8B21-71626FAC5017}"/>
              </a:ext>
            </a:extLst>
          </p:cNvPr>
          <p:cNvSpPr txBox="1"/>
          <p:nvPr/>
        </p:nvSpPr>
        <p:spPr>
          <a:xfrm>
            <a:off x="187874" y="746164"/>
            <a:ext cx="8768255" cy="6878806"/>
          </a:xfrm>
          <a:prstGeom prst="rect">
            <a:avLst/>
          </a:prstGeom>
          <a:noFill/>
        </p:spPr>
        <p:txBody>
          <a:bodyPr wrap="square" rtlCol="0">
            <a:spAutoFit/>
          </a:bodyPr>
          <a:lstStyle/>
          <a:p>
            <a:pPr marL="461963" indent="-236538"/>
            <a:endParaRPr lang="en-US" sz="1100" dirty="0">
              <a:solidFill>
                <a:schemeClr val="accent1">
                  <a:lumMod val="50000"/>
                </a:schemeClr>
              </a:solidFill>
              <a:latin typeface="Palatino Linotype" panose="02040502050505030304" pitchFamily="18" charset="0"/>
              <a:cs typeface="Times New Roman" panose="02020603050405020304" pitchFamily="18" charset="0"/>
            </a:endParaRPr>
          </a:p>
          <a:p>
            <a:pPr marL="225425"/>
            <a:r>
              <a:rPr lang="en-US" sz="2600" b="1" u="sng" dirty="0">
                <a:solidFill>
                  <a:schemeClr val="accent1">
                    <a:lumMod val="50000"/>
                  </a:schemeClr>
                </a:solidFill>
                <a:latin typeface="Palatino Linotype" panose="02040502050505030304" pitchFamily="18" charset="0"/>
                <a:cs typeface="Times New Roman" panose="02020603050405020304" pitchFamily="18" charset="0"/>
              </a:rPr>
              <a:t>Emissions Regulation/Zero-Emission Vehicles (ZEVs)</a:t>
            </a:r>
          </a:p>
          <a:p>
            <a:pPr marL="228600" lvl="3" indent="-228600">
              <a:buFont typeface="Arial" panose="020B0604020202020204" pitchFamily="34" charset="0"/>
              <a:buChar char="•"/>
              <a:tabLst>
                <a:tab pos="228600" algn="l"/>
              </a:tabLst>
            </a:pPr>
            <a:endParaRPr lang="en-US" sz="1000" b="1" dirty="0">
              <a:solidFill>
                <a:schemeClr val="accent1">
                  <a:lumMod val="50000"/>
                </a:schemeClr>
              </a:solidFill>
              <a:latin typeface="Palatino Linotype" panose="02040502050505030304" pitchFamily="18" charset="0"/>
              <a:cs typeface="Times New Roman" panose="02020603050405020304" pitchFamily="18" charset="0"/>
            </a:endParaRPr>
          </a:p>
          <a:p>
            <a:pPr marL="0" lvl="3">
              <a:tabLst>
                <a:tab pos="228600" algn="l"/>
              </a:tabLst>
            </a:pPr>
            <a:endParaRPr lang="en-US" sz="2200" b="1" dirty="0">
              <a:solidFill>
                <a:srgbClr val="C00000"/>
              </a:solidFill>
              <a:latin typeface="Palatino Linotype" panose="02040502050505030304" pitchFamily="18" charset="0"/>
              <a:cs typeface="Times New Roman" panose="02020603050405020304" pitchFamily="18" charset="0"/>
            </a:endParaRPr>
          </a:p>
          <a:p>
            <a:pPr marL="228600" lvl="3" indent="-228600">
              <a:buFont typeface="Arial" panose="020B0604020202020204" pitchFamily="34" charset="0"/>
              <a:buChar char="•"/>
              <a:tabLst>
                <a:tab pos="228600" algn="l"/>
              </a:tabLst>
            </a:pPr>
            <a:r>
              <a:rPr lang="en-US" sz="2200" b="1" dirty="0">
                <a:solidFill>
                  <a:srgbClr val="C00000"/>
                </a:solidFill>
                <a:latin typeface="Palatino Linotype" panose="02040502050505030304" pitchFamily="18" charset="0"/>
                <a:cs typeface="Times New Roman" panose="02020603050405020304" pitchFamily="18" charset="0"/>
              </a:rPr>
              <a:t>Truck &amp; Bus Regulation (finalized 2011)</a:t>
            </a:r>
          </a:p>
          <a:p>
            <a:pPr marL="228600" lvl="3" indent="-228600">
              <a:buFont typeface="Arial" panose="020B0604020202020204" pitchFamily="34" charset="0"/>
              <a:buChar char="•"/>
              <a:tabLst>
                <a:tab pos="228600" algn="l"/>
              </a:tabLst>
            </a:pPr>
            <a:endParaRPr lang="en-US" sz="2200" b="1" dirty="0">
              <a:solidFill>
                <a:srgbClr val="C00000"/>
              </a:solidFill>
              <a:latin typeface="Palatino Linotype" panose="02040502050505030304" pitchFamily="18" charset="0"/>
              <a:cs typeface="Times New Roman" panose="02020603050405020304" pitchFamily="18" charset="0"/>
            </a:endParaRPr>
          </a:p>
          <a:p>
            <a:pPr marL="228600" lvl="3" indent="-228600">
              <a:buFont typeface="Arial" panose="020B0604020202020204" pitchFamily="34" charset="0"/>
              <a:buChar char="•"/>
              <a:tabLst>
                <a:tab pos="228600" algn="l"/>
              </a:tabLst>
            </a:pPr>
            <a:r>
              <a:rPr lang="en-US" sz="2200" b="1" dirty="0">
                <a:solidFill>
                  <a:srgbClr val="C00000"/>
                </a:solidFill>
                <a:latin typeface="Palatino Linotype" panose="02040502050505030304" pitchFamily="18" charset="0"/>
                <a:cs typeface="Times New Roman" panose="02020603050405020304" pitchFamily="18" charset="0"/>
              </a:rPr>
              <a:t>Clean Truck Check (finalized 2021) – compliance started in Jan. 2023</a:t>
            </a:r>
          </a:p>
          <a:p>
            <a:pPr marL="0" lvl="3">
              <a:tabLst>
                <a:tab pos="228600" algn="l"/>
              </a:tabLst>
            </a:pPr>
            <a:endParaRPr lang="en-US" sz="2200" b="1" dirty="0">
              <a:solidFill>
                <a:srgbClr val="C00000"/>
              </a:solidFill>
              <a:latin typeface="Palatino Linotype" panose="02040502050505030304" pitchFamily="18" charset="0"/>
              <a:cs typeface="Times New Roman" panose="02020603050405020304" pitchFamily="18" charset="0"/>
            </a:endParaRPr>
          </a:p>
          <a:p>
            <a:pPr marL="228600" lvl="3" indent="-228600">
              <a:buFont typeface="Arial" panose="020B0604020202020204" pitchFamily="34" charset="0"/>
              <a:buChar char="•"/>
              <a:tabLst>
                <a:tab pos="228600" algn="l"/>
              </a:tabLst>
            </a:pPr>
            <a:r>
              <a:rPr lang="en-US" sz="2200" b="1" dirty="0">
                <a:solidFill>
                  <a:srgbClr val="C00000"/>
                </a:solidFill>
                <a:latin typeface="Palatino Linotype" panose="02040502050505030304" pitchFamily="18" charset="0"/>
                <a:cs typeface="Times New Roman" panose="02020603050405020304" pitchFamily="18" charset="0"/>
              </a:rPr>
              <a:t>ACT Rule – (finalized 2021) – ZEV sales mandate; now being amended</a:t>
            </a:r>
          </a:p>
          <a:p>
            <a:pPr marL="228600" lvl="3" indent="-228600">
              <a:buFont typeface="Arial" panose="020B0604020202020204" pitchFamily="34" charset="0"/>
              <a:buChar char="•"/>
              <a:tabLst>
                <a:tab pos="228600" algn="l"/>
              </a:tabLst>
            </a:pPr>
            <a:endParaRPr lang="en-US" sz="2200" b="1" dirty="0">
              <a:solidFill>
                <a:srgbClr val="C00000"/>
              </a:solidFill>
              <a:latin typeface="Palatino Linotype" panose="02040502050505030304" pitchFamily="18" charset="0"/>
              <a:cs typeface="Times New Roman" panose="02020603050405020304" pitchFamily="18" charset="0"/>
            </a:endParaRPr>
          </a:p>
          <a:p>
            <a:pPr marL="228600" lvl="3" indent="-228600">
              <a:buFont typeface="Arial" panose="020B0604020202020204" pitchFamily="34" charset="0"/>
              <a:buChar char="•"/>
              <a:tabLst>
                <a:tab pos="228600" algn="l"/>
              </a:tabLst>
            </a:pPr>
            <a:r>
              <a:rPr lang="en-US" sz="2200" b="1" dirty="0">
                <a:solidFill>
                  <a:srgbClr val="C00000"/>
                </a:solidFill>
                <a:latin typeface="Palatino Linotype" panose="02040502050505030304" pitchFamily="18" charset="0"/>
                <a:cs typeface="Times New Roman" panose="02020603050405020304" pitchFamily="18" charset="0"/>
              </a:rPr>
              <a:t>Omnibus NOx – (~2022) still working on amending (?)</a:t>
            </a:r>
          </a:p>
          <a:p>
            <a:pPr marL="228600" lvl="3" indent="-228600">
              <a:buFont typeface="Arial" panose="020B0604020202020204" pitchFamily="34" charset="0"/>
              <a:buChar char="•"/>
              <a:tabLst>
                <a:tab pos="228600" algn="l"/>
              </a:tabLst>
            </a:pPr>
            <a:endParaRPr lang="en-US" sz="2200" b="1" dirty="0">
              <a:solidFill>
                <a:srgbClr val="C00000"/>
              </a:solidFill>
              <a:latin typeface="Palatino Linotype" panose="02040502050505030304" pitchFamily="18" charset="0"/>
              <a:cs typeface="Times New Roman" panose="02020603050405020304" pitchFamily="18" charset="0"/>
            </a:endParaRPr>
          </a:p>
          <a:p>
            <a:pPr marL="228600" lvl="3" indent="-228600">
              <a:buFont typeface="Arial" panose="020B0604020202020204" pitchFamily="34" charset="0"/>
              <a:buChar char="•"/>
              <a:tabLst>
                <a:tab pos="228600" algn="l"/>
              </a:tabLst>
            </a:pPr>
            <a:r>
              <a:rPr lang="en-US" sz="2200" b="1" dirty="0">
                <a:solidFill>
                  <a:srgbClr val="C00000"/>
                </a:solidFill>
                <a:latin typeface="Palatino Linotype" panose="02040502050505030304" pitchFamily="18" charset="0"/>
                <a:cs typeface="Times New Roman" panose="02020603050405020304" pitchFamily="18" charset="0"/>
              </a:rPr>
              <a:t>ACF Rule – (2023) ZEV purchase mandate, a request for EPA waiver made Nov. 2023</a:t>
            </a:r>
          </a:p>
          <a:p>
            <a:pPr marL="228600" lvl="3" indent="-228600">
              <a:buFont typeface="Arial" panose="020B0604020202020204" pitchFamily="34" charset="0"/>
              <a:buChar char="•"/>
              <a:tabLst>
                <a:tab pos="228600" algn="l"/>
              </a:tabLst>
            </a:pPr>
            <a:endParaRPr lang="en-US" sz="2200" b="1" dirty="0">
              <a:solidFill>
                <a:srgbClr val="C00000"/>
              </a:solidFill>
              <a:latin typeface="Palatino Linotype" panose="02040502050505030304" pitchFamily="18" charset="0"/>
              <a:cs typeface="Times New Roman" panose="02020603050405020304" pitchFamily="18" charset="0"/>
            </a:endParaRPr>
          </a:p>
          <a:p>
            <a:pPr marL="0" lvl="3">
              <a:tabLst>
                <a:tab pos="228600" algn="l"/>
              </a:tabLst>
            </a:pPr>
            <a:endParaRPr lang="en-US" sz="2200" b="1" dirty="0">
              <a:solidFill>
                <a:srgbClr val="C00000"/>
              </a:solidFill>
              <a:latin typeface="Palatino Linotype" panose="02040502050505030304" pitchFamily="18" charset="0"/>
              <a:cs typeface="Times New Roman" panose="02020603050405020304" pitchFamily="18" charset="0"/>
            </a:endParaRPr>
          </a:p>
          <a:p>
            <a:pPr marL="457200" lvl="4"/>
            <a:endParaRPr lang="en-US" sz="2000" b="1" dirty="0">
              <a:solidFill>
                <a:schemeClr val="accent1">
                  <a:lumMod val="50000"/>
                </a:schemeClr>
              </a:solidFill>
              <a:latin typeface="Palatino Linotype" panose="02040502050505030304" pitchFamily="18" charset="0"/>
              <a:cs typeface="Times New Roman" panose="02020603050405020304" pitchFamily="18" charset="0"/>
            </a:endParaRPr>
          </a:p>
          <a:p>
            <a:pPr marL="461963" indent="-236538">
              <a:buFontTx/>
              <a:buChar char="-"/>
            </a:pPr>
            <a:endParaRPr lang="en-US" sz="2000" b="1" dirty="0">
              <a:solidFill>
                <a:schemeClr val="accent1">
                  <a:lumMod val="50000"/>
                </a:schemeClr>
              </a:solidFill>
              <a:latin typeface="Palatino Linotype" panose="02040502050505030304" pitchFamily="18" charset="0"/>
              <a:cs typeface="Times New Roman" panose="02020603050405020304" pitchFamily="18" charset="0"/>
            </a:endParaRPr>
          </a:p>
          <a:p>
            <a:pPr marL="461963" indent="-236538">
              <a:buFontTx/>
              <a:buChar char="-"/>
            </a:pPr>
            <a:endParaRPr lang="en-US" sz="2400" b="1" dirty="0">
              <a:solidFill>
                <a:schemeClr val="accent1">
                  <a:lumMod val="50000"/>
                </a:schemeClr>
              </a:solidFill>
              <a:latin typeface="Palatino Linotype" panose="0204050205050503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spTree>
    <p:extLst>
      <p:ext uri="{BB962C8B-B14F-4D97-AF65-F5344CB8AC3E}">
        <p14:creationId xmlns:p14="http://schemas.microsoft.com/office/powerpoint/2010/main" val="3806164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77487" y="-106591"/>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CA &amp; WA Meal and Rest Break</a:t>
            </a:r>
          </a:p>
        </p:txBody>
      </p:sp>
      <p:sp>
        <p:nvSpPr>
          <p:cNvPr id="4" name="TextBox 3">
            <a:extLst>
              <a:ext uri="{FF2B5EF4-FFF2-40B4-BE49-F238E27FC236}">
                <a16:creationId xmlns:a16="http://schemas.microsoft.com/office/drawing/2014/main" id="{47A8BF44-3AD3-49B5-8B21-71626FAC5017}"/>
              </a:ext>
            </a:extLst>
          </p:cNvPr>
          <p:cNvSpPr txBox="1"/>
          <p:nvPr/>
        </p:nvSpPr>
        <p:spPr>
          <a:xfrm>
            <a:off x="187874" y="746164"/>
            <a:ext cx="8768255" cy="6478697"/>
          </a:xfrm>
          <a:prstGeom prst="rect">
            <a:avLst/>
          </a:prstGeom>
          <a:noFill/>
        </p:spPr>
        <p:txBody>
          <a:bodyPr wrap="square" rtlCol="0">
            <a:spAutoFit/>
          </a:bodyPr>
          <a:lstStyle/>
          <a:p>
            <a:pPr marL="461963" indent="-236538"/>
            <a:endParaRPr lang="en-US" sz="1100" dirty="0">
              <a:solidFill>
                <a:schemeClr val="accent1">
                  <a:lumMod val="50000"/>
                </a:schemeClr>
              </a:solidFill>
              <a:latin typeface="Palatino Linotype" panose="02040502050505030304" pitchFamily="18" charset="0"/>
              <a:cs typeface="Times New Roman" panose="02020603050405020304" pitchFamily="18" charset="0"/>
            </a:endParaRPr>
          </a:p>
          <a:p>
            <a:pPr>
              <a:defRPr/>
            </a:pPr>
            <a:r>
              <a:rPr lang="en-US" sz="2800" dirty="0">
                <a:latin typeface="Palatino Linotype" panose="02040502050505030304" pitchFamily="18" charset="0"/>
              </a:rPr>
              <a:t>California requires commercial drivers to stop for a meal and/or rest break – Intra and Inter State</a:t>
            </a:r>
          </a:p>
          <a:p>
            <a:pPr marL="571500" indent="-571500">
              <a:buFont typeface="Arial" panose="020B0604020202020204" pitchFamily="34" charset="0"/>
              <a:buChar char="•"/>
              <a:defRPr/>
            </a:pPr>
            <a:endParaRPr lang="en-US" sz="3200" dirty="0">
              <a:latin typeface="Palatino Linotype" panose="02040502050505030304" pitchFamily="18" charset="0"/>
            </a:endParaRPr>
          </a:p>
          <a:p>
            <a:pPr marL="571500" indent="-571500">
              <a:buFont typeface="Arial" panose="020B0604020202020204" pitchFamily="34" charset="0"/>
              <a:buChar char="•"/>
              <a:defRPr/>
            </a:pPr>
            <a:r>
              <a:rPr lang="en-US" sz="2800" dirty="0">
                <a:latin typeface="Palatino Linotype" panose="02040502050505030304" pitchFamily="18" charset="0"/>
              </a:rPr>
              <a:t>FMCSA issued preemption determination January 21, 2020 for drivers of passenger carriers subject to federal HOS requirements</a:t>
            </a:r>
          </a:p>
          <a:p>
            <a:pPr marL="571500" indent="-571500">
              <a:buFont typeface="Arial" panose="020B0604020202020204" pitchFamily="34" charset="0"/>
              <a:buChar char="•"/>
              <a:defRPr/>
            </a:pPr>
            <a:r>
              <a:rPr lang="en-US" sz="2800" dirty="0">
                <a:latin typeface="Palatino Linotype" panose="02040502050505030304" pitchFamily="18" charset="0"/>
              </a:rPr>
              <a:t>Challenged in federal court of appeals by Calif. Labor Commissioner</a:t>
            </a:r>
            <a:endParaRPr lang="en-US" sz="2800" b="1" dirty="0">
              <a:solidFill>
                <a:srgbClr val="C00000"/>
              </a:solidFill>
              <a:latin typeface="Palatino Linotype" panose="02040502050505030304" pitchFamily="18" charset="0"/>
              <a:cs typeface="Times New Roman" panose="02020603050405020304" pitchFamily="18" charset="0"/>
            </a:endParaRPr>
          </a:p>
          <a:p>
            <a:pPr marL="571500" indent="-571500">
              <a:buFont typeface="Arial" panose="020B0604020202020204" pitchFamily="34" charset="0"/>
              <a:buChar char="•"/>
              <a:defRPr/>
            </a:pPr>
            <a:r>
              <a:rPr lang="en-US" sz="2800" dirty="0">
                <a:latin typeface="Palatino Linotype" panose="02040502050505030304" pitchFamily="18" charset="0"/>
              </a:rPr>
              <a:t>ABA filed amicus curiae brief in support of FMCSA on October 7, 2020 </a:t>
            </a:r>
          </a:p>
          <a:p>
            <a:pPr marL="571500" indent="-571500">
              <a:buFont typeface="Arial" panose="020B0604020202020204" pitchFamily="34" charset="0"/>
              <a:buChar char="•"/>
              <a:defRPr/>
            </a:pPr>
            <a:r>
              <a:rPr lang="en-US" sz="2800" dirty="0">
                <a:latin typeface="Palatino Linotype" panose="02040502050505030304" pitchFamily="18" charset="0"/>
                <a:cs typeface="Times New Roman" panose="02020603050405020304" pitchFamily="18" charset="0"/>
              </a:rPr>
              <a:t>FMCSA considering a waiver petition of pre-emption determination (Reviewing comments)</a:t>
            </a:r>
            <a:endParaRPr lang="en-US" sz="2200" dirty="0">
              <a:latin typeface="Palatino Linotype" panose="02040502050505030304" pitchFamily="18" charset="0"/>
              <a:cs typeface="Times New Roman" panose="02020603050405020304" pitchFamily="18" charset="0"/>
            </a:endParaRPr>
          </a:p>
          <a:p>
            <a:pPr marL="457200" lvl="4"/>
            <a:endParaRPr lang="en-US" sz="2000" b="1" dirty="0">
              <a:solidFill>
                <a:schemeClr val="accent1">
                  <a:lumMod val="50000"/>
                </a:schemeClr>
              </a:solidFill>
              <a:latin typeface="Palatino Linotype" panose="02040502050505030304" pitchFamily="18" charset="0"/>
              <a:cs typeface="Times New Roman" panose="02020603050405020304" pitchFamily="18" charset="0"/>
            </a:endParaRPr>
          </a:p>
          <a:p>
            <a:pPr marL="461963" indent="-236538">
              <a:buFontTx/>
              <a:buChar char="-"/>
            </a:pPr>
            <a:endParaRPr lang="en-US" sz="2000" b="1" dirty="0">
              <a:solidFill>
                <a:schemeClr val="accent1">
                  <a:lumMod val="50000"/>
                </a:schemeClr>
              </a:solidFill>
              <a:latin typeface="Palatino Linotype" panose="02040502050505030304" pitchFamily="18" charset="0"/>
              <a:cs typeface="Times New Roman" panose="02020603050405020304" pitchFamily="18" charset="0"/>
            </a:endParaRPr>
          </a:p>
          <a:p>
            <a:pPr marL="461963" indent="-236538">
              <a:buFontTx/>
              <a:buChar char="-"/>
            </a:pPr>
            <a:endParaRPr lang="en-US" sz="2400" b="1" dirty="0">
              <a:solidFill>
                <a:schemeClr val="accent1">
                  <a:lumMod val="50000"/>
                </a:schemeClr>
              </a:solidFill>
              <a:latin typeface="Palatino Linotype" panose="0204050205050503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spTree>
    <p:extLst>
      <p:ext uri="{BB962C8B-B14F-4D97-AF65-F5344CB8AC3E}">
        <p14:creationId xmlns:p14="http://schemas.microsoft.com/office/powerpoint/2010/main" val="2551171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77487" y="-106591"/>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Council Updates </a:t>
            </a:r>
          </a:p>
        </p:txBody>
      </p:sp>
      <p:sp>
        <p:nvSpPr>
          <p:cNvPr id="4" name="TextBox 3">
            <a:extLst>
              <a:ext uri="{FF2B5EF4-FFF2-40B4-BE49-F238E27FC236}">
                <a16:creationId xmlns:a16="http://schemas.microsoft.com/office/drawing/2014/main" id="{47A8BF44-3AD3-49B5-8B21-71626FAC5017}"/>
              </a:ext>
            </a:extLst>
          </p:cNvPr>
          <p:cNvSpPr txBox="1"/>
          <p:nvPr/>
        </p:nvSpPr>
        <p:spPr>
          <a:xfrm>
            <a:off x="187874" y="799459"/>
            <a:ext cx="8768255" cy="4539704"/>
          </a:xfrm>
          <a:prstGeom prst="rect">
            <a:avLst/>
          </a:prstGeom>
          <a:noFill/>
        </p:spPr>
        <p:txBody>
          <a:bodyPr wrap="square" rtlCol="0">
            <a:spAutoFit/>
          </a:bodyPr>
          <a:lstStyle/>
          <a:p>
            <a:pPr marL="461963" indent="-236538"/>
            <a:endParaRPr lang="en-US" sz="1100" u="sng" dirty="0">
              <a:solidFill>
                <a:schemeClr val="accent1">
                  <a:lumMod val="50000"/>
                </a:schemeClr>
              </a:solidFill>
              <a:latin typeface="Palatino Linotype" panose="02040502050505030304" pitchFamily="18" charset="0"/>
              <a:cs typeface="Times New Roman" panose="02020603050405020304" pitchFamily="18" charset="0"/>
            </a:endParaRPr>
          </a:p>
          <a:p>
            <a:r>
              <a:rPr lang="en-US" sz="2400" b="1" u="sng" dirty="0">
                <a:solidFill>
                  <a:srgbClr val="002060"/>
                </a:solidFill>
                <a:effectLst/>
                <a:latin typeface="Palatino Linotype" panose="02040502050505030304" pitchFamily="18" charset="0"/>
                <a:ea typeface="Calibri" panose="020F0502020204030204" pitchFamily="34" charset="0"/>
              </a:rPr>
              <a:t>2024 UPCOMING MEETINGS:</a:t>
            </a:r>
            <a:endParaRPr lang="en-US" sz="2400" b="1" dirty="0">
              <a:solidFill>
                <a:srgbClr val="002060"/>
              </a:solidFill>
              <a:effectLst/>
              <a:latin typeface="Palatino Linotype" panose="02040502050505030304" pitchFamily="18" charset="0"/>
              <a:ea typeface="Calibri" panose="020F0502020204030204" pitchFamily="34" charset="0"/>
            </a:endParaRPr>
          </a:p>
          <a:p>
            <a:pPr marL="344488" indent="-344488">
              <a:buFont typeface="Wingdings" panose="05000000000000000000" pitchFamily="2" charset="2"/>
              <a:buChar char="Ø"/>
            </a:pPr>
            <a:r>
              <a:rPr lang="en-US" sz="2400" b="1" dirty="0">
                <a:solidFill>
                  <a:srgbClr val="002060"/>
                </a:solidFill>
                <a:latin typeface="Palatino Linotype" panose="02040502050505030304" pitchFamily="18" charset="0"/>
                <a:ea typeface="Calibri" panose="020F0502020204030204" pitchFamily="34" charset="0"/>
              </a:rPr>
              <a:t>BISC West </a:t>
            </a:r>
            <a:r>
              <a:rPr lang="en-US" sz="2400" b="1" i="1" dirty="0">
                <a:solidFill>
                  <a:srgbClr val="002060"/>
                </a:solidFill>
                <a:latin typeface="Palatino Linotype" panose="02040502050505030304" pitchFamily="18" charset="0"/>
                <a:ea typeface="Calibri" panose="020F0502020204030204" pitchFamily="34" charset="0"/>
              </a:rPr>
              <a:t>Virtual</a:t>
            </a:r>
            <a:r>
              <a:rPr lang="en-US" sz="2400" b="1" dirty="0">
                <a:solidFill>
                  <a:srgbClr val="002060"/>
                </a:solidFill>
                <a:latin typeface="Palatino Linotype" panose="02040502050505030304" pitchFamily="18" charset="0"/>
                <a:ea typeface="Calibri" panose="020F0502020204030204" pitchFamily="34" charset="0"/>
              </a:rPr>
              <a:t> Meeting:  August 12, 2024</a:t>
            </a:r>
            <a:endParaRPr lang="en-US" sz="1000" dirty="0">
              <a:solidFill>
                <a:srgbClr val="002060"/>
              </a:solidFill>
              <a:latin typeface="Palatino Linotype" panose="02040502050505030304" pitchFamily="18" charset="0"/>
              <a:cs typeface="Calibri"/>
            </a:endParaRPr>
          </a:p>
          <a:p>
            <a:pPr marL="344488" indent="-344488">
              <a:buFont typeface="Wingdings" panose="05000000000000000000" pitchFamily="2" charset="2"/>
              <a:buChar char="Ø"/>
            </a:pPr>
            <a:r>
              <a:rPr lang="en-US" sz="2400" b="1" dirty="0">
                <a:solidFill>
                  <a:srgbClr val="002060"/>
                </a:solidFill>
                <a:latin typeface="Palatino Linotype" panose="02040502050505030304" pitchFamily="18" charset="0"/>
                <a:cs typeface="Calibri"/>
              </a:rPr>
              <a:t>BISC East Meeting:  September 19, 2024 – with Greater Northeast Motorcoach Association</a:t>
            </a:r>
          </a:p>
          <a:p>
            <a:pPr marL="344488" indent="-344488">
              <a:buFont typeface="Wingdings" panose="05000000000000000000" pitchFamily="2" charset="2"/>
              <a:buChar char="Ø"/>
            </a:pPr>
            <a:r>
              <a:rPr lang="en-US" sz="2400" b="1" dirty="0">
                <a:solidFill>
                  <a:srgbClr val="002060"/>
                </a:solidFill>
                <a:latin typeface="Palatino Linotype" panose="02040502050505030304" pitchFamily="18" charset="0"/>
                <a:cs typeface="Calibri"/>
              </a:rPr>
              <a:t>BISC West Meeting:  October 29, 2024 – with California Bus Association</a:t>
            </a:r>
          </a:p>
          <a:p>
            <a:pPr marL="344488" indent="-344488">
              <a:buFont typeface="Wingdings" panose="05000000000000000000" pitchFamily="2" charset="2"/>
              <a:buChar char="Ø"/>
            </a:pPr>
            <a:endParaRPr lang="en-US" sz="2400" b="1" dirty="0">
              <a:solidFill>
                <a:srgbClr val="002060"/>
              </a:solidFill>
              <a:latin typeface="Palatino Linotype" panose="02040502050505030304" pitchFamily="18" charset="0"/>
              <a:cs typeface="Calibri"/>
            </a:endParaRPr>
          </a:p>
          <a:p>
            <a:pPr marL="342900" indent="-342900">
              <a:buFont typeface="Arial" panose="020B0604020202020204" pitchFamily="34" charset="0"/>
              <a:buChar char="•"/>
            </a:pPr>
            <a:r>
              <a:rPr lang="en-US" sz="2200" b="1" dirty="0">
                <a:solidFill>
                  <a:srgbClr val="C00000"/>
                </a:solidFill>
                <a:latin typeface="Palatino Linotype" panose="02040502050505030304" pitchFamily="18" charset="0"/>
                <a:cs typeface="Times New Roman" panose="02020603050405020304" pitchFamily="18" charset="0"/>
              </a:rPr>
              <a:t>Next Era Leadership Council – Quarterly</a:t>
            </a:r>
          </a:p>
          <a:p>
            <a:pPr marL="342900" indent="-342900">
              <a:buFont typeface="Arial" panose="020B0604020202020204" pitchFamily="34" charset="0"/>
              <a:buChar char="•"/>
            </a:pPr>
            <a:r>
              <a:rPr lang="en-US" sz="2200" b="1" dirty="0">
                <a:solidFill>
                  <a:srgbClr val="C00000"/>
                </a:solidFill>
                <a:latin typeface="Palatino Linotype" panose="02040502050505030304" pitchFamily="18" charset="0"/>
                <a:cs typeface="Times New Roman" panose="02020603050405020304" pitchFamily="18" charset="0"/>
              </a:rPr>
              <a:t>African American Motorcoach Council – Monthly</a:t>
            </a:r>
          </a:p>
          <a:p>
            <a:pPr marL="342900" indent="-342900">
              <a:buFont typeface="Arial" panose="020B0604020202020204" pitchFamily="34" charset="0"/>
              <a:buChar char="•"/>
            </a:pPr>
            <a:r>
              <a:rPr lang="en-US" sz="2200" b="1" dirty="0">
                <a:solidFill>
                  <a:srgbClr val="C00000"/>
                </a:solidFill>
                <a:latin typeface="Palatino Linotype" panose="02040502050505030304" pitchFamily="18" charset="0"/>
                <a:cs typeface="Times New Roman" panose="02020603050405020304" pitchFamily="18" charset="0"/>
              </a:rPr>
              <a:t>Hispanic Motorcoach Council – Met in May</a:t>
            </a:r>
          </a:p>
          <a:p>
            <a:pPr marL="342900" indent="-342900">
              <a:buFont typeface="Arial" panose="020B0604020202020204" pitchFamily="34" charset="0"/>
              <a:buChar char="•"/>
            </a:pPr>
            <a:r>
              <a:rPr lang="en-US" sz="2200" b="1" dirty="0">
                <a:solidFill>
                  <a:srgbClr val="C00000"/>
                </a:solidFill>
                <a:latin typeface="Palatino Linotype" panose="02040502050505030304" pitchFamily="18" charset="0"/>
                <a:cs typeface="Times New Roman" panose="02020603050405020304" pitchFamily="18" charset="0"/>
              </a:rPr>
              <a:t>Women in Buses Council – Monthly meetings and webinars</a:t>
            </a:r>
          </a:p>
          <a:p>
            <a:pPr marL="342900" indent="-342900">
              <a:buFont typeface="Arial" panose="020B0604020202020204" pitchFamily="34" charset="0"/>
              <a:buChar char="•"/>
            </a:pPr>
            <a:r>
              <a:rPr lang="en-US" sz="2200" b="1" dirty="0">
                <a:solidFill>
                  <a:srgbClr val="C00000"/>
                </a:solidFill>
                <a:latin typeface="Palatino Linotype" panose="02040502050505030304" pitchFamily="18" charset="0"/>
                <a:cs typeface="Times New Roman" panose="02020603050405020304" pitchFamily="18" charset="0"/>
              </a:rPr>
              <a:t>Diversity, Equity and Inclusion Committee – Monthly meetings</a:t>
            </a: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pic>
        <p:nvPicPr>
          <p:cNvPr id="3" name="Picture 2" descr="BusMARC ABC Companies(2).jpg">
            <a:extLst>
              <a:ext uri="{FF2B5EF4-FFF2-40B4-BE49-F238E27FC236}">
                <a16:creationId xmlns:a16="http://schemas.microsoft.com/office/drawing/2014/main" id="{65C6AA7F-8221-8767-2EA0-398DBE9EEB3D}"/>
              </a:ext>
            </a:extLst>
          </p:cNvPr>
          <p:cNvPicPr>
            <a:picLocks noChangeAspect="1"/>
          </p:cNvPicPr>
          <p:nvPr/>
        </p:nvPicPr>
        <p:blipFill>
          <a:blip r:embed="rId4" cstate="print"/>
          <a:stretch>
            <a:fillRect/>
          </a:stretch>
        </p:blipFill>
        <p:spPr>
          <a:xfrm>
            <a:off x="8034268" y="100956"/>
            <a:ext cx="698503" cy="698503"/>
          </a:xfrm>
          <a:prstGeom prst="rect">
            <a:avLst/>
          </a:prstGeom>
        </p:spPr>
      </p:pic>
      <p:pic>
        <p:nvPicPr>
          <p:cNvPr id="7" name="Picture 13">
            <a:extLst>
              <a:ext uri="{FF2B5EF4-FFF2-40B4-BE49-F238E27FC236}">
                <a16:creationId xmlns:a16="http://schemas.microsoft.com/office/drawing/2014/main" id="{51400B48-B19A-DE9D-013D-A91478D824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548" y="130570"/>
            <a:ext cx="1270735" cy="668890"/>
          </a:xfrm>
          <a:prstGeom prst="rect">
            <a:avLst/>
          </a:prstGeom>
          <a:solidFill>
            <a:schemeClr val="bg1"/>
          </a:solidFill>
          <a:ln>
            <a:noFill/>
          </a:ln>
        </p:spPr>
      </p:pic>
    </p:spTree>
    <p:extLst>
      <p:ext uri="{BB962C8B-B14F-4D97-AF65-F5344CB8AC3E}">
        <p14:creationId xmlns:p14="http://schemas.microsoft.com/office/powerpoint/2010/main" val="3937357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77487" y="-106591"/>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CBA Convention</a:t>
            </a: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pic>
        <p:nvPicPr>
          <p:cNvPr id="10" name="Picture 9">
            <a:extLst>
              <a:ext uri="{FF2B5EF4-FFF2-40B4-BE49-F238E27FC236}">
                <a16:creationId xmlns:a16="http://schemas.microsoft.com/office/drawing/2014/main" id="{9357CA9C-EA95-6958-42C9-6BB73AAFE9C9}"/>
              </a:ext>
            </a:extLst>
          </p:cNvPr>
          <p:cNvPicPr>
            <a:picLocks noChangeAspect="1"/>
          </p:cNvPicPr>
          <p:nvPr/>
        </p:nvPicPr>
        <p:blipFill rotWithShape="1">
          <a:blip r:embed="rId4"/>
          <a:srcRect l="18101" t="12138" r="15570" b="27328"/>
          <a:stretch/>
        </p:blipFill>
        <p:spPr>
          <a:xfrm>
            <a:off x="-40170" y="1236345"/>
            <a:ext cx="9224340" cy="4735398"/>
          </a:xfrm>
          <a:prstGeom prst="rect">
            <a:avLst/>
          </a:prstGeom>
        </p:spPr>
      </p:pic>
    </p:spTree>
    <p:extLst>
      <p:ext uri="{BB962C8B-B14F-4D97-AF65-F5344CB8AC3E}">
        <p14:creationId xmlns:p14="http://schemas.microsoft.com/office/powerpoint/2010/main" val="1435877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77487" y="-106591"/>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ABA Marketplace </a:t>
            </a: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pic>
        <p:nvPicPr>
          <p:cNvPr id="3" name="Picture 2" descr="BusMARC ABC Companies(2).jpg">
            <a:extLst>
              <a:ext uri="{FF2B5EF4-FFF2-40B4-BE49-F238E27FC236}">
                <a16:creationId xmlns:a16="http://schemas.microsoft.com/office/drawing/2014/main" id="{65C6AA7F-8221-8767-2EA0-398DBE9EEB3D}"/>
              </a:ext>
            </a:extLst>
          </p:cNvPr>
          <p:cNvPicPr>
            <a:picLocks noChangeAspect="1"/>
          </p:cNvPicPr>
          <p:nvPr/>
        </p:nvPicPr>
        <p:blipFill>
          <a:blip r:embed="rId4" cstate="print"/>
          <a:stretch>
            <a:fillRect/>
          </a:stretch>
        </p:blipFill>
        <p:spPr>
          <a:xfrm>
            <a:off x="8034268" y="100956"/>
            <a:ext cx="698503" cy="698503"/>
          </a:xfrm>
          <a:prstGeom prst="rect">
            <a:avLst/>
          </a:prstGeom>
        </p:spPr>
      </p:pic>
      <p:pic>
        <p:nvPicPr>
          <p:cNvPr id="7" name="Picture 13">
            <a:extLst>
              <a:ext uri="{FF2B5EF4-FFF2-40B4-BE49-F238E27FC236}">
                <a16:creationId xmlns:a16="http://schemas.microsoft.com/office/drawing/2014/main" id="{51400B48-B19A-DE9D-013D-A91478D824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548" y="130570"/>
            <a:ext cx="1270735" cy="668890"/>
          </a:xfrm>
          <a:prstGeom prst="rect">
            <a:avLst/>
          </a:prstGeom>
          <a:solidFill>
            <a:schemeClr val="bg1"/>
          </a:solidFill>
          <a:ln>
            <a:noFill/>
          </a:ln>
        </p:spPr>
      </p:pic>
      <p:pic>
        <p:nvPicPr>
          <p:cNvPr id="13" name="Picture 12">
            <a:extLst>
              <a:ext uri="{FF2B5EF4-FFF2-40B4-BE49-F238E27FC236}">
                <a16:creationId xmlns:a16="http://schemas.microsoft.com/office/drawing/2014/main" id="{A613D1B1-9535-2042-E359-3721A72ADC07}"/>
              </a:ext>
            </a:extLst>
          </p:cNvPr>
          <p:cNvPicPr>
            <a:picLocks noChangeAspect="1"/>
          </p:cNvPicPr>
          <p:nvPr/>
        </p:nvPicPr>
        <p:blipFill>
          <a:blip r:embed="rId3"/>
          <a:stretch>
            <a:fillRect/>
          </a:stretch>
        </p:blipFill>
        <p:spPr>
          <a:xfrm>
            <a:off x="423352" y="77275"/>
            <a:ext cx="1379630" cy="722184"/>
          </a:xfrm>
          <a:prstGeom prst="rect">
            <a:avLst/>
          </a:prstGeom>
        </p:spPr>
      </p:pic>
      <p:pic>
        <p:nvPicPr>
          <p:cNvPr id="14" name="Picture 13">
            <a:extLst>
              <a:ext uri="{FF2B5EF4-FFF2-40B4-BE49-F238E27FC236}">
                <a16:creationId xmlns:a16="http://schemas.microsoft.com/office/drawing/2014/main" id="{F5CB7606-6132-BBC2-E6E3-14A8B4E25020}"/>
              </a:ext>
            </a:extLst>
          </p:cNvPr>
          <p:cNvPicPr>
            <a:picLocks noChangeAspect="1"/>
          </p:cNvPicPr>
          <p:nvPr/>
        </p:nvPicPr>
        <p:blipFill>
          <a:blip r:embed="rId3"/>
          <a:stretch>
            <a:fillRect/>
          </a:stretch>
        </p:blipFill>
        <p:spPr>
          <a:xfrm>
            <a:off x="7386883" y="95456"/>
            <a:ext cx="1379630" cy="722184"/>
          </a:xfrm>
          <a:prstGeom prst="rect">
            <a:avLst/>
          </a:prstGeom>
        </p:spPr>
      </p:pic>
      <p:sp>
        <p:nvSpPr>
          <p:cNvPr id="16" name="Title 1">
            <a:extLst>
              <a:ext uri="{FF2B5EF4-FFF2-40B4-BE49-F238E27FC236}">
                <a16:creationId xmlns:a16="http://schemas.microsoft.com/office/drawing/2014/main" id="{F8A8EFE8-58A6-9131-68C0-7DA40510E0DF}"/>
              </a:ext>
            </a:extLst>
          </p:cNvPr>
          <p:cNvSpPr txBox="1">
            <a:spLocks/>
          </p:cNvSpPr>
          <p:nvPr/>
        </p:nvSpPr>
        <p:spPr>
          <a:xfrm>
            <a:off x="155913" y="5503099"/>
            <a:ext cx="8610600" cy="1224331"/>
          </a:xfrm>
          <a:prstGeom prst="rect">
            <a:avLst/>
          </a:prstGeom>
          <a:noFill/>
          <a:ln w="28575"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4000" b="1" cap="small" dirty="0">
                <a:solidFill>
                  <a:schemeClr val="tx1"/>
                </a:solidFill>
                <a:latin typeface="Palatino Linotype" panose="02040502050505030304" pitchFamily="18" charset="0"/>
                <a:cs typeface="Times New Roman" panose="02020603050405020304" pitchFamily="18" charset="0"/>
              </a:rPr>
              <a:t>Registration is Open now!</a:t>
            </a:r>
          </a:p>
          <a:p>
            <a:r>
              <a:rPr lang="en-US" sz="4000" b="1" cap="small" dirty="0">
                <a:solidFill>
                  <a:schemeClr val="tx1"/>
                </a:solidFill>
                <a:latin typeface="Palatino Linotype" panose="02040502050505030304" pitchFamily="18" charset="0"/>
                <a:cs typeface="Times New Roman" panose="02020603050405020304" pitchFamily="18" charset="0"/>
              </a:rPr>
              <a:t>Hotel block opened August 9</a:t>
            </a:r>
          </a:p>
          <a:p>
            <a:r>
              <a:rPr lang="en-US" sz="4000" b="1" cap="small" dirty="0">
                <a:solidFill>
                  <a:schemeClr val="tx1"/>
                </a:solidFill>
                <a:latin typeface="Palatino Linotype" panose="02040502050505030304" pitchFamily="18" charset="0"/>
                <a:cs typeface="Times New Roman" panose="02020603050405020304" pitchFamily="18" charset="0"/>
              </a:rPr>
              <a:t>Appointment Requests Open in October</a:t>
            </a:r>
          </a:p>
        </p:txBody>
      </p:sp>
      <p:pic>
        <p:nvPicPr>
          <p:cNvPr id="1026" name="Picture 1">
            <a:extLst>
              <a:ext uri="{FF2B5EF4-FFF2-40B4-BE49-F238E27FC236}">
                <a16:creationId xmlns:a16="http://schemas.microsoft.com/office/drawing/2014/main" id="{CF3A5A02-2847-CBAB-D29F-9589F96A3C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732" y="1178226"/>
            <a:ext cx="3238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blue text with a couple of people&#10;&#10;Description automatically generated">
            <a:extLst>
              <a:ext uri="{FF2B5EF4-FFF2-40B4-BE49-F238E27FC236}">
                <a16:creationId xmlns:a16="http://schemas.microsoft.com/office/drawing/2014/main" id="{B45DB4AE-CB82-9460-4B9E-E5F88B0840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0425" y="2709862"/>
            <a:ext cx="2343150" cy="1438275"/>
          </a:xfrm>
          <a:prstGeom prst="rect">
            <a:avLst/>
          </a:prstGeom>
        </p:spPr>
      </p:pic>
      <p:pic>
        <p:nvPicPr>
          <p:cNvPr id="20" name="Picture 19" descr="A person with his arms up&#10;&#10;Description automatically generated">
            <a:extLst>
              <a:ext uri="{FF2B5EF4-FFF2-40B4-BE49-F238E27FC236}">
                <a16:creationId xmlns:a16="http://schemas.microsoft.com/office/drawing/2014/main" id="{A73E7361-0057-818D-8E67-B99B5352C4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8593" y="1064145"/>
            <a:ext cx="2179314" cy="2287144"/>
          </a:xfrm>
          <a:prstGeom prst="rect">
            <a:avLst/>
          </a:prstGeom>
        </p:spPr>
      </p:pic>
      <p:pic>
        <p:nvPicPr>
          <p:cNvPr id="22" name="Picture 21" descr="A silhouette of a monkey sitting on a tree stump&#10;&#10;Description automatically generated">
            <a:extLst>
              <a:ext uri="{FF2B5EF4-FFF2-40B4-BE49-F238E27FC236}">
                <a16:creationId xmlns:a16="http://schemas.microsoft.com/office/drawing/2014/main" id="{DB87B944-9CFC-BD3C-A609-173E4F0A20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6093" y="2786181"/>
            <a:ext cx="1936245" cy="2531237"/>
          </a:xfrm>
          <a:prstGeom prst="rect">
            <a:avLst/>
          </a:prstGeom>
        </p:spPr>
      </p:pic>
      <p:pic>
        <p:nvPicPr>
          <p:cNvPr id="24" name="Picture 23" descr="A close-up of a document&#10;&#10;Description automatically generated">
            <a:extLst>
              <a:ext uri="{FF2B5EF4-FFF2-40B4-BE49-F238E27FC236}">
                <a16:creationId xmlns:a16="http://schemas.microsoft.com/office/drawing/2014/main" id="{7527BE5F-DB9C-84DA-B975-90394C4E63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56276" y="3920045"/>
            <a:ext cx="2443759" cy="1447800"/>
          </a:xfrm>
          <a:prstGeom prst="rect">
            <a:avLst/>
          </a:prstGeom>
        </p:spPr>
      </p:pic>
    </p:spTree>
    <p:extLst>
      <p:ext uri="{BB962C8B-B14F-4D97-AF65-F5344CB8AC3E}">
        <p14:creationId xmlns:p14="http://schemas.microsoft.com/office/powerpoint/2010/main" val="3024578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77487" y="-106591"/>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ABA Updates </a:t>
            </a: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pic>
        <p:nvPicPr>
          <p:cNvPr id="3" name="Picture 2" descr="BusMARC ABC Companies(2).jpg">
            <a:extLst>
              <a:ext uri="{FF2B5EF4-FFF2-40B4-BE49-F238E27FC236}">
                <a16:creationId xmlns:a16="http://schemas.microsoft.com/office/drawing/2014/main" id="{65C6AA7F-8221-8767-2EA0-398DBE9EEB3D}"/>
              </a:ext>
            </a:extLst>
          </p:cNvPr>
          <p:cNvPicPr>
            <a:picLocks noChangeAspect="1"/>
          </p:cNvPicPr>
          <p:nvPr/>
        </p:nvPicPr>
        <p:blipFill>
          <a:blip r:embed="rId4" cstate="print"/>
          <a:stretch>
            <a:fillRect/>
          </a:stretch>
        </p:blipFill>
        <p:spPr>
          <a:xfrm>
            <a:off x="8034268" y="100956"/>
            <a:ext cx="698503" cy="698503"/>
          </a:xfrm>
          <a:prstGeom prst="rect">
            <a:avLst/>
          </a:prstGeom>
        </p:spPr>
      </p:pic>
      <p:pic>
        <p:nvPicPr>
          <p:cNvPr id="7" name="Picture 13">
            <a:extLst>
              <a:ext uri="{FF2B5EF4-FFF2-40B4-BE49-F238E27FC236}">
                <a16:creationId xmlns:a16="http://schemas.microsoft.com/office/drawing/2014/main" id="{51400B48-B19A-DE9D-013D-A91478D824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548" y="130570"/>
            <a:ext cx="1270735" cy="668890"/>
          </a:xfrm>
          <a:prstGeom prst="rect">
            <a:avLst/>
          </a:prstGeom>
          <a:solidFill>
            <a:schemeClr val="bg1"/>
          </a:solidFill>
          <a:ln>
            <a:noFill/>
          </a:ln>
        </p:spPr>
      </p:pic>
      <p:pic>
        <p:nvPicPr>
          <p:cNvPr id="10" name="Picture 9" descr="A blue and red logo&#10;&#10;Description automatically generated">
            <a:extLst>
              <a:ext uri="{FF2B5EF4-FFF2-40B4-BE49-F238E27FC236}">
                <a16:creationId xmlns:a16="http://schemas.microsoft.com/office/drawing/2014/main" id="{744D02DA-D936-B7E3-0182-59EA2915A8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487" y="1111170"/>
            <a:ext cx="3610762" cy="3610762"/>
          </a:xfrm>
          <a:prstGeom prst="rect">
            <a:avLst/>
          </a:prstGeom>
        </p:spPr>
      </p:pic>
      <p:pic>
        <p:nvPicPr>
          <p:cNvPr id="12" name="Picture 11">
            <a:extLst>
              <a:ext uri="{FF2B5EF4-FFF2-40B4-BE49-F238E27FC236}">
                <a16:creationId xmlns:a16="http://schemas.microsoft.com/office/drawing/2014/main" id="{AE4DCB18-06C7-24BB-165F-8A51566D067D}"/>
              </a:ext>
            </a:extLst>
          </p:cNvPr>
          <p:cNvPicPr>
            <a:picLocks noChangeAspect="1"/>
          </p:cNvPicPr>
          <p:nvPr/>
        </p:nvPicPr>
        <p:blipFill rotWithShape="1">
          <a:blip r:embed="rId7"/>
          <a:srcRect l="33798" t="23164" r="13671" b="8424"/>
          <a:stretch/>
        </p:blipFill>
        <p:spPr>
          <a:xfrm>
            <a:off x="4184593" y="1111170"/>
            <a:ext cx="4803494" cy="3518705"/>
          </a:xfrm>
          <a:prstGeom prst="rect">
            <a:avLst/>
          </a:prstGeom>
        </p:spPr>
      </p:pic>
      <p:pic>
        <p:nvPicPr>
          <p:cNvPr id="13" name="Picture 12">
            <a:extLst>
              <a:ext uri="{FF2B5EF4-FFF2-40B4-BE49-F238E27FC236}">
                <a16:creationId xmlns:a16="http://schemas.microsoft.com/office/drawing/2014/main" id="{A613D1B1-9535-2042-E359-3721A72ADC07}"/>
              </a:ext>
            </a:extLst>
          </p:cNvPr>
          <p:cNvPicPr>
            <a:picLocks noChangeAspect="1"/>
          </p:cNvPicPr>
          <p:nvPr/>
        </p:nvPicPr>
        <p:blipFill>
          <a:blip r:embed="rId3"/>
          <a:stretch>
            <a:fillRect/>
          </a:stretch>
        </p:blipFill>
        <p:spPr>
          <a:xfrm>
            <a:off x="423352" y="77275"/>
            <a:ext cx="1379630" cy="722184"/>
          </a:xfrm>
          <a:prstGeom prst="rect">
            <a:avLst/>
          </a:prstGeom>
        </p:spPr>
      </p:pic>
      <p:pic>
        <p:nvPicPr>
          <p:cNvPr id="14" name="Picture 13">
            <a:extLst>
              <a:ext uri="{FF2B5EF4-FFF2-40B4-BE49-F238E27FC236}">
                <a16:creationId xmlns:a16="http://schemas.microsoft.com/office/drawing/2014/main" id="{F5CB7606-6132-BBC2-E6E3-14A8B4E25020}"/>
              </a:ext>
            </a:extLst>
          </p:cNvPr>
          <p:cNvPicPr>
            <a:picLocks noChangeAspect="1"/>
          </p:cNvPicPr>
          <p:nvPr/>
        </p:nvPicPr>
        <p:blipFill>
          <a:blip r:embed="rId3"/>
          <a:stretch>
            <a:fillRect/>
          </a:stretch>
        </p:blipFill>
        <p:spPr>
          <a:xfrm>
            <a:off x="7386883" y="95456"/>
            <a:ext cx="1379630" cy="722184"/>
          </a:xfrm>
          <a:prstGeom prst="rect">
            <a:avLst/>
          </a:prstGeom>
        </p:spPr>
      </p:pic>
      <p:sp>
        <p:nvSpPr>
          <p:cNvPr id="16" name="Title 1">
            <a:extLst>
              <a:ext uri="{FF2B5EF4-FFF2-40B4-BE49-F238E27FC236}">
                <a16:creationId xmlns:a16="http://schemas.microsoft.com/office/drawing/2014/main" id="{F8A8EFE8-58A6-9131-68C0-7DA40510E0DF}"/>
              </a:ext>
            </a:extLst>
          </p:cNvPr>
          <p:cNvSpPr txBox="1">
            <a:spLocks/>
          </p:cNvSpPr>
          <p:nvPr/>
        </p:nvSpPr>
        <p:spPr>
          <a:xfrm>
            <a:off x="155913" y="5657381"/>
            <a:ext cx="8610600" cy="852755"/>
          </a:xfrm>
          <a:prstGeom prst="rect">
            <a:avLst/>
          </a:prstGeom>
          <a:noFill/>
          <a:ln w="28575"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4000" b="1" cap="small" dirty="0">
                <a:solidFill>
                  <a:schemeClr val="tx1"/>
                </a:solidFill>
                <a:latin typeface="Palatino Linotype" panose="02040502050505030304" pitchFamily="18" charset="0"/>
                <a:cs typeface="Times New Roman" panose="02020603050405020304" pitchFamily="18" charset="0"/>
              </a:rPr>
              <a:t>Award Season is Coming!</a:t>
            </a:r>
          </a:p>
        </p:txBody>
      </p:sp>
      <p:pic>
        <p:nvPicPr>
          <p:cNvPr id="9" name="Picture 8" descr="A close-up of a logo&#10;&#10;Description automatically generated">
            <a:extLst>
              <a:ext uri="{FF2B5EF4-FFF2-40B4-BE49-F238E27FC236}">
                <a16:creationId xmlns:a16="http://schemas.microsoft.com/office/drawing/2014/main" id="{3208C551-CB6B-257B-46A4-EFCC4CD7A4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5510" y="4788383"/>
            <a:ext cx="4514554" cy="958447"/>
          </a:xfrm>
          <a:prstGeom prst="rect">
            <a:avLst/>
          </a:prstGeom>
        </p:spPr>
      </p:pic>
    </p:spTree>
    <p:extLst>
      <p:ext uri="{BB962C8B-B14F-4D97-AF65-F5344CB8AC3E}">
        <p14:creationId xmlns:p14="http://schemas.microsoft.com/office/powerpoint/2010/main" val="3832160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19545-02E9-2CEC-8AAA-54EC1103990B}"/>
              </a:ext>
            </a:extLst>
          </p:cNvPr>
          <p:cNvSpPr>
            <a:spLocks noGrp="1"/>
          </p:cNvSpPr>
          <p:nvPr>
            <p:ph type="title"/>
          </p:nvPr>
        </p:nvSpPr>
        <p:spPr>
          <a:xfrm>
            <a:off x="628650" y="1108472"/>
            <a:ext cx="7886700" cy="994172"/>
          </a:xfrm>
        </p:spPr>
        <p:txBody>
          <a:bodyPr>
            <a:normAutofit/>
          </a:bodyPr>
          <a:lstStyle/>
          <a:p>
            <a:pPr>
              <a:defRPr/>
            </a:pPr>
            <a:r>
              <a:rPr lang="en-US" sz="2100" b="1" dirty="0">
                <a:solidFill>
                  <a:srgbClr val="002060"/>
                </a:solidFill>
                <a:latin typeface="Elephant" panose="02020904090505020303"/>
              </a:rPr>
              <a:t>NORM LITTLER MEMORIAL SAFETY AWARD</a:t>
            </a:r>
            <a:endParaRPr lang="en-US" sz="2100" dirty="0">
              <a:solidFill>
                <a:srgbClr val="002060"/>
              </a:solidFill>
              <a:latin typeface="Elephant" panose="02020904090505020303"/>
            </a:endParaRPr>
          </a:p>
        </p:txBody>
      </p:sp>
      <p:sp>
        <p:nvSpPr>
          <p:cNvPr id="3" name="Content Placeholder 2">
            <a:extLst>
              <a:ext uri="{FF2B5EF4-FFF2-40B4-BE49-F238E27FC236}">
                <a16:creationId xmlns:a16="http://schemas.microsoft.com/office/drawing/2014/main" id="{B38D499F-BF61-F4F0-48A0-9F83F1F66DDF}"/>
              </a:ext>
            </a:extLst>
          </p:cNvPr>
          <p:cNvSpPr>
            <a:spLocks noGrp="1"/>
          </p:cNvSpPr>
          <p:nvPr>
            <p:ph idx="1"/>
          </p:nvPr>
        </p:nvSpPr>
        <p:spPr>
          <a:xfrm>
            <a:off x="3284935" y="2237185"/>
            <a:ext cx="4518422" cy="2889647"/>
          </a:xfrm>
        </p:spPr>
        <p:txBody>
          <a:bodyPr>
            <a:normAutofit lnSpcReduction="10000"/>
          </a:bodyPr>
          <a:lstStyle/>
          <a:p>
            <a:pPr marL="0" indent="0">
              <a:lnSpc>
                <a:spcPct val="107000"/>
              </a:lnSpc>
              <a:spcBef>
                <a:spcPts val="0"/>
              </a:spcBef>
              <a:spcAft>
                <a:spcPts val="600"/>
              </a:spcAft>
              <a:buNone/>
              <a:defRPr/>
            </a:pPr>
            <a:r>
              <a:rPr lang="en-US" sz="1800" dirty="0">
                <a:ea typeface="Calibri" panose="020F0502020204030204" pitchFamily="34" charset="0"/>
                <a:cs typeface="Times New Roman" panose="02020603050405020304" pitchFamily="18" charset="0"/>
              </a:rPr>
              <a:t>The Norm Littler Memorial Safety Award presented by the American Bus Association and the Bus Industry Safety Council recognizes an individual or organization that has made significant contributions to the profession of safety through the development or implementation of techniques, products or safety processes and demonstrates a commitment and investment in the day-to-day safety of the traveling public by motorcoach. </a:t>
            </a:r>
            <a:endParaRPr lang="en-US" sz="2700" b="1" dirty="0">
              <a:solidFill>
                <a:srgbClr val="002060"/>
              </a:solidFill>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2F4972D1-DB01-E8FB-082E-C477C1AF336F}"/>
              </a:ext>
            </a:extLst>
          </p:cNvPr>
          <p:cNvSpPr/>
          <p:nvPr/>
        </p:nvSpPr>
        <p:spPr>
          <a:xfrm>
            <a:off x="164306" y="1897856"/>
            <a:ext cx="8683229" cy="71438"/>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7176" name="Picture 10">
            <a:extLst>
              <a:ext uri="{FF2B5EF4-FFF2-40B4-BE49-F238E27FC236}">
                <a16:creationId xmlns:a16="http://schemas.microsoft.com/office/drawing/2014/main" id="{BB350F93-CCCC-869C-3BA6-8219EF200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732" y="2372916"/>
            <a:ext cx="2331244" cy="253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3331FDC-1E63-0583-6BAE-83B173EF3EF9}"/>
              </a:ext>
            </a:extLst>
          </p:cNvPr>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a:extLst>
              <a:ext uri="{FF2B5EF4-FFF2-40B4-BE49-F238E27FC236}">
                <a16:creationId xmlns:a16="http://schemas.microsoft.com/office/drawing/2014/main" id="{2D05E662-58E8-2DE5-2009-B24E6D857CA3}"/>
              </a:ext>
            </a:extLst>
          </p:cNvPr>
          <p:cNvPicPr>
            <a:picLocks noChangeAspect="1"/>
          </p:cNvPicPr>
          <p:nvPr/>
        </p:nvPicPr>
        <p:blipFill>
          <a:blip r:embed="rId3"/>
          <a:stretch>
            <a:fillRect/>
          </a:stretch>
        </p:blipFill>
        <p:spPr>
          <a:xfrm>
            <a:off x="423352" y="77275"/>
            <a:ext cx="1379630" cy="722184"/>
          </a:xfrm>
          <a:prstGeom prst="rect">
            <a:avLst/>
          </a:prstGeom>
        </p:spPr>
      </p:pic>
      <p:pic>
        <p:nvPicPr>
          <p:cNvPr id="6" name="Picture 5">
            <a:extLst>
              <a:ext uri="{FF2B5EF4-FFF2-40B4-BE49-F238E27FC236}">
                <a16:creationId xmlns:a16="http://schemas.microsoft.com/office/drawing/2014/main" id="{18BDF8A6-0205-6A48-0D9E-D9B39FD1D80B}"/>
              </a:ext>
            </a:extLst>
          </p:cNvPr>
          <p:cNvPicPr>
            <a:picLocks noChangeAspect="1"/>
          </p:cNvPicPr>
          <p:nvPr/>
        </p:nvPicPr>
        <p:blipFill>
          <a:blip r:embed="rId3"/>
          <a:stretch>
            <a:fillRect/>
          </a:stretch>
        </p:blipFill>
        <p:spPr>
          <a:xfrm>
            <a:off x="7386883" y="95456"/>
            <a:ext cx="1379630" cy="722184"/>
          </a:xfrm>
          <a:prstGeom prst="rect">
            <a:avLst/>
          </a:prstGeom>
        </p:spPr>
      </p:pic>
      <p:sp>
        <p:nvSpPr>
          <p:cNvPr id="7" name="Title 1">
            <a:extLst>
              <a:ext uri="{FF2B5EF4-FFF2-40B4-BE49-F238E27FC236}">
                <a16:creationId xmlns:a16="http://schemas.microsoft.com/office/drawing/2014/main" id="{0AE4A7CA-6D16-5943-EF77-0986C3F5C6BB}"/>
              </a:ext>
            </a:extLst>
          </p:cNvPr>
          <p:cNvSpPr txBox="1">
            <a:spLocks/>
          </p:cNvSpPr>
          <p:nvPr/>
        </p:nvSpPr>
        <p:spPr>
          <a:xfrm>
            <a:off x="266700" y="11989"/>
            <a:ext cx="8610600" cy="852755"/>
          </a:xfrm>
          <a:prstGeom prst="rect">
            <a:avLst/>
          </a:prstGeom>
          <a:noFill/>
          <a:ln w="28575"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SAFETY AWARDS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090D3A-22AF-9535-B21F-ABE6A12D8BC8}"/>
              </a:ext>
            </a:extLst>
          </p:cNvPr>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32D41AFE-489D-39AF-102C-3070CBB39201}"/>
              </a:ext>
            </a:extLst>
          </p:cNvPr>
          <p:cNvSpPr>
            <a:spLocks noGrp="1"/>
          </p:cNvSpPr>
          <p:nvPr>
            <p:ph type="title"/>
          </p:nvPr>
        </p:nvSpPr>
        <p:spPr>
          <a:xfrm>
            <a:off x="628650" y="1108472"/>
            <a:ext cx="7886700" cy="994172"/>
          </a:xfrm>
        </p:spPr>
        <p:txBody>
          <a:bodyPr>
            <a:normAutofit/>
          </a:bodyPr>
          <a:lstStyle/>
          <a:p>
            <a:pPr>
              <a:defRPr/>
            </a:pPr>
            <a:r>
              <a:rPr lang="en-US" sz="2100" b="1" dirty="0">
                <a:solidFill>
                  <a:srgbClr val="002060"/>
                </a:solidFill>
                <a:latin typeface="Elephant" panose="02020904090505020303"/>
              </a:rPr>
              <a:t>THE ABA DRIVER OF THE YEAR AWARD</a:t>
            </a:r>
            <a:endParaRPr lang="en-US" sz="2100" dirty="0">
              <a:solidFill>
                <a:srgbClr val="002060"/>
              </a:solidFill>
              <a:latin typeface="Elephant" panose="02020904090505020303"/>
            </a:endParaRPr>
          </a:p>
        </p:txBody>
      </p:sp>
      <p:sp>
        <p:nvSpPr>
          <p:cNvPr id="3" name="Content Placeholder 2">
            <a:extLst>
              <a:ext uri="{FF2B5EF4-FFF2-40B4-BE49-F238E27FC236}">
                <a16:creationId xmlns:a16="http://schemas.microsoft.com/office/drawing/2014/main" id="{85A837DD-A873-F9CD-98AB-5F899C025B01}"/>
              </a:ext>
            </a:extLst>
          </p:cNvPr>
          <p:cNvSpPr>
            <a:spLocks noGrp="1"/>
          </p:cNvSpPr>
          <p:nvPr>
            <p:ph idx="1"/>
          </p:nvPr>
        </p:nvSpPr>
        <p:spPr>
          <a:xfrm>
            <a:off x="3371850" y="2170510"/>
            <a:ext cx="5529263" cy="3514725"/>
          </a:xfrm>
        </p:spPr>
        <p:txBody>
          <a:bodyPr>
            <a:normAutofit/>
          </a:bodyPr>
          <a:lstStyle/>
          <a:p>
            <a:pPr marL="0" indent="0">
              <a:lnSpc>
                <a:spcPct val="107000"/>
              </a:lnSpc>
              <a:spcBef>
                <a:spcPts val="0"/>
              </a:spcBef>
              <a:spcAft>
                <a:spcPts val="600"/>
              </a:spcAft>
              <a:buNone/>
              <a:defRPr/>
            </a:pPr>
            <a:r>
              <a:rPr lang="en-US" sz="1350" b="1" dirty="0">
                <a:ea typeface="Calibri" panose="020F0502020204030204" pitchFamily="34" charset="0"/>
                <a:cs typeface="Times New Roman" panose="02020603050405020304" pitchFamily="18" charset="0"/>
              </a:rPr>
              <a:t>Award Criteria: </a:t>
            </a:r>
            <a:endParaRPr lang="en-US" sz="1350" dirty="0">
              <a:ea typeface="Calibri" panose="020F0502020204030204" pitchFamily="34" charset="0"/>
              <a:cs typeface="Times New Roman" panose="02020603050405020304" pitchFamily="18" charset="0"/>
            </a:endParaRPr>
          </a:p>
          <a:p>
            <a:pPr marL="257175" indent="-257175">
              <a:lnSpc>
                <a:spcPct val="107000"/>
              </a:lnSpc>
              <a:spcBef>
                <a:spcPts val="0"/>
              </a:spcBef>
              <a:buFont typeface="Symbol" panose="05050102010706020507" pitchFamily="18" charset="2"/>
              <a:buChar char=""/>
              <a:defRPr/>
            </a:pPr>
            <a:r>
              <a:rPr lang="en-US" sz="1350" dirty="0">
                <a:ea typeface="Calibri" panose="020F0502020204030204" pitchFamily="34" charset="0"/>
                <a:cs typeface="Times New Roman" panose="02020603050405020304" pitchFamily="18" charset="0"/>
              </a:rPr>
              <a:t>The Nominee must be employed as an over-the-road motorcoach driver by an ABA Member (full- or part-time).</a:t>
            </a:r>
          </a:p>
          <a:p>
            <a:pPr marL="257175" indent="-257175">
              <a:lnSpc>
                <a:spcPct val="107000"/>
              </a:lnSpc>
              <a:spcBef>
                <a:spcPts val="0"/>
              </a:spcBef>
              <a:buFont typeface="Symbol" panose="05050102010706020507" pitchFamily="18" charset="2"/>
              <a:buChar char=""/>
              <a:defRPr/>
            </a:pPr>
            <a:r>
              <a:rPr lang="en-US" sz="1350" dirty="0">
                <a:ea typeface="Calibri" panose="020F0502020204030204" pitchFamily="34" charset="0"/>
                <a:cs typeface="Times New Roman" panose="02020603050405020304" pitchFamily="18" charset="0"/>
              </a:rPr>
              <a:t>The Nominee must have a minimum of ten (10) years cumulative experience driving an over-the-road motorcoach.</a:t>
            </a:r>
          </a:p>
          <a:p>
            <a:pPr marL="257175" indent="-257175">
              <a:lnSpc>
                <a:spcPct val="107000"/>
              </a:lnSpc>
              <a:spcBef>
                <a:spcPts val="0"/>
              </a:spcBef>
              <a:buFont typeface="Symbol" panose="05050102010706020507" pitchFamily="18" charset="2"/>
              <a:buChar char=""/>
              <a:defRPr/>
            </a:pPr>
            <a:r>
              <a:rPr lang="en-US" sz="1350" dirty="0">
                <a:ea typeface="Calibri" panose="020F0502020204030204" pitchFamily="34" charset="0"/>
                <a:cs typeface="Times New Roman" panose="02020603050405020304" pitchFamily="18" charset="0"/>
              </a:rPr>
              <a:t>The Nominee must not have any felony convictions.</a:t>
            </a:r>
          </a:p>
          <a:p>
            <a:pPr marL="257175" indent="-257175">
              <a:lnSpc>
                <a:spcPct val="107000"/>
              </a:lnSpc>
              <a:spcBef>
                <a:spcPts val="0"/>
              </a:spcBef>
              <a:buFont typeface="Symbol" panose="05050102010706020507" pitchFamily="18" charset="2"/>
              <a:buChar char=""/>
              <a:defRPr/>
            </a:pPr>
            <a:r>
              <a:rPr lang="en-US" sz="1350" dirty="0">
                <a:ea typeface="Calibri" panose="020F0502020204030204" pitchFamily="34" charset="0"/>
                <a:cs typeface="Times New Roman" panose="02020603050405020304" pitchFamily="18" charset="0"/>
              </a:rPr>
              <a:t>The Nominee must not have any driving violations in the past three (3) years, excluding form and manner violations.</a:t>
            </a:r>
          </a:p>
          <a:p>
            <a:pPr marL="257175" indent="-257175">
              <a:lnSpc>
                <a:spcPct val="107000"/>
              </a:lnSpc>
              <a:spcBef>
                <a:spcPts val="0"/>
              </a:spcBef>
              <a:spcAft>
                <a:spcPts val="600"/>
              </a:spcAft>
              <a:buFont typeface="Symbol" panose="05050102010706020507" pitchFamily="18" charset="2"/>
              <a:buChar char=""/>
              <a:defRPr/>
            </a:pPr>
            <a:r>
              <a:rPr lang="en-US" sz="1350" dirty="0">
                <a:ea typeface="Calibri" panose="020F0502020204030204" pitchFamily="34" charset="0"/>
                <a:cs typeface="Times New Roman" panose="02020603050405020304" pitchFamily="18" charset="0"/>
              </a:rPr>
              <a:t>The Nominee must not have had a chargeable accident for a minimum of ten years. Non-chargeable incidents or incidental accidents (bumpers, mirrors) do not count.</a:t>
            </a:r>
          </a:p>
          <a:p>
            <a:pPr marL="0" indent="0">
              <a:buNone/>
              <a:defRPr/>
            </a:pPr>
            <a:r>
              <a:rPr lang="en-US" sz="1350" b="1" dirty="0">
                <a:ea typeface="Calibri" panose="020F0502020204030204" pitchFamily="34" charset="0"/>
                <a:cs typeface="Times New Roman" panose="02020603050405020304" pitchFamily="18" charset="0"/>
              </a:rPr>
              <a:t>The supporting documentation</a:t>
            </a:r>
            <a:r>
              <a:rPr lang="en-US" sz="1350" dirty="0">
                <a:ea typeface="Calibri" panose="020F0502020204030204" pitchFamily="34" charset="0"/>
                <a:cs typeface="Times New Roman" panose="02020603050405020304" pitchFamily="18" charset="0"/>
              </a:rPr>
              <a:t> required is a three (3) year history of the nominee’s motor vehicle record (MVR) and customer testimonial letters on behalf of the nominee.</a:t>
            </a:r>
            <a:endParaRPr lang="en-US" b="1" dirty="0">
              <a:solidFill>
                <a:srgbClr val="002060"/>
              </a:solidFill>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E195ED57-2EDC-8DD9-51AC-1CF44F5122FC}"/>
              </a:ext>
            </a:extLst>
          </p:cNvPr>
          <p:cNvSpPr/>
          <p:nvPr/>
        </p:nvSpPr>
        <p:spPr>
          <a:xfrm>
            <a:off x="164306" y="1897856"/>
            <a:ext cx="8683229" cy="71438"/>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rgbClr val="002060"/>
              </a:solidFill>
            </a:endParaRPr>
          </a:p>
        </p:txBody>
      </p:sp>
      <p:pic>
        <p:nvPicPr>
          <p:cNvPr id="8198" name="Picture 4" descr="A person in a suit and tie&#10;&#10;Description automatically generated with low confidence">
            <a:extLst>
              <a:ext uri="{FF2B5EF4-FFF2-40B4-BE49-F238E27FC236}">
                <a16:creationId xmlns:a16="http://schemas.microsoft.com/office/drawing/2014/main" id="{6D68C2FD-ED14-D1FC-DF83-0AF8D6DC3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 y="2500313"/>
            <a:ext cx="2032397" cy="236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3">
            <a:extLst>
              <a:ext uri="{FF2B5EF4-FFF2-40B4-BE49-F238E27FC236}">
                <a16:creationId xmlns:a16="http://schemas.microsoft.com/office/drawing/2014/main" id="{D54C8431-2EEB-EA29-446F-DE0142AF2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467" y="2465785"/>
            <a:ext cx="2497931" cy="241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3" descr="Text&#10;&#10;Description automatically generated">
            <a:extLst>
              <a:ext uri="{FF2B5EF4-FFF2-40B4-BE49-F238E27FC236}">
                <a16:creationId xmlns:a16="http://schemas.microsoft.com/office/drawing/2014/main" id="{36916609-96E1-6CF1-FF95-B15B39766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035" y="2057400"/>
            <a:ext cx="2640806" cy="353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946FCF5-9B8C-1B26-63D6-D32F2CE9B22A}"/>
              </a:ext>
            </a:extLst>
          </p:cNvPr>
          <p:cNvPicPr>
            <a:picLocks noChangeAspect="1"/>
          </p:cNvPicPr>
          <p:nvPr/>
        </p:nvPicPr>
        <p:blipFill>
          <a:blip r:embed="rId5"/>
          <a:stretch>
            <a:fillRect/>
          </a:stretch>
        </p:blipFill>
        <p:spPr>
          <a:xfrm>
            <a:off x="423352" y="77275"/>
            <a:ext cx="1379630" cy="722184"/>
          </a:xfrm>
          <a:prstGeom prst="rect">
            <a:avLst/>
          </a:prstGeom>
        </p:spPr>
      </p:pic>
      <p:pic>
        <p:nvPicPr>
          <p:cNvPr id="7" name="Picture 6">
            <a:extLst>
              <a:ext uri="{FF2B5EF4-FFF2-40B4-BE49-F238E27FC236}">
                <a16:creationId xmlns:a16="http://schemas.microsoft.com/office/drawing/2014/main" id="{2F051D53-FBE2-F709-1D2F-1D851C4B17F4}"/>
              </a:ext>
            </a:extLst>
          </p:cNvPr>
          <p:cNvPicPr>
            <a:picLocks noChangeAspect="1"/>
          </p:cNvPicPr>
          <p:nvPr/>
        </p:nvPicPr>
        <p:blipFill>
          <a:blip r:embed="rId5"/>
          <a:stretch>
            <a:fillRect/>
          </a:stretch>
        </p:blipFill>
        <p:spPr>
          <a:xfrm>
            <a:off x="7386883" y="95456"/>
            <a:ext cx="1379630" cy="722184"/>
          </a:xfrm>
          <a:prstGeom prst="rect">
            <a:avLst/>
          </a:prstGeom>
        </p:spPr>
      </p:pic>
      <p:sp>
        <p:nvSpPr>
          <p:cNvPr id="8" name="Title 1">
            <a:extLst>
              <a:ext uri="{FF2B5EF4-FFF2-40B4-BE49-F238E27FC236}">
                <a16:creationId xmlns:a16="http://schemas.microsoft.com/office/drawing/2014/main" id="{79B70419-0326-80E5-E372-5899B2F1CA93}"/>
              </a:ext>
            </a:extLst>
          </p:cNvPr>
          <p:cNvSpPr txBox="1">
            <a:spLocks/>
          </p:cNvSpPr>
          <p:nvPr/>
        </p:nvSpPr>
        <p:spPr>
          <a:xfrm>
            <a:off x="236935" y="80028"/>
            <a:ext cx="8610600" cy="852755"/>
          </a:xfrm>
          <a:prstGeom prst="rect">
            <a:avLst/>
          </a:prstGeom>
          <a:noFill/>
          <a:ln w="28575"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SAFETY AWARDS</a:t>
            </a:r>
          </a:p>
        </p:txBody>
      </p:sp>
      <p:sp>
        <p:nvSpPr>
          <p:cNvPr id="14" name="TextBox 13">
            <a:extLst>
              <a:ext uri="{FF2B5EF4-FFF2-40B4-BE49-F238E27FC236}">
                <a16:creationId xmlns:a16="http://schemas.microsoft.com/office/drawing/2014/main" id="{4701384E-5390-FC49-B9FC-7D74168DCF30}"/>
              </a:ext>
            </a:extLst>
          </p:cNvPr>
          <p:cNvSpPr txBox="1"/>
          <p:nvPr/>
        </p:nvSpPr>
        <p:spPr>
          <a:xfrm>
            <a:off x="1281895" y="6048376"/>
            <a:ext cx="7619217" cy="646331"/>
          </a:xfrm>
          <a:prstGeom prst="rect">
            <a:avLst/>
          </a:prstGeom>
          <a:noFill/>
        </p:spPr>
        <p:txBody>
          <a:bodyPr wrap="square">
            <a:spAutoFit/>
          </a:bodyPr>
          <a:lstStyle/>
          <a:p>
            <a:r>
              <a:rPr lang="en-US" b="1" dirty="0"/>
              <a:t>Visit </a:t>
            </a:r>
            <a:r>
              <a:rPr lang="en-US" b="1" dirty="0">
                <a:hlinkClick r:id="rId6"/>
              </a:rPr>
              <a:t>https://www.buses.org/about/about-aba/awards/</a:t>
            </a:r>
            <a:r>
              <a:rPr lang="en-US" b="1" dirty="0"/>
              <a:t> on or around September 1, 2024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920" y="21726"/>
            <a:ext cx="9144000" cy="87359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2527115" y="106233"/>
            <a:ext cx="4089769" cy="664813"/>
          </a:xfrm>
          <a:noFill/>
          <a:ln w="28575">
            <a:noFill/>
          </a:ln>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en-US" sz="4200" b="1" i="1" cap="small" dirty="0">
                <a:solidFill>
                  <a:srgbClr val="FF9900"/>
                </a:solidFill>
                <a:latin typeface="Cooper Black" panose="0208090404030B020404" pitchFamily="18" charset="0"/>
                <a:ea typeface="STXingkai" panose="020B0503020204020204" pitchFamily="2" charset="-122"/>
                <a:cs typeface="Times New Roman" panose="02020603050405020304" pitchFamily="18" charset="0"/>
              </a:rPr>
              <a:t>Hot Topics</a:t>
            </a:r>
          </a:p>
        </p:txBody>
      </p:sp>
      <p:pic>
        <p:nvPicPr>
          <p:cNvPr id="2" name="Picture 1">
            <a:extLst>
              <a:ext uri="{FF2B5EF4-FFF2-40B4-BE49-F238E27FC236}">
                <a16:creationId xmlns:a16="http://schemas.microsoft.com/office/drawing/2014/main" id="{6F0F88BB-D767-FB16-2253-5B7235EE3946}"/>
              </a:ext>
            </a:extLst>
          </p:cNvPr>
          <p:cNvPicPr>
            <a:picLocks noChangeAspect="1"/>
          </p:cNvPicPr>
          <p:nvPr/>
        </p:nvPicPr>
        <p:blipFill>
          <a:blip r:embed="rId3"/>
          <a:stretch>
            <a:fillRect/>
          </a:stretch>
        </p:blipFill>
        <p:spPr>
          <a:xfrm>
            <a:off x="8418378" y="6406240"/>
            <a:ext cx="511783" cy="230413"/>
          </a:xfrm>
          <a:prstGeom prst="rect">
            <a:avLst/>
          </a:prstGeom>
        </p:spPr>
      </p:pic>
      <p:sp>
        <p:nvSpPr>
          <p:cNvPr id="4" name="TextBox 3">
            <a:extLst>
              <a:ext uri="{FF2B5EF4-FFF2-40B4-BE49-F238E27FC236}">
                <a16:creationId xmlns:a16="http://schemas.microsoft.com/office/drawing/2014/main" id="{CB7818D8-C184-6B87-AD7D-127056FBA8A4}"/>
              </a:ext>
            </a:extLst>
          </p:cNvPr>
          <p:cNvSpPr txBox="1"/>
          <p:nvPr/>
        </p:nvSpPr>
        <p:spPr>
          <a:xfrm>
            <a:off x="682451" y="1539593"/>
            <a:ext cx="8329869" cy="5293757"/>
          </a:xfrm>
          <a:prstGeom prst="rect">
            <a:avLst/>
          </a:prstGeom>
          <a:noFill/>
        </p:spPr>
        <p:txBody>
          <a:bodyPr wrap="square" rtlCol="0">
            <a:spAutoFit/>
          </a:bodyPr>
          <a:lstStyle/>
          <a:p>
            <a:pPr>
              <a:spcAft>
                <a:spcPts val="3000"/>
              </a:spcAft>
            </a:pPr>
            <a:r>
              <a:rPr lang="en-US" sz="2800" b="1" dirty="0">
                <a:solidFill>
                  <a:schemeClr val="accent1">
                    <a:lumMod val="50000"/>
                  </a:schemeClr>
                </a:solidFill>
                <a:latin typeface="Palatino Linotype" panose="02040502050505030304" pitchFamily="18" charset="0"/>
              </a:rPr>
              <a:t>	  - Charter Petition – DNC</a:t>
            </a:r>
          </a:p>
          <a:p>
            <a:pPr>
              <a:spcAft>
                <a:spcPts val="3000"/>
              </a:spcAft>
            </a:pPr>
            <a:r>
              <a:rPr lang="en-US" sz="2800" b="1" dirty="0">
                <a:solidFill>
                  <a:schemeClr val="accent1">
                    <a:lumMod val="50000"/>
                  </a:schemeClr>
                </a:solidFill>
                <a:latin typeface="Palatino Linotype" panose="02040502050505030304" pitchFamily="18" charset="0"/>
              </a:rPr>
              <a:t>	  - FMCSA SFD Changes </a:t>
            </a:r>
          </a:p>
          <a:p>
            <a:pPr>
              <a:spcAft>
                <a:spcPts val="3000"/>
              </a:spcAft>
            </a:pPr>
            <a:r>
              <a:rPr lang="en-US" sz="2800" b="1" dirty="0">
                <a:solidFill>
                  <a:schemeClr val="accent1">
                    <a:lumMod val="50000"/>
                  </a:schemeClr>
                </a:solidFill>
                <a:latin typeface="Palatino Linotype" panose="02040502050505030304" pitchFamily="18" charset="0"/>
              </a:rPr>
              <a:t>	  - OSHA Heat Standard</a:t>
            </a:r>
          </a:p>
          <a:p>
            <a:pPr>
              <a:spcAft>
                <a:spcPts val="3000"/>
              </a:spcAft>
            </a:pPr>
            <a:r>
              <a:rPr lang="en-US" sz="2800" b="1" dirty="0">
                <a:solidFill>
                  <a:schemeClr val="accent1">
                    <a:lumMod val="50000"/>
                  </a:schemeClr>
                </a:solidFill>
                <a:latin typeface="Palatino Linotype" panose="02040502050505030304" pitchFamily="18" charset="0"/>
              </a:rPr>
              <a:t>	  - NPS – CUA Registration System</a:t>
            </a:r>
          </a:p>
          <a:p>
            <a:pPr>
              <a:spcAft>
                <a:spcPts val="3000"/>
              </a:spcAft>
            </a:pPr>
            <a:r>
              <a:rPr lang="en-US" sz="2800" b="1" dirty="0">
                <a:solidFill>
                  <a:srgbClr val="389E4B"/>
                </a:solidFill>
                <a:latin typeface="Palatino Linotype" panose="02040502050505030304" pitchFamily="18" charset="0"/>
              </a:rPr>
              <a:t>     $$$</a:t>
            </a:r>
            <a:r>
              <a:rPr lang="en-US" sz="2800" b="1" dirty="0">
                <a:solidFill>
                  <a:srgbClr val="203864"/>
                </a:solidFill>
                <a:latin typeface="Palatino Linotype" panose="02040502050505030304" pitchFamily="18" charset="0"/>
              </a:rPr>
              <a:t> </a:t>
            </a:r>
            <a:r>
              <a:rPr lang="en-US" sz="2800" b="1" dirty="0">
                <a:solidFill>
                  <a:schemeClr val="accent1">
                    <a:lumMod val="50000"/>
                  </a:schemeClr>
                </a:solidFill>
                <a:latin typeface="Palatino Linotype" panose="02040502050505030304" pitchFamily="18" charset="0"/>
              </a:rPr>
              <a:t>- FY 2024 FEMA/TSA Bus Security Grants</a:t>
            </a:r>
          </a:p>
          <a:p>
            <a:pPr>
              <a:spcAft>
                <a:spcPts val="3000"/>
              </a:spcAft>
            </a:pPr>
            <a:r>
              <a:rPr lang="en-US" sz="2800" b="1" dirty="0">
                <a:solidFill>
                  <a:schemeClr val="accent1">
                    <a:lumMod val="50000"/>
                  </a:schemeClr>
                </a:solidFill>
                <a:latin typeface="Palatino Linotype" panose="02040502050505030304" pitchFamily="18" charset="0"/>
              </a:rPr>
              <a:t>	 - California Meal &amp; Rest Break</a:t>
            </a:r>
          </a:p>
          <a:p>
            <a:pPr marL="457200" indent="-457200">
              <a:spcAft>
                <a:spcPts val="3000"/>
              </a:spcAft>
              <a:buFont typeface="Arial" panose="020B0604020202020204" pitchFamily="34" charset="0"/>
              <a:buChar char="•"/>
            </a:pPr>
            <a:endParaRPr lang="en-US" sz="2000" b="1" u="sng" dirty="0">
              <a:solidFill>
                <a:schemeClr val="accent1">
                  <a:lumMod val="50000"/>
                </a:schemeClr>
              </a:solidFill>
              <a:latin typeface="Palatino Linotype" panose="02040502050505030304" pitchFamily="18" charset="0"/>
            </a:endParaRPr>
          </a:p>
        </p:txBody>
      </p:sp>
      <p:pic>
        <p:nvPicPr>
          <p:cNvPr id="11" name="Picture 4">
            <a:extLst>
              <a:ext uri="{FF2B5EF4-FFF2-40B4-BE49-F238E27FC236}">
                <a16:creationId xmlns:a16="http://schemas.microsoft.com/office/drawing/2014/main" id="{2E848376-F9F7-B7E1-E8D9-1A38C0EEDE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8249" y="6371086"/>
            <a:ext cx="747970" cy="3021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red blue and black donkey with stars&#10;&#10;Description automatically generated">
            <a:extLst>
              <a:ext uri="{FF2B5EF4-FFF2-40B4-BE49-F238E27FC236}">
                <a16:creationId xmlns:a16="http://schemas.microsoft.com/office/drawing/2014/main" id="{EF6C8828-12D2-6810-B8F1-A4E57846A6F9}"/>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13830" y="1358229"/>
            <a:ext cx="657446" cy="641011"/>
          </a:xfrm>
          <a:prstGeom prst="rect">
            <a:avLst/>
          </a:prstGeom>
        </p:spPr>
      </p:pic>
      <p:pic>
        <p:nvPicPr>
          <p:cNvPr id="1042" name="Picture 18" descr="Image result for sweating emoji">
            <a:extLst>
              <a:ext uri="{FF2B5EF4-FFF2-40B4-BE49-F238E27FC236}">
                <a16:creationId xmlns:a16="http://schemas.microsoft.com/office/drawing/2014/main" id="{DC491C34-DC2E-503F-16E2-8666E1A25F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0528" y="2926355"/>
            <a:ext cx="531680" cy="53440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epartment of Transportation">
            <a:extLst>
              <a:ext uri="{FF2B5EF4-FFF2-40B4-BE49-F238E27FC236}">
                <a16:creationId xmlns:a16="http://schemas.microsoft.com/office/drawing/2014/main" id="{CBD93E1E-A393-444B-A805-9D888BCE88B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209" r="15850"/>
          <a:stretch/>
        </p:blipFill>
        <p:spPr bwMode="auto">
          <a:xfrm>
            <a:off x="982365" y="2125363"/>
            <a:ext cx="743488" cy="57452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8BC1F96D-670F-9129-2257-F5FE6A28D9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1674" y="3690536"/>
            <a:ext cx="509602" cy="6752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B8510B2-4868-B628-DA99-C586B91573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20640" y="959082"/>
            <a:ext cx="863549" cy="3488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9FBF6CB3-A88C-5B0E-CA41-92486825792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3177" y="954249"/>
            <a:ext cx="863549" cy="3488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BC66910E-ABA9-C969-65E7-7467BF41C6C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9482" y="946962"/>
            <a:ext cx="863549" cy="3488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3254F90E-ACF6-6736-D8CE-DA57E6E4EED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71647" y="936515"/>
            <a:ext cx="863549" cy="3488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0EE9155D-F3B9-7303-E163-747E3C5B37F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85304" y="946962"/>
            <a:ext cx="863549" cy="3488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DBCFCAC9-0EAB-E731-2C7A-9229104D8F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28689" y="954249"/>
            <a:ext cx="863549" cy="3488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F3E91C05-4F0E-97A9-88C2-01B253071D8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98060" y="946962"/>
            <a:ext cx="863549" cy="3488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84709AF9-559C-CEE3-C5E3-58F8154F92C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0597" y="936515"/>
            <a:ext cx="863549" cy="3488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B9DE5742-C8E3-9DA0-AA2D-DDC21645968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2682" y="936515"/>
            <a:ext cx="863549" cy="3488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510AE3F3-1C3E-0071-86E8-D583DFA5EB5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767" y="936515"/>
            <a:ext cx="863549" cy="3488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lifornia State Shape Images – Browse 29,342 Stock Photos ...">
            <a:extLst>
              <a:ext uri="{FF2B5EF4-FFF2-40B4-BE49-F238E27FC236}">
                <a16:creationId xmlns:a16="http://schemas.microsoft.com/office/drawing/2014/main" id="{A16978DF-F26E-F2A0-6AB1-B51588C8FEA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7127" y="5497451"/>
            <a:ext cx="612024" cy="6442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916DEB46-BFE4-1EBD-84DE-D40CE6CE97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1256" y="6370356"/>
            <a:ext cx="747970" cy="3021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CA2AD1BF-234F-815C-EE9E-3648C35D9D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4036" y="6370356"/>
            <a:ext cx="747970" cy="3021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4FB4C16E-8E93-7783-DE4A-D3982F2E8B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6441" y="6377609"/>
            <a:ext cx="747970" cy="3021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2D43AEB9-4326-CD40-1AF7-DD9567A327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9448" y="6377609"/>
            <a:ext cx="747970" cy="3021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3C04C97C-60F8-62DD-88DA-F8E2D42E62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0399" y="6377609"/>
            <a:ext cx="747970" cy="3021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D2758EBD-B423-C720-10E8-FD61706EEC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9452" y="6377609"/>
            <a:ext cx="747970" cy="3021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9CB5CA3E-E69D-6FAE-64AA-C86F17206E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7424" y="6370356"/>
            <a:ext cx="747970" cy="3021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5E656125-A79C-F2B4-B6FB-34578B5384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8608" y="6356065"/>
            <a:ext cx="747970" cy="30218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C22F877D-A94C-1D1A-FE8C-AEBF176025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013" y="6357637"/>
            <a:ext cx="747970" cy="302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99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77487" y="-106591"/>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CEO Search Update</a:t>
            </a: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pic>
        <p:nvPicPr>
          <p:cNvPr id="3" name="Picture 2" descr="BusMARC ABC Companies(2).jpg">
            <a:extLst>
              <a:ext uri="{FF2B5EF4-FFF2-40B4-BE49-F238E27FC236}">
                <a16:creationId xmlns:a16="http://schemas.microsoft.com/office/drawing/2014/main" id="{65C6AA7F-8221-8767-2EA0-398DBE9EEB3D}"/>
              </a:ext>
            </a:extLst>
          </p:cNvPr>
          <p:cNvPicPr>
            <a:picLocks noChangeAspect="1"/>
          </p:cNvPicPr>
          <p:nvPr/>
        </p:nvPicPr>
        <p:blipFill>
          <a:blip r:embed="rId4" cstate="print"/>
          <a:stretch>
            <a:fillRect/>
          </a:stretch>
        </p:blipFill>
        <p:spPr>
          <a:xfrm>
            <a:off x="8034268" y="100956"/>
            <a:ext cx="698503" cy="698503"/>
          </a:xfrm>
          <a:prstGeom prst="rect">
            <a:avLst/>
          </a:prstGeom>
        </p:spPr>
      </p:pic>
      <p:pic>
        <p:nvPicPr>
          <p:cNvPr id="7" name="Picture 13">
            <a:extLst>
              <a:ext uri="{FF2B5EF4-FFF2-40B4-BE49-F238E27FC236}">
                <a16:creationId xmlns:a16="http://schemas.microsoft.com/office/drawing/2014/main" id="{51400B48-B19A-DE9D-013D-A91478D824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548" y="130570"/>
            <a:ext cx="1270735" cy="668890"/>
          </a:xfrm>
          <a:prstGeom prst="rect">
            <a:avLst/>
          </a:prstGeom>
          <a:solidFill>
            <a:schemeClr val="bg1"/>
          </a:solidFill>
          <a:ln>
            <a:noFill/>
          </a:ln>
        </p:spPr>
      </p:pic>
      <p:pic>
        <p:nvPicPr>
          <p:cNvPr id="13" name="Picture 12">
            <a:extLst>
              <a:ext uri="{FF2B5EF4-FFF2-40B4-BE49-F238E27FC236}">
                <a16:creationId xmlns:a16="http://schemas.microsoft.com/office/drawing/2014/main" id="{A613D1B1-9535-2042-E359-3721A72ADC07}"/>
              </a:ext>
            </a:extLst>
          </p:cNvPr>
          <p:cNvPicPr>
            <a:picLocks noChangeAspect="1"/>
          </p:cNvPicPr>
          <p:nvPr/>
        </p:nvPicPr>
        <p:blipFill>
          <a:blip r:embed="rId3"/>
          <a:stretch>
            <a:fillRect/>
          </a:stretch>
        </p:blipFill>
        <p:spPr>
          <a:xfrm>
            <a:off x="423352" y="77275"/>
            <a:ext cx="1379630" cy="722184"/>
          </a:xfrm>
          <a:prstGeom prst="rect">
            <a:avLst/>
          </a:prstGeom>
        </p:spPr>
      </p:pic>
      <p:pic>
        <p:nvPicPr>
          <p:cNvPr id="14" name="Picture 13">
            <a:extLst>
              <a:ext uri="{FF2B5EF4-FFF2-40B4-BE49-F238E27FC236}">
                <a16:creationId xmlns:a16="http://schemas.microsoft.com/office/drawing/2014/main" id="{F5CB7606-6132-BBC2-E6E3-14A8B4E25020}"/>
              </a:ext>
            </a:extLst>
          </p:cNvPr>
          <p:cNvPicPr>
            <a:picLocks noChangeAspect="1"/>
          </p:cNvPicPr>
          <p:nvPr/>
        </p:nvPicPr>
        <p:blipFill>
          <a:blip r:embed="rId3"/>
          <a:stretch>
            <a:fillRect/>
          </a:stretch>
        </p:blipFill>
        <p:spPr>
          <a:xfrm>
            <a:off x="7386883" y="95456"/>
            <a:ext cx="1379630" cy="722184"/>
          </a:xfrm>
          <a:prstGeom prst="rect">
            <a:avLst/>
          </a:prstGeom>
        </p:spPr>
      </p:pic>
      <p:sp>
        <p:nvSpPr>
          <p:cNvPr id="16" name="Title 1">
            <a:extLst>
              <a:ext uri="{FF2B5EF4-FFF2-40B4-BE49-F238E27FC236}">
                <a16:creationId xmlns:a16="http://schemas.microsoft.com/office/drawing/2014/main" id="{F8A8EFE8-58A6-9131-68C0-7DA40510E0DF}"/>
              </a:ext>
            </a:extLst>
          </p:cNvPr>
          <p:cNvSpPr txBox="1">
            <a:spLocks/>
          </p:cNvSpPr>
          <p:nvPr/>
        </p:nvSpPr>
        <p:spPr>
          <a:xfrm>
            <a:off x="155913" y="5503099"/>
            <a:ext cx="8610600" cy="852755"/>
          </a:xfrm>
          <a:prstGeom prst="rect">
            <a:avLst/>
          </a:prstGeom>
          <a:noFill/>
          <a:ln w="28575"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4000" b="1" cap="small" dirty="0">
                <a:solidFill>
                  <a:schemeClr val="tx1"/>
                </a:solidFill>
                <a:latin typeface="Palatino Linotype" panose="02040502050505030304" pitchFamily="18" charset="0"/>
                <a:cs typeface="Times New Roman" panose="02020603050405020304" pitchFamily="18" charset="0"/>
              </a:rPr>
              <a:t>Fred Ferguson</a:t>
            </a:r>
          </a:p>
        </p:txBody>
      </p:sp>
      <p:pic>
        <p:nvPicPr>
          <p:cNvPr id="10" name="Picture 9" descr="A person in a suit&#10;&#10;Description automatically generated">
            <a:extLst>
              <a:ext uri="{FF2B5EF4-FFF2-40B4-BE49-F238E27FC236}">
                <a16:creationId xmlns:a16="http://schemas.microsoft.com/office/drawing/2014/main" id="{2118B989-DFAF-5459-12EA-36F22D66FC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579" y="1562950"/>
            <a:ext cx="7098416" cy="3549208"/>
          </a:xfrm>
          <a:prstGeom prst="rect">
            <a:avLst/>
          </a:prstGeom>
        </p:spPr>
      </p:pic>
    </p:spTree>
    <p:extLst>
      <p:ext uri="{BB962C8B-B14F-4D97-AF65-F5344CB8AC3E}">
        <p14:creationId xmlns:p14="http://schemas.microsoft.com/office/powerpoint/2010/main" val="3955352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77487" y="-106591"/>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Motorcoach Parking</a:t>
            </a:r>
          </a:p>
        </p:txBody>
      </p:sp>
      <p:sp>
        <p:nvSpPr>
          <p:cNvPr id="4" name="TextBox 3">
            <a:extLst>
              <a:ext uri="{FF2B5EF4-FFF2-40B4-BE49-F238E27FC236}">
                <a16:creationId xmlns:a16="http://schemas.microsoft.com/office/drawing/2014/main" id="{47A8BF44-3AD3-49B5-8B21-71626FAC5017}"/>
              </a:ext>
            </a:extLst>
          </p:cNvPr>
          <p:cNvSpPr txBox="1"/>
          <p:nvPr/>
        </p:nvSpPr>
        <p:spPr>
          <a:xfrm>
            <a:off x="187874" y="746164"/>
            <a:ext cx="8768255" cy="6909584"/>
          </a:xfrm>
          <a:prstGeom prst="rect">
            <a:avLst/>
          </a:prstGeom>
          <a:noFill/>
        </p:spPr>
        <p:txBody>
          <a:bodyPr wrap="square" rtlCol="0">
            <a:spAutoFit/>
          </a:bodyPr>
          <a:lstStyle/>
          <a:p>
            <a:pPr marL="461963" indent="-236538"/>
            <a:endParaRPr lang="en-US" sz="1100" dirty="0">
              <a:solidFill>
                <a:schemeClr val="accent1">
                  <a:lumMod val="50000"/>
                </a:schemeClr>
              </a:solidFill>
              <a:latin typeface="Palatino Linotype" panose="02040502050505030304" pitchFamily="18" charset="0"/>
              <a:cs typeface="Times New Roman" panose="02020603050405020304" pitchFamily="18" charset="0"/>
            </a:endParaRPr>
          </a:p>
          <a:p>
            <a:pPr>
              <a:defRPr/>
            </a:pPr>
            <a:r>
              <a:rPr lang="en-US" sz="2800" dirty="0">
                <a:latin typeface="Palatino Linotype" panose="02040502050505030304" pitchFamily="18" charset="0"/>
              </a:rPr>
              <a:t>ABA Supports Increased Motorcoach Parking.</a:t>
            </a:r>
          </a:p>
          <a:p>
            <a:pPr marL="571500" indent="-571500">
              <a:buFont typeface="Arial" panose="020B0604020202020204" pitchFamily="34" charset="0"/>
              <a:buChar char="•"/>
              <a:defRPr/>
            </a:pPr>
            <a:endParaRPr lang="en-US" sz="3200" dirty="0">
              <a:latin typeface="Palatino Linotype" panose="02040502050505030304" pitchFamily="18" charset="0"/>
            </a:endParaRPr>
          </a:p>
          <a:p>
            <a:pPr marL="571500" indent="-571500">
              <a:buFont typeface="Arial" panose="020B0604020202020204" pitchFamily="34" charset="0"/>
              <a:buChar char="•"/>
              <a:defRPr/>
            </a:pPr>
            <a:r>
              <a:rPr lang="en-US" sz="2800" dirty="0">
                <a:latin typeface="Palatino Linotype" panose="02040502050505030304" pitchFamily="18" charset="0"/>
              </a:rPr>
              <a:t>For all federal legislation calling for increased truck parking, we have inserted motorcoach or had it changed to CMV.</a:t>
            </a:r>
          </a:p>
          <a:p>
            <a:pPr marL="571500" indent="-571500">
              <a:buFont typeface="Arial" panose="020B0604020202020204" pitchFamily="34" charset="0"/>
              <a:buChar char="•"/>
              <a:defRPr/>
            </a:pPr>
            <a:r>
              <a:rPr lang="en-US" sz="2800" dirty="0">
                <a:latin typeface="Palatino Linotype" panose="02040502050505030304" pitchFamily="18" charset="0"/>
              </a:rPr>
              <a:t>Motorcoach parking decreases traffic congestion</a:t>
            </a:r>
          </a:p>
          <a:p>
            <a:pPr marL="571500" indent="-571500">
              <a:buFont typeface="Arial" panose="020B0604020202020204" pitchFamily="34" charset="0"/>
              <a:buChar char="•"/>
              <a:defRPr/>
            </a:pPr>
            <a:r>
              <a:rPr lang="en-US" sz="2800" dirty="0">
                <a:latin typeface="Palatino Linotype" panose="02040502050505030304" pitchFamily="18" charset="0"/>
                <a:cs typeface="Times New Roman" panose="02020603050405020304" pitchFamily="18" charset="0"/>
              </a:rPr>
              <a:t>Motorcoach parking decreases idling, especially if restaurants and lounge facilities are nearby</a:t>
            </a:r>
          </a:p>
          <a:p>
            <a:pPr marL="571500" indent="-571500">
              <a:buFont typeface="Arial" panose="020B0604020202020204" pitchFamily="34" charset="0"/>
              <a:buChar char="•"/>
              <a:defRPr/>
            </a:pPr>
            <a:r>
              <a:rPr lang="en-US" sz="2800" dirty="0">
                <a:latin typeface="Palatino Linotype" panose="02040502050505030304" pitchFamily="18" charset="0"/>
                <a:cs typeface="Times New Roman" panose="02020603050405020304" pitchFamily="18" charset="0"/>
              </a:rPr>
              <a:t>ABA has advocated for motorcoach parking as part of intermodal facilities for years and annually participates in DC Loves Buses Day to promote parking awareness throughout the tourism community.</a:t>
            </a:r>
            <a:endParaRPr lang="en-US" sz="2200" dirty="0">
              <a:latin typeface="Palatino Linotype" panose="02040502050505030304" pitchFamily="18" charset="0"/>
              <a:cs typeface="Times New Roman" panose="02020603050405020304" pitchFamily="18" charset="0"/>
            </a:endParaRPr>
          </a:p>
          <a:p>
            <a:pPr marL="457200" lvl="4"/>
            <a:endParaRPr lang="en-US" sz="2000" b="1" dirty="0">
              <a:solidFill>
                <a:schemeClr val="accent1">
                  <a:lumMod val="50000"/>
                </a:schemeClr>
              </a:solidFill>
              <a:latin typeface="Palatino Linotype" panose="02040502050505030304" pitchFamily="18" charset="0"/>
              <a:cs typeface="Times New Roman" panose="02020603050405020304" pitchFamily="18" charset="0"/>
            </a:endParaRPr>
          </a:p>
          <a:p>
            <a:pPr marL="461963" indent="-236538">
              <a:buFontTx/>
              <a:buChar char="-"/>
            </a:pPr>
            <a:endParaRPr lang="en-US" sz="2000" b="1" dirty="0">
              <a:solidFill>
                <a:schemeClr val="accent1">
                  <a:lumMod val="50000"/>
                </a:schemeClr>
              </a:solidFill>
              <a:latin typeface="Palatino Linotype" panose="02040502050505030304" pitchFamily="18" charset="0"/>
              <a:cs typeface="Times New Roman" panose="02020603050405020304" pitchFamily="18" charset="0"/>
            </a:endParaRPr>
          </a:p>
          <a:p>
            <a:pPr marL="461963" indent="-236538">
              <a:buFontTx/>
              <a:buChar char="-"/>
            </a:pPr>
            <a:endParaRPr lang="en-US" sz="2400" b="1" dirty="0">
              <a:solidFill>
                <a:schemeClr val="accent1">
                  <a:lumMod val="50000"/>
                </a:schemeClr>
              </a:solidFill>
              <a:latin typeface="Palatino Linotype" panose="0204050205050503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spTree>
    <p:extLst>
      <p:ext uri="{BB962C8B-B14F-4D97-AF65-F5344CB8AC3E}">
        <p14:creationId xmlns:p14="http://schemas.microsoft.com/office/powerpoint/2010/main" val="1334199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77487" y="-106591"/>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Motorcoach Parking</a:t>
            </a: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pic>
        <p:nvPicPr>
          <p:cNvPr id="7" name="Picture 6">
            <a:extLst>
              <a:ext uri="{FF2B5EF4-FFF2-40B4-BE49-F238E27FC236}">
                <a16:creationId xmlns:a16="http://schemas.microsoft.com/office/drawing/2014/main" id="{974D8D0E-37AC-1D6B-C14F-51785ABA5864}"/>
              </a:ext>
            </a:extLst>
          </p:cNvPr>
          <p:cNvPicPr>
            <a:picLocks noChangeAspect="1"/>
          </p:cNvPicPr>
          <p:nvPr/>
        </p:nvPicPr>
        <p:blipFill rotWithShape="1">
          <a:blip r:embed="rId4"/>
          <a:srcRect t="11689" b="8199"/>
          <a:stretch/>
        </p:blipFill>
        <p:spPr>
          <a:xfrm>
            <a:off x="0" y="1458410"/>
            <a:ext cx="9144000" cy="4120587"/>
          </a:xfrm>
          <a:prstGeom prst="rect">
            <a:avLst/>
          </a:prstGeom>
        </p:spPr>
      </p:pic>
    </p:spTree>
    <p:extLst>
      <p:ext uri="{BB962C8B-B14F-4D97-AF65-F5344CB8AC3E}">
        <p14:creationId xmlns:p14="http://schemas.microsoft.com/office/powerpoint/2010/main" val="3242849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77487" y="-106591"/>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Motorcoach Parking</a:t>
            </a: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pic>
        <p:nvPicPr>
          <p:cNvPr id="4" name="Picture 3">
            <a:extLst>
              <a:ext uri="{FF2B5EF4-FFF2-40B4-BE49-F238E27FC236}">
                <a16:creationId xmlns:a16="http://schemas.microsoft.com/office/drawing/2014/main" id="{E414B278-8C1F-AF4B-4526-9E9EABBE0450}"/>
              </a:ext>
            </a:extLst>
          </p:cNvPr>
          <p:cNvPicPr>
            <a:picLocks noChangeAspect="1"/>
          </p:cNvPicPr>
          <p:nvPr/>
        </p:nvPicPr>
        <p:blipFill rotWithShape="1">
          <a:blip r:embed="rId4"/>
          <a:srcRect t="12364" b="7974"/>
          <a:stretch/>
        </p:blipFill>
        <p:spPr>
          <a:xfrm>
            <a:off x="0" y="1493134"/>
            <a:ext cx="9144000" cy="4097438"/>
          </a:xfrm>
          <a:prstGeom prst="rect">
            <a:avLst/>
          </a:prstGeom>
        </p:spPr>
      </p:pic>
    </p:spTree>
    <p:extLst>
      <p:ext uri="{BB962C8B-B14F-4D97-AF65-F5344CB8AC3E}">
        <p14:creationId xmlns:p14="http://schemas.microsoft.com/office/powerpoint/2010/main" val="733827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77487" y="-106591"/>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Motorcoach Parking - SF</a:t>
            </a: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pic>
        <p:nvPicPr>
          <p:cNvPr id="7" name="Picture 6">
            <a:extLst>
              <a:ext uri="{FF2B5EF4-FFF2-40B4-BE49-F238E27FC236}">
                <a16:creationId xmlns:a16="http://schemas.microsoft.com/office/drawing/2014/main" id="{E4AD0371-B90F-69FC-210A-E6718245C460}"/>
              </a:ext>
            </a:extLst>
          </p:cNvPr>
          <p:cNvPicPr>
            <a:picLocks noChangeAspect="1"/>
          </p:cNvPicPr>
          <p:nvPr/>
        </p:nvPicPr>
        <p:blipFill rotWithShape="1">
          <a:blip r:embed="rId4"/>
          <a:srcRect t="13713" b="8200"/>
          <a:stretch/>
        </p:blipFill>
        <p:spPr>
          <a:xfrm>
            <a:off x="0" y="1562582"/>
            <a:ext cx="9144000" cy="4016415"/>
          </a:xfrm>
          <a:prstGeom prst="rect">
            <a:avLst/>
          </a:prstGeom>
        </p:spPr>
      </p:pic>
    </p:spTree>
    <p:extLst>
      <p:ext uri="{BB962C8B-B14F-4D97-AF65-F5344CB8AC3E}">
        <p14:creationId xmlns:p14="http://schemas.microsoft.com/office/powerpoint/2010/main" val="2568091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77487" y="-106591"/>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Motorcoach Parking - SF</a:t>
            </a: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pic>
        <p:nvPicPr>
          <p:cNvPr id="4" name="Picture 3">
            <a:extLst>
              <a:ext uri="{FF2B5EF4-FFF2-40B4-BE49-F238E27FC236}">
                <a16:creationId xmlns:a16="http://schemas.microsoft.com/office/drawing/2014/main" id="{F389CBC5-ABF8-7726-56EB-5879869EAF58}"/>
              </a:ext>
            </a:extLst>
          </p:cNvPr>
          <p:cNvPicPr>
            <a:picLocks noChangeAspect="1"/>
          </p:cNvPicPr>
          <p:nvPr/>
        </p:nvPicPr>
        <p:blipFill rotWithShape="1">
          <a:blip r:embed="rId4"/>
          <a:srcRect l="7848" t="15738" r="7851" b="6849"/>
          <a:stretch/>
        </p:blipFill>
        <p:spPr>
          <a:xfrm>
            <a:off x="33030" y="959345"/>
            <a:ext cx="9077939" cy="4990041"/>
          </a:xfrm>
          <a:prstGeom prst="rect">
            <a:avLst/>
          </a:prstGeom>
        </p:spPr>
      </p:pic>
    </p:spTree>
    <p:extLst>
      <p:ext uri="{BB962C8B-B14F-4D97-AF65-F5344CB8AC3E}">
        <p14:creationId xmlns:p14="http://schemas.microsoft.com/office/powerpoint/2010/main" val="3216555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77487" y="-106591"/>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Motorcoach Parking - SF</a:t>
            </a: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pic>
        <p:nvPicPr>
          <p:cNvPr id="7" name="Picture 6">
            <a:extLst>
              <a:ext uri="{FF2B5EF4-FFF2-40B4-BE49-F238E27FC236}">
                <a16:creationId xmlns:a16="http://schemas.microsoft.com/office/drawing/2014/main" id="{F953CE14-0686-F971-5E76-88F1B05A7C36}"/>
              </a:ext>
            </a:extLst>
          </p:cNvPr>
          <p:cNvPicPr>
            <a:picLocks noChangeAspect="1"/>
          </p:cNvPicPr>
          <p:nvPr/>
        </p:nvPicPr>
        <p:blipFill rotWithShape="1">
          <a:blip r:embed="rId4"/>
          <a:srcRect l="16962" t="16188" r="16456" b="6625"/>
          <a:stretch/>
        </p:blipFill>
        <p:spPr>
          <a:xfrm>
            <a:off x="0" y="852755"/>
            <a:ext cx="8426051" cy="5494554"/>
          </a:xfrm>
          <a:prstGeom prst="rect">
            <a:avLst/>
          </a:prstGeom>
        </p:spPr>
      </p:pic>
    </p:spTree>
    <p:extLst>
      <p:ext uri="{BB962C8B-B14F-4D97-AF65-F5344CB8AC3E}">
        <p14:creationId xmlns:p14="http://schemas.microsoft.com/office/powerpoint/2010/main" val="3478176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77487" y="-106591"/>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Motorcoach Parking - LA</a:t>
            </a: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pic>
        <p:nvPicPr>
          <p:cNvPr id="7" name="Picture 6" descr="A map of a city&#10;&#10;Description automatically generated">
            <a:extLst>
              <a:ext uri="{FF2B5EF4-FFF2-40B4-BE49-F238E27FC236}">
                <a16:creationId xmlns:a16="http://schemas.microsoft.com/office/drawing/2014/main" id="{0B227496-9C77-44C4-1BB5-49FB2E6D8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326" y="1061836"/>
            <a:ext cx="7991475" cy="5448300"/>
          </a:xfrm>
          <a:prstGeom prst="rect">
            <a:avLst/>
          </a:prstGeom>
        </p:spPr>
      </p:pic>
    </p:spTree>
    <p:extLst>
      <p:ext uri="{BB962C8B-B14F-4D97-AF65-F5344CB8AC3E}">
        <p14:creationId xmlns:p14="http://schemas.microsoft.com/office/powerpoint/2010/main" val="3589711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77487" y="-106591"/>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Motorcoach Parking - LA</a:t>
            </a: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pic>
        <p:nvPicPr>
          <p:cNvPr id="4" name="Picture 3" descr="A map of a local train station&#10;&#10;Description automatically generated">
            <a:extLst>
              <a:ext uri="{FF2B5EF4-FFF2-40B4-BE49-F238E27FC236}">
                <a16:creationId xmlns:a16="http://schemas.microsoft.com/office/drawing/2014/main" id="{57BE624B-726C-D55C-F92F-17CC789ED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251" y="1112253"/>
            <a:ext cx="7611476" cy="4790836"/>
          </a:xfrm>
          <a:prstGeom prst="rect">
            <a:avLst/>
          </a:prstGeom>
        </p:spPr>
      </p:pic>
    </p:spTree>
    <p:extLst>
      <p:ext uri="{BB962C8B-B14F-4D97-AF65-F5344CB8AC3E}">
        <p14:creationId xmlns:p14="http://schemas.microsoft.com/office/powerpoint/2010/main" val="1021101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77487" y="-106591"/>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Motorcoach Parking - </a:t>
            </a:r>
            <a:r>
              <a:rPr lang="en-US" sz="4000" b="1" cap="small" dirty="0" err="1">
                <a:solidFill>
                  <a:schemeClr val="bg1"/>
                </a:solidFill>
                <a:latin typeface="Palatino Linotype" panose="02040502050505030304" pitchFamily="18" charset="0"/>
                <a:cs typeface="Times New Roman" panose="02020603050405020304" pitchFamily="18" charset="0"/>
              </a:rPr>
              <a:t>nps</a:t>
            </a:r>
            <a:endParaRPr lang="en-US" sz="4000" b="1" cap="small" dirty="0">
              <a:solidFill>
                <a:schemeClr val="bg1"/>
              </a:solidFill>
              <a:latin typeface="Palatino Linotype" panose="0204050205050503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pic>
        <p:nvPicPr>
          <p:cNvPr id="7" name="Picture 6">
            <a:extLst>
              <a:ext uri="{FF2B5EF4-FFF2-40B4-BE49-F238E27FC236}">
                <a16:creationId xmlns:a16="http://schemas.microsoft.com/office/drawing/2014/main" id="{1004E11C-CD68-6FD9-020D-0E9B2AB26187}"/>
              </a:ext>
            </a:extLst>
          </p:cNvPr>
          <p:cNvPicPr>
            <a:picLocks noChangeAspect="1"/>
          </p:cNvPicPr>
          <p:nvPr/>
        </p:nvPicPr>
        <p:blipFill rotWithShape="1">
          <a:blip r:embed="rId4"/>
          <a:srcRect t="5162" b="7075"/>
          <a:stretch/>
        </p:blipFill>
        <p:spPr>
          <a:xfrm>
            <a:off x="0" y="1122744"/>
            <a:ext cx="9144000" cy="4514127"/>
          </a:xfrm>
          <a:prstGeom prst="rect">
            <a:avLst/>
          </a:prstGeom>
        </p:spPr>
      </p:pic>
    </p:spTree>
    <p:extLst>
      <p:ext uri="{BB962C8B-B14F-4D97-AF65-F5344CB8AC3E}">
        <p14:creationId xmlns:p14="http://schemas.microsoft.com/office/powerpoint/2010/main" val="2302922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576"/>
            <a:ext cx="9144000" cy="7375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45527" y="-20577"/>
            <a:ext cx="8610600" cy="664813"/>
          </a:xfrm>
          <a:noFill/>
          <a:ln w="28575">
            <a:noFill/>
          </a:ln>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en-US" sz="4200" b="1" cap="small" dirty="0">
                <a:solidFill>
                  <a:schemeClr val="bg1"/>
                </a:solidFill>
                <a:latin typeface="Palatino Linotype" panose="02040502050505030304" pitchFamily="18" charset="0"/>
                <a:cs typeface="Times New Roman" panose="02020603050405020304" pitchFamily="18" charset="0"/>
              </a:rPr>
              <a:t>Other Highlights</a:t>
            </a:r>
          </a:p>
        </p:txBody>
      </p:sp>
      <p:pic>
        <p:nvPicPr>
          <p:cNvPr id="2" name="Picture 1">
            <a:extLst>
              <a:ext uri="{FF2B5EF4-FFF2-40B4-BE49-F238E27FC236}">
                <a16:creationId xmlns:a16="http://schemas.microsoft.com/office/drawing/2014/main" id="{6F0F88BB-D767-FB16-2253-5B7235EE3946}"/>
              </a:ext>
            </a:extLst>
          </p:cNvPr>
          <p:cNvPicPr>
            <a:picLocks noChangeAspect="1"/>
          </p:cNvPicPr>
          <p:nvPr/>
        </p:nvPicPr>
        <p:blipFill>
          <a:blip r:embed="rId3"/>
          <a:stretch>
            <a:fillRect/>
          </a:stretch>
        </p:blipFill>
        <p:spPr>
          <a:xfrm>
            <a:off x="8418378" y="6406240"/>
            <a:ext cx="511783" cy="230413"/>
          </a:xfrm>
          <a:prstGeom prst="rect">
            <a:avLst/>
          </a:prstGeom>
        </p:spPr>
      </p:pic>
      <p:sp>
        <p:nvSpPr>
          <p:cNvPr id="4" name="TextBox 3">
            <a:extLst>
              <a:ext uri="{FF2B5EF4-FFF2-40B4-BE49-F238E27FC236}">
                <a16:creationId xmlns:a16="http://schemas.microsoft.com/office/drawing/2014/main" id="{CB7818D8-C184-6B87-AD7D-127056FBA8A4}"/>
              </a:ext>
            </a:extLst>
          </p:cNvPr>
          <p:cNvSpPr txBox="1"/>
          <p:nvPr/>
        </p:nvSpPr>
        <p:spPr>
          <a:xfrm>
            <a:off x="479445" y="1316744"/>
            <a:ext cx="8342763" cy="5755422"/>
          </a:xfrm>
          <a:prstGeom prst="rect">
            <a:avLst/>
          </a:prstGeom>
          <a:noFill/>
        </p:spPr>
        <p:txBody>
          <a:bodyPr wrap="square" rtlCol="0">
            <a:spAutoFit/>
          </a:bodyPr>
          <a:lstStyle/>
          <a:p>
            <a:r>
              <a:rPr lang="en-US" sz="2800" b="1" u="sng" dirty="0">
                <a:solidFill>
                  <a:srgbClr val="C00000"/>
                </a:solidFill>
                <a:latin typeface="Palatino Linotype" panose="02040502050505030304" pitchFamily="18" charset="0"/>
              </a:rPr>
              <a:t>Legislative</a:t>
            </a:r>
          </a:p>
          <a:p>
            <a:pPr marL="342900" indent="-342900">
              <a:buFont typeface="Arial" panose="020B0604020202020204" pitchFamily="34" charset="0"/>
              <a:buChar char="•"/>
            </a:pPr>
            <a:r>
              <a:rPr lang="en-US" sz="2400" b="1" dirty="0">
                <a:solidFill>
                  <a:schemeClr val="accent1">
                    <a:lumMod val="50000"/>
                  </a:schemeClr>
                </a:solidFill>
                <a:latin typeface="Palatino Linotype" panose="02040502050505030304" pitchFamily="18" charset="0"/>
              </a:rPr>
              <a:t>Rural Transportation hearing before House T&amp;I Committee, March 21 (Industry Testified)</a:t>
            </a:r>
          </a:p>
          <a:p>
            <a:endParaRPr lang="en-US" sz="1000" b="1" u="sng" dirty="0">
              <a:solidFill>
                <a:schemeClr val="accent1">
                  <a:lumMod val="50000"/>
                </a:schemeClr>
              </a:solidFill>
              <a:latin typeface="Palatino Linotype" panose="02040502050505030304" pitchFamily="18" charset="0"/>
            </a:endParaRPr>
          </a:p>
          <a:p>
            <a:endParaRPr lang="en-US" sz="2800" b="1" u="sng" dirty="0">
              <a:solidFill>
                <a:srgbClr val="C00000"/>
              </a:solidFill>
              <a:latin typeface="Palatino Linotype" panose="02040502050505030304" pitchFamily="18" charset="0"/>
            </a:endParaRPr>
          </a:p>
          <a:p>
            <a:r>
              <a:rPr lang="en-US" sz="2800" b="1" u="sng" dirty="0">
                <a:solidFill>
                  <a:srgbClr val="C00000"/>
                </a:solidFill>
                <a:latin typeface="Palatino Linotype" panose="02040502050505030304" pitchFamily="18" charset="0"/>
              </a:rPr>
              <a:t>Regulatory/Administrative</a:t>
            </a:r>
          </a:p>
          <a:p>
            <a:pPr marL="342900" indent="-342900">
              <a:buFont typeface="Arial" panose="020B0604020202020204" pitchFamily="34" charset="0"/>
              <a:buChar char="•"/>
            </a:pPr>
            <a:r>
              <a:rPr lang="en-US" sz="2400" b="1" dirty="0">
                <a:solidFill>
                  <a:schemeClr val="accent1">
                    <a:lumMod val="50000"/>
                  </a:schemeClr>
                </a:solidFill>
                <a:latin typeface="Palatino Linotype" panose="02040502050505030304" pitchFamily="18" charset="0"/>
              </a:rPr>
              <a:t>Green House Gas Phase 3 – Motorcoaches Excluded</a:t>
            </a:r>
          </a:p>
          <a:p>
            <a:pPr marL="342900" indent="-342900">
              <a:buFont typeface="Arial" panose="020B0604020202020204" pitchFamily="34" charset="0"/>
              <a:buChar char="•"/>
            </a:pPr>
            <a:r>
              <a:rPr lang="en-US" sz="2400" b="1" dirty="0">
                <a:solidFill>
                  <a:schemeClr val="accent1">
                    <a:lumMod val="50000"/>
                  </a:schemeClr>
                </a:solidFill>
                <a:latin typeface="Palatino Linotype" panose="02040502050505030304" pitchFamily="18" charset="0"/>
              </a:rPr>
              <a:t>FMCSA Registration Changes – Lots of Public Meetings</a:t>
            </a:r>
          </a:p>
          <a:p>
            <a:pPr marL="342900" indent="-342900">
              <a:buFont typeface="Arial" panose="020B0604020202020204" pitchFamily="34" charset="0"/>
              <a:buChar char="•"/>
            </a:pPr>
            <a:r>
              <a:rPr lang="en-US" sz="2400" b="1" dirty="0">
                <a:solidFill>
                  <a:schemeClr val="accent1">
                    <a:lumMod val="50000"/>
                  </a:schemeClr>
                </a:solidFill>
                <a:latin typeface="Palatino Linotype" panose="02040502050505030304" pitchFamily="18" charset="0"/>
              </a:rPr>
              <a:t>Other NPS CUA changes</a:t>
            </a:r>
          </a:p>
          <a:p>
            <a:endParaRPr lang="en-US" sz="2000" b="1" dirty="0">
              <a:solidFill>
                <a:schemeClr val="accent1">
                  <a:lumMod val="50000"/>
                </a:schemeClr>
              </a:solidFill>
              <a:latin typeface="Palatino Linotype" panose="02040502050505030304" pitchFamily="18" charset="0"/>
            </a:endParaRPr>
          </a:p>
          <a:p>
            <a:endParaRPr lang="en-US" sz="1000" b="1" u="sng" dirty="0">
              <a:solidFill>
                <a:schemeClr val="accent1">
                  <a:lumMod val="50000"/>
                </a:schemeClr>
              </a:solidFill>
              <a:latin typeface="Palatino Linotype" panose="02040502050505030304" pitchFamily="18" charset="0"/>
            </a:endParaRPr>
          </a:p>
          <a:p>
            <a:pPr marL="285750" indent="-285750">
              <a:buFont typeface="Arial" panose="020B0604020202020204" pitchFamily="34" charset="0"/>
              <a:buChar char="•"/>
            </a:pPr>
            <a:endParaRPr lang="en-US" sz="1000" b="1" dirty="0">
              <a:solidFill>
                <a:schemeClr val="accent1">
                  <a:lumMod val="50000"/>
                </a:schemeClr>
              </a:solidFill>
              <a:latin typeface="Palatino Linotype" panose="02040502050505030304" pitchFamily="18" charset="0"/>
            </a:endParaRPr>
          </a:p>
          <a:p>
            <a:r>
              <a:rPr lang="en-US" sz="2800" b="1" u="sng" dirty="0">
                <a:solidFill>
                  <a:srgbClr val="C00000"/>
                </a:solidFill>
                <a:latin typeface="Palatino Linotype" panose="02040502050505030304" pitchFamily="18" charset="0"/>
              </a:rPr>
              <a:t>State Issues</a:t>
            </a:r>
          </a:p>
          <a:p>
            <a:pPr marL="342900" indent="-342900">
              <a:buFont typeface="Arial" panose="020B0604020202020204" pitchFamily="34" charset="0"/>
              <a:buChar char="•"/>
            </a:pPr>
            <a:r>
              <a:rPr lang="en-US" sz="2400" b="1" dirty="0">
                <a:solidFill>
                  <a:schemeClr val="accent1">
                    <a:lumMod val="50000"/>
                  </a:schemeClr>
                </a:solidFill>
                <a:latin typeface="Palatino Linotype" panose="02040502050505030304" pitchFamily="18" charset="0"/>
              </a:rPr>
              <a:t>NYC tolling – supported local efforts, some success</a:t>
            </a:r>
          </a:p>
          <a:p>
            <a:pPr marL="342900" indent="-342900">
              <a:buFont typeface="Arial" panose="020B0604020202020204" pitchFamily="34" charset="0"/>
              <a:buChar char="•"/>
            </a:pPr>
            <a:r>
              <a:rPr lang="en-US" sz="2400" b="1" dirty="0">
                <a:solidFill>
                  <a:schemeClr val="accent1">
                    <a:lumMod val="50000"/>
                  </a:schemeClr>
                </a:solidFill>
                <a:latin typeface="Palatino Linotype" panose="02040502050505030304" pitchFamily="18" charset="0"/>
              </a:rPr>
              <a:t>Boston Tolling (👀)</a:t>
            </a:r>
            <a:endParaRPr lang="en-US" b="1" dirty="0">
              <a:solidFill>
                <a:schemeClr val="accent1">
                  <a:lumMod val="50000"/>
                </a:schemeClr>
              </a:solidFill>
              <a:latin typeface="Palatino Linotype" panose="02040502050505030304" pitchFamily="18" charset="0"/>
            </a:endParaRPr>
          </a:p>
          <a:p>
            <a:endParaRPr lang="en-US" b="1" dirty="0">
              <a:solidFill>
                <a:srgbClr val="FF0000"/>
              </a:solidFill>
              <a:latin typeface="Palatino Linotype" panose="02040502050505030304" pitchFamily="18" charset="0"/>
            </a:endParaRPr>
          </a:p>
          <a:p>
            <a:endParaRPr lang="en-US" sz="2000" b="1" u="sng" dirty="0">
              <a:solidFill>
                <a:schemeClr val="accent1">
                  <a:lumMod val="50000"/>
                </a:schemeClr>
              </a:solidFill>
              <a:latin typeface="Palatino Linotype" panose="02040502050505030304" pitchFamily="18" charset="0"/>
            </a:endParaRPr>
          </a:p>
        </p:txBody>
      </p:sp>
    </p:spTree>
    <p:extLst>
      <p:ext uri="{BB962C8B-B14F-4D97-AF65-F5344CB8AC3E}">
        <p14:creationId xmlns:p14="http://schemas.microsoft.com/office/powerpoint/2010/main" val="3967786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A36B9D-3C03-4676-871A-357C5F892768}"/>
              </a:ext>
            </a:extLst>
          </p:cNvPr>
          <p:cNvSpPr/>
          <p:nvPr/>
        </p:nvSpPr>
        <p:spPr>
          <a:xfrm>
            <a:off x="-1" y="0"/>
            <a:ext cx="9144000" cy="1240971"/>
          </a:xfrm>
          <a:prstGeom prst="rect">
            <a:avLst/>
          </a:prstGeom>
          <a:solidFill>
            <a:srgbClr val="002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a:extLst>
              <a:ext uri="{FF2B5EF4-FFF2-40B4-BE49-F238E27FC236}">
                <a16:creationId xmlns:a16="http://schemas.microsoft.com/office/drawing/2014/main" id="{A53138FE-646E-4752-8E97-C69A87923C99}"/>
              </a:ext>
            </a:extLst>
          </p:cNvPr>
          <p:cNvSpPr txBox="1"/>
          <p:nvPr/>
        </p:nvSpPr>
        <p:spPr>
          <a:xfrm>
            <a:off x="242166" y="1335950"/>
            <a:ext cx="8612585" cy="3970318"/>
          </a:xfrm>
          <a:prstGeom prst="rect">
            <a:avLst/>
          </a:prstGeom>
          <a:noFill/>
        </p:spPr>
        <p:txBody>
          <a:bodyPr wrap="square" rtlCol="0">
            <a:spAutoFit/>
          </a:bodyPr>
          <a:lstStyle/>
          <a:p>
            <a:pPr algn="ctr"/>
            <a:endParaRPr lang="en-US" sz="2400" dirty="0">
              <a:solidFill>
                <a:srgbClr val="002B5C"/>
              </a:solidFill>
              <a:latin typeface="Palatino Linotype" panose="02040502050505030304" pitchFamily="18" charset="0"/>
              <a:cs typeface="Times New Roman" panose="02020603050405020304" pitchFamily="18" charset="0"/>
            </a:endParaRPr>
          </a:p>
          <a:p>
            <a:pPr algn="ctr"/>
            <a:r>
              <a:rPr lang="en-US" sz="4000" b="1" dirty="0">
                <a:solidFill>
                  <a:srgbClr val="C00000"/>
                </a:solidFill>
                <a:latin typeface="Palatino Linotype" panose="02040502050505030304" pitchFamily="18" charset="0"/>
                <a:cs typeface="Times New Roman" panose="02020603050405020304" pitchFamily="18" charset="0"/>
              </a:rPr>
              <a:t>Questions or Comments?</a:t>
            </a:r>
          </a:p>
          <a:p>
            <a:pPr algn="ctr"/>
            <a:endParaRPr lang="en-US" sz="2400" dirty="0">
              <a:solidFill>
                <a:srgbClr val="002B5C"/>
              </a:solidFill>
              <a:latin typeface="Palatino Linotype" panose="02040502050505030304" pitchFamily="18" charset="0"/>
              <a:cs typeface="Times New Roman" panose="02020603050405020304" pitchFamily="18" charset="0"/>
            </a:endParaRPr>
          </a:p>
          <a:p>
            <a:pPr algn="ctr"/>
            <a:r>
              <a:rPr lang="en-US" sz="3200" dirty="0">
                <a:solidFill>
                  <a:srgbClr val="002B5C"/>
                </a:solidFill>
                <a:latin typeface="Palatino Linotype" panose="02040502050505030304" pitchFamily="18" charset="0"/>
                <a:cs typeface="Times New Roman" panose="02020603050405020304" pitchFamily="18" charset="0"/>
              </a:rPr>
              <a:t>Thank you</a:t>
            </a:r>
          </a:p>
          <a:p>
            <a:pPr algn="ctr"/>
            <a:endParaRPr lang="en-US" sz="1400" dirty="0">
              <a:solidFill>
                <a:srgbClr val="002B5C"/>
              </a:solidFill>
              <a:latin typeface="Palatino Linotype" panose="02040502050505030304" pitchFamily="18" charset="0"/>
              <a:cs typeface="Times New Roman" panose="02020603050405020304" pitchFamily="18" charset="0"/>
            </a:endParaRPr>
          </a:p>
          <a:p>
            <a:pPr algn="ctr"/>
            <a:r>
              <a:rPr lang="en-US" sz="3200" dirty="0">
                <a:solidFill>
                  <a:srgbClr val="002B5C"/>
                </a:solidFill>
                <a:latin typeface="Palatino Linotype" panose="02040502050505030304" pitchFamily="18" charset="0"/>
                <a:cs typeface="Times New Roman" panose="02020603050405020304" pitchFamily="18" charset="0"/>
              </a:rPr>
              <a:t>*******************</a:t>
            </a:r>
          </a:p>
          <a:p>
            <a:pPr algn="ctr"/>
            <a:endParaRPr lang="en-US" sz="1400" b="1" dirty="0">
              <a:solidFill>
                <a:srgbClr val="002B5C"/>
              </a:solidFill>
              <a:latin typeface="Palatino Linotype" panose="02040502050505030304" pitchFamily="18" charset="0"/>
              <a:cs typeface="Times New Roman" panose="02020603050405020304" pitchFamily="18" charset="0"/>
            </a:endParaRPr>
          </a:p>
          <a:p>
            <a:pPr algn="ctr"/>
            <a:r>
              <a:rPr lang="en-US" sz="2400" b="1" dirty="0">
                <a:solidFill>
                  <a:schemeClr val="accent5">
                    <a:lumMod val="50000"/>
                  </a:schemeClr>
                </a:solidFill>
                <a:latin typeface="Times New Roman" panose="02020603050405020304" pitchFamily="18" charset="0"/>
                <a:cs typeface="Times New Roman" panose="02020603050405020304" pitchFamily="18" charset="0"/>
              </a:rPr>
              <a:t>Brandon Buchanan</a:t>
            </a:r>
          </a:p>
          <a:p>
            <a:pPr algn="ctr"/>
            <a:r>
              <a:rPr lang="en-US" sz="2400" b="1" dirty="0">
                <a:solidFill>
                  <a:schemeClr val="accent5">
                    <a:lumMod val="50000"/>
                  </a:schemeClr>
                </a:solidFill>
                <a:latin typeface="Times New Roman" panose="02020603050405020304" pitchFamily="18" charset="0"/>
                <a:cs typeface="Times New Roman" panose="02020603050405020304" pitchFamily="18" charset="0"/>
              </a:rPr>
              <a:t>Bbuchanan@buses.org</a:t>
            </a:r>
          </a:p>
          <a:p>
            <a:pPr algn="ctr"/>
            <a:r>
              <a:rPr lang="en-US" sz="2400" b="1" dirty="0">
                <a:solidFill>
                  <a:schemeClr val="accent5">
                    <a:lumMod val="50000"/>
                  </a:schemeClr>
                </a:solidFill>
                <a:latin typeface="Times New Roman" panose="02020603050405020304" pitchFamily="18" charset="0"/>
                <a:cs typeface="Times New Roman" panose="02020603050405020304" pitchFamily="18" charset="0"/>
              </a:rPr>
              <a:t>202- 218-7227</a:t>
            </a:r>
          </a:p>
        </p:txBody>
      </p:sp>
      <p:sp>
        <p:nvSpPr>
          <p:cNvPr id="8" name="TextBox 7"/>
          <p:cNvSpPr txBox="1"/>
          <p:nvPr/>
        </p:nvSpPr>
        <p:spPr>
          <a:xfrm>
            <a:off x="2174032" y="349543"/>
            <a:ext cx="6680719" cy="584775"/>
          </a:xfrm>
          <a:prstGeom prst="rect">
            <a:avLst/>
          </a:prstGeom>
          <a:noFill/>
        </p:spPr>
        <p:txBody>
          <a:bodyPr wrap="square" rtlCol="0">
            <a:spAutoFit/>
          </a:bodyPr>
          <a:lstStyle/>
          <a:p>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a:solidFill>
                  <a:prstClr val="white"/>
                </a:solidFill>
                <a:latin typeface="Bookman Old Style" panose="02050604050505020204" pitchFamily="18" charset="0"/>
              </a:rPr>
              <a:t>  </a:t>
            </a:r>
          </a:p>
        </p:txBody>
      </p:sp>
      <p:pic>
        <p:nvPicPr>
          <p:cNvPr id="9" name="Picture 8">
            <a:extLst>
              <a:ext uri="{FF2B5EF4-FFF2-40B4-BE49-F238E27FC236}">
                <a16:creationId xmlns:a16="http://schemas.microsoft.com/office/drawing/2014/main" id="{C17F23F0-4C51-463C-A1ED-835894EE6702}"/>
              </a:ext>
            </a:extLst>
          </p:cNvPr>
          <p:cNvPicPr>
            <a:picLocks noChangeAspect="1"/>
          </p:cNvPicPr>
          <p:nvPr/>
        </p:nvPicPr>
        <p:blipFill>
          <a:blip r:embed="rId3"/>
          <a:stretch>
            <a:fillRect/>
          </a:stretch>
        </p:blipFill>
        <p:spPr>
          <a:xfrm>
            <a:off x="3398634" y="94979"/>
            <a:ext cx="2346732" cy="1056536"/>
          </a:xfrm>
          <a:prstGeom prst="rect">
            <a:avLst/>
          </a:prstGeom>
        </p:spPr>
      </p:pic>
    </p:spTree>
    <p:extLst>
      <p:ext uri="{BB962C8B-B14F-4D97-AF65-F5344CB8AC3E}">
        <p14:creationId xmlns:p14="http://schemas.microsoft.com/office/powerpoint/2010/main" val="674715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73149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189613" y="-121264"/>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Washington Update </a:t>
            </a:r>
          </a:p>
        </p:txBody>
      </p:sp>
      <p:sp>
        <p:nvSpPr>
          <p:cNvPr id="4" name="TextBox 3">
            <a:extLst>
              <a:ext uri="{FF2B5EF4-FFF2-40B4-BE49-F238E27FC236}">
                <a16:creationId xmlns:a16="http://schemas.microsoft.com/office/drawing/2014/main" id="{47A8BF44-3AD3-49B5-8B21-71626FAC5017}"/>
              </a:ext>
            </a:extLst>
          </p:cNvPr>
          <p:cNvSpPr txBox="1"/>
          <p:nvPr/>
        </p:nvSpPr>
        <p:spPr>
          <a:xfrm>
            <a:off x="266701" y="771860"/>
            <a:ext cx="8800213" cy="461665"/>
          </a:xfrm>
          <a:prstGeom prst="rect">
            <a:avLst/>
          </a:prstGeom>
          <a:noFill/>
        </p:spPr>
        <p:txBody>
          <a:bodyPr wrap="square" rtlCol="0">
            <a:spAutoFit/>
          </a:bodyPr>
          <a:lstStyle/>
          <a:p>
            <a:pPr marL="225425" indent="-225425" algn="ctr"/>
            <a:r>
              <a:rPr lang="en-US" sz="2400" b="1" u="sng" dirty="0">
                <a:solidFill>
                  <a:srgbClr val="C00000"/>
                </a:solidFill>
                <a:latin typeface="Palatino Linotype" panose="02040502050505030304" pitchFamily="18" charset="0"/>
                <a:cs typeface="Times New Roman" panose="02020603050405020304" pitchFamily="18" charset="0"/>
              </a:rPr>
              <a:t>MARCH 21</a:t>
            </a:r>
            <a:r>
              <a:rPr lang="en-US" sz="2400" b="1" u="sng" baseline="30000" dirty="0">
                <a:solidFill>
                  <a:srgbClr val="C00000"/>
                </a:solidFill>
                <a:latin typeface="Palatino Linotype" panose="02040502050505030304" pitchFamily="18" charset="0"/>
                <a:cs typeface="Times New Roman" panose="02020603050405020304" pitchFamily="18" charset="0"/>
              </a:rPr>
              <a:t>ST</a:t>
            </a:r>
            <a:r>
              <a:rPr lang="en-US" sz="2400" b="1" u="sng" dirty="0">
                <a:solidFill>
                  <a:srgbClr val="C00000"/>
                </a:solidFill>
                <a:latin typeface="Palatino Linotype" panose="02040502050505030304" pitchFamily="18" charset="0"/>
                <a:cs typeface="Times New Roman" panose="02020603050405020304" pitchFamily="18" charset="0"/>
              </a:rPr>
              <a:t> – T&amp;I SUBCOMMITTEE HEARING </a:t>
            </a:r>
            <a:r>
              <a:rPr lang="en-US" sz="2400" b="1" dirty="0">
                <a:solidFill>
                  <a:schemeClr val="accent1">
                    <a:lumMod val="50000"/>
                  </a:schemeClr>
                </a:solidFill>
                <a:latin typeface="Palatino Linotype" panose="02040502050505030304" pitchFamily="18" charset="0"/>
                <a:cs typeface="Times New Roman" panose="02020603050405020304" pitchFamily="18" charset="0"/>
              </a:rPr>
              <a:t> 	</a:t>
            </a:r>
            <a:endParaRPr lang="en-US" sz="2800" b="1" dirty="0">
              <a:solidFill>
                <a:srgbClr val="C00000"/>
              </a:solidFill>
              <a:latin typeface="Palatino Linotype" panose="0204050205050503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pic>
        <p:nvPicPr>
          <p:cNvPr id="11" name="Picture 10" descr="A person sitting at a podium&#10;&#10;Description automatically generated">
            <a:extLst>
              <a:ext uri="{FF2B5EF4-FFF2-40B4-BE49-F238E27FC236}">
                <a16:creationId xmlns:a16="http://schemas.microsoft.com/office/drawing/2014/main" id="{F1311396-6665-F571-2A53-68E4360054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75" t="8277" r="8480"/>
          <a:stretch/>
        </p:blipFill>
        <p:spPr>
          <a:xfrm>
            <a:off x="345528" y="1394005"/>
            <a:ext cx="2975644" cy="1970975"/>
          </a:xfrm>
          <a:prstGeom prst="rect">
            <a:avLst/>
          </a:prstGeom>
        </p:spPr>
      </p:pic>
      <p:pic>
        <p:nvPicPr>
          <p:cNvPr id="14" name="Picture 13" descr="A group of people sitting in a courtroom&#10;&#10;Description automatically generated">
            <a:extLst>
              <a:ext uri="{FF2B5EF4-FFF2-40B4-BE49-F238E27FC236}">
                <a16:creationId xmlns:a16="http://schemas.microsoft.com/office/drawing/2014/main" id="{7FEEC3A5-B9A9-F908-2BD8-7F377ABB7B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9601" y="1394005"/>
            <a:ext cx="2822726" cy="2117044"/>
          </a:xfrm>
          <a:prstGeom prst="rect">
            <a:avLst/>
          </a:prstGeom>
        </p:spPr>
      </p:pic>
      <p:sp>
        <p:nvSpPr>
          <p:cNvPr id="17" name="TextBox 16">
            <a:extLst>
              <a:ext uri="{FF2B5EF4-FFF2-40B4-BE49-F238E27FC236}">
                <a16:creationId xmlns:a16="http://schemas.microsoft.com/office/drawing/2014/main" id="{0C5247B0-F8F2-5D3E-4F28-AEF28CC6ABBF}"/>
              </a:ext>
            </a:extLst>
          </p:cNvPr>
          <p:cNvSpPr txBox="1"/>
          <p:nvPr/>
        </p:nvSpPr>
        <p:spPr>
          <a:xfrm>
            <a:off x="1339234" y="4882329"/>
            <a:ext cx="6465531" cy="1754326"/>
          </a:xfrm>
          <a:prstGeom prst="rect">
            <a:avLst/>
          </a:prstGeom>
          <a:noFill/>
        </p:spPr>
        <p:txBody>
          <a:bodyPr wrap="square" rtlCol="0">
            <a:spAutoFit/>
          </a:bodyPr>
          <a:lstStyle/>
          <a:p>
            <a:r>
              <a:rPr lang="en-US" b="1" i="1" dirty="0">
                <a:solidFill>
                  <a:srgbClr val="C00000"/>
                </a:solidFill>
                <a:latin typeface="Palatino Linotype" panose="02040502050505030304" pitchFamily="18" charset="0"/>
              </a:rPr>
              <a:t>Rural Transportation Challenges:  Stakeholders Perspectives</a:t>
            </a:r>
          </a:p>
          <a:p>
            <a:pPr marL="285750" indent="-285750">
              <a:buFont typeface="Arial" panose="020B0604020202020204" pitchFamily="34" charset="0"/>
              <a:buChar char="•"/>
            </a:pPr>
            <a:r>
              <a:rPr lang="en-US" dirty="0">
                <a:solidFill>
                  <a:srgbClr val="C00000"/>
                </a:solidFill>
                <a:latin typeface="Palatino Linotype" panose="02040502050505030304" pitchFamily="18" charset="0"/>
              </a:rPr>
              <a:t>Access issues</a:t>
            </a:r>
          </a:p>
          <a:p>
            <a:pPr marL="285750" indent="-285750">
              <a:buFont typeface="Arial" panose="020B0604020202020204" pitchFamily="34" charset="0"/>
              <a:buChar char="•"/>
            </a:pPr>
            <a:r>
              <a:rPr lang="en-US" dirty="0">
                <a:solidFill>
                  <a:srgbClr val="C00000"/>
                </a:solidFill>
                <a:latin typeface="Palatino Linotype" panose="02040502050505030304" pitchFamily="18" charset="0"/>
              </a:rPr>
              <a:t>Funding</a:t>
            </a:r>
          </a:p>
          <a:p>
            <a:pPr marL="285750" indent="-285750">
              <a:buFont typeface="Arial" panose="020B0604020202020204" pitchFamily="34" charset="0"/>
              <a:buChar char="•"/>
            </a:pPr>
            <a:r>
              <a:rPr lang="en-US" dirty="0">
                <a:solidFill>
                  <a:srgbClr val="C00000"/>
                </a:solidFill>
                <a:latin typeface="Palatino Linotype" panose="02040502050505030304" pitchFamily="18" charset="0"/>
              </a:rPr>
              <a:t>Infrastructure &amp; resources </a:t>
            </a:r>
          </a:p>
          <a:p>
            <a:pPr marL="285750" indent="-285750">
              <a:buFont typeface="Arial" panose="020B0604020202020204" pitchFamily="34" charset="0"/>
              <a:buChar char="•"/>
            </a:pPr>
            <a:r>
              <a:rPr lang="en-US" dirty="0">
                <a:solidFill>
                  <a:srgbClr val="C00000"/>
                </a:solidFill>
                <a:latin typeface="Palatino Linotype" panose="02040502050505030304" pitchFamily="18" charset="0"/>
              </a:rPr>
              <a:t>Emissions and ZEV challenges</a:t>
            </a:r>
          </a:p>
          <a:p>
            <a:pPr marL="285750" indent="-285750">
              <a:buFont typeface="Arial" panose="020B0604020202020204" pitchFamily="34" charset="0"/>
              <a:buChar char="•"/>
            </a:pPr>
            <a:r>
              <a:rPr lang="en-US" dirty="0">
                <a:solidFill>
                  <a:srgbClr val="C00000"/>
                </a:solidFill>
                <a:latin typeface="Palatino Linotype" panose="02040502050505030304" pitchFamily="18" charset="0"/>
              </a:rPr>
              <a:t>Tolling/congestion mitigation programs</a:t>
            </a:r>
          </a:p>
        </p:txBody>
      </p:sp>
      <p:pic>
        <p:nvPicPr>
          <p:cNvPr id="9" name="Picture 8" descr="A person in a suit and tie sitting at a desk&#10;&#10;Description automatically generated">
            <a:extLst>
              <a:ext uri="{FF2B5EF4-FFF2-40B4-BE49-F238E27FC236}">
                <a16:creationId xmlns:a16="http://schemas.microsoft.com/office/drawing/2014/main" id="{7030FFBD-E9D4-A2E6-9777-B8C41FB468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82" t="8589" r="11182"/>
          <a:stretch/>
        </p:blipFill>
        <p:spPr>
          <a:xfrm>
            <a:off x="2797302" y="2499020"/>
            <a:ext cx="3196169" cy="2277129"/>
          </a:xfrm>
          <a:prstGeom prst="rect">
            <a:avLst/>
          </a:prstGeom>
        </p:spPr>
      </p:pic>
    </p:spTree>
    <p:extLst>
      <p:ext uri="{BB962C8B-B14F-4D97-AF65-F5344CB8AC3E}">
        <p14:creationId xmlns:p14="http://schemas.microsoft.com/office/powerpoint/2010/main" val="1660911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77573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189613" y="-121264"/>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Washington Update </a:t>
            </a:r>
          </a:p>
        </p:txBody>
      </p:sp>
      <p:sp>
        <p:nvSpPr>
          <p:cNvPr id="4" name="TextBox 3">
            <a:extLst>
              <a:ext uri="{FF2B5EF4-FFF2-40B4-BE49-F238E27FC236}">
                <a16:creationId xmlns:a16="http://schemas.microsoft.com/office/drawing/2014/main" id="{47A8BF44-3AD3-49B5-8B21-71626FAC5017}"/>
              </a:ext>
            </a:extLst>
          </p:cNvPr>
          <p:cNvSpPr txBox="1"/>
          <p:nvPr/>
        </p:nvSpPr>
        <p:spPr>
          <a:xfrm>
            <a:off x="73179" y="910085"/>
            <a:ext cx="8800213" cy="1646605"/>
          </a:xfrm>
          <a:prstGeom prst="rect">
            <a:avLst/>
          </a:prstGeom>
          <a:noFill/>
        </p:spPr>
        <p:txBody>
          <a:bodyPr wrap="square" rtlCol="0">
            <a:spAutoFit/>
          </a:bodyPr>
          <a:lstStyle/>
          <a:p>
            <a:pPr marL="225425" indent="-225425" algn="ctr"/>
            <a:r>
              <a:rPr lang="en-US" sz="2600" b="1" u="sng" dirty="0">
                <a:solidFill>
                  <a:srgbClr val="C00000"/>
                </a:solidFill>
                <a:latin typeface="Palatino Linotype" panose="02040502050505030304" pitchFamily="18" charset="0"/>
                <a:cs typeface="Times New Roman" panose="02020603050405020304" pitchFamily="18" charset="0"/>
              </a:rPr>
              <a:t>2024 - CONGRESS TO DATE </a:t>
            </a:r>
          </a:p>
          <a:p>
            <a:pPr marL="457200"/>
            <a:endParaRPr lang="en-US" sz="1000" b="1" dirty="0">
              <a:solidFill>
                <a:schemeClr val="accent1">
                  <a:lumMod val="50000"/>
                </a:schemeClr>
              </a:solidFill>
              <a:latin typeface="Palatino Linotype" panose="02040502050505030304" pitchFamily="18" charset="0"/>
              <a:cs typeface="Times New Roman" panose="02020603050405020304" pitchFamily="18" charset="0"/>
            </a:endParaRPr>
          </a:p>
          <a:p>
            <a:pPr marL="457200">
              <a:spcAft>
                <a:spcPts val="600"/>
              </a:spcAft>
            </a:pPr>
            <a:endParaRPr lang="en-US" sz="2400" b="1" dirty="0">
              <a:solidFill>
                <a:schemeClr val="accent1">
                  <a:lumMod val="50000"/>
                </a:schemeClr>
              </a:solidFill>
              <a:latin typeface="Palatino Linotype" panose="02040502050505030304" pitchFamily="18" charset="0"/>
              <a:cs typeface="Times New Roman" panose="02020603050405020304" pitchFamily="18" charset="0"/>
            </a:endParaRPr>
          </a:p>
          <a:p>
            <a:pPr marL="457200">
              <a:spcAft>
                <a:spcPts val="600"/>
              </a:spcAft>
            </a:pPr>
            <a:r>
              <a:rPr lang="en-US" sz="2400" b="1" dirty="0">
                <a:solidFill>
                  <a:schemeClr val="accent1">
                    <a:lumMod val="50000"/>
                  </a:schemeClr>
                </a:solidFill>
                <a:latin typeface="Palatino Linotype" panose="02040502050505030304" pitchFamily="18" charset="0"/>
                <a:cs typeface="Times New Roman" panose="02020603050405020304" pitchFamily="18" charset="0"/>
              </a:rPr>
              <a:t>				    </a:t>
            </a:r>
            <a:r>
              <a:rPr lang="en-US" sz="3600" b="1" dirty="0">
                <a:solidFill>
                  <a:schemeClr val="accent1">
                    <a:lumMod val="50000"/>
                  </a:schemeClr>
                </a:solidFill>
                <a:latin typeface="Palatino Linotype" panose="02040502050505030304" pitchFamily="18" charset="0"/>
                <a:cs typeface="Times New Roman" panose="02020603050405020304" pitchFamily="18" charset="0"/>
              </a:rPr>
              <a:t>V. </a:t>
            </a:r>
            <a:r>
              <a:rPr lang="en-US" sz="2400" b="1" dirty="0">
                <a:solidFill>
                  <a:schemeClr val="accent1">
                    <a:lumMod val="50000"/>
                  </a:schemeClr>
                </a:solidFill>
                <a:latin typeface="Palatino Linotype" panose="02040502050505030304" pitchFamily="18" charset="0"/>
                <a:cs typeface="Times New Roman" panose="02020603050405020304" pitchFamily="18" charset="0"/>
              </a:rPr>
              <a:t>	</a:t>
            </a:r>
            <a:endParaRPr lang="en-US" sz="2800" b="1" dirty="0">
              <a:solidFill>
                <a:srgbClr val="C00000"/>
              </a:solidFill>
              <a:latin typeface="Palatino Linotype" panose="0204050205050503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sp>
        <p:nvSpPr>
          <p:cNvPr id="5" name="TextBox 4">
            <a:extLst>
              <a:ext uri="{FF2B5EF4-FFF2-40B4-BE49-F238E27FC236}">
                <a16:creationId xmlns:a16="http://schemas.microsoft.com/office/drawing/2014/main" id="{3C527313-83C2-441E-064B-1DEA908CB19F}"/>
              </a:ext>
            </a:extLst>
          </p:cNvPr>
          <p:cNvSpPr txBox="1"/>
          <p:nvPr/>
        </p:nvSpPr>
        <p:spPr>
          <a:xfrm>
            <a:off x="187874" y="6462445"/>
            <a:ext cx="157654" cy="276999"/>
          </a:xfrm>
          <a:prstGeom prst="rect">
            <a:avLst/>
          </a:prstGeom>
          <a:noFill/>
        </p:spPr>
        <p:txBody>
          <a:bodyPr wrap="square" rtlCol="0">
            <a:spAutoFit/>
          </a:bodyPr>
          <a:lstStyle/>
          <a:p>
            <a:r>
              <a:rPr lang="en-US" sz="1200" dirty="0"/>
              <a:t>4</a:t>
            </a:r>
          </a:p>
        </p:txBody>
      </p:sp>
      <p:pic>
        <p:nvPicPr>
          <p:cNvPr id="7" name="Picture 6" descr="A cartoon emoji with a thumbs up&#10;&#10;Description automatically generated">
            <a:extLst>
              <a:ext uri="{FF2B5EF4-FFF2-40B4-BE49-F238E27FC236}">
                <a16:creationId xmlns:a16="http://schemas.microsoft.com/office/drawing/2014/main" id="{EB4D3B07-895C-3AF8-3EE4-E9B91C2EF12A}"/>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668940" y="1614943"/>
            <a:ext cx="1347355" cy="941747"/>
          </a:xfrm>
          <a:prstGeom prst="rect">
            <a:avLst/>
          </a:prstGeom>
        </p:spPr>
      </p:pic>
      <p:pic>
        <p:nvPicPr>
          <p:cNvPr id="15" name="Picture 14" descr="A yellow emoji with a thumbs up&#10;&#10;Description automatically generated">
            <a:extLst>
              <a:ext uri="{FF2B5EF4-FFF2-40B4-BE49-F238E27FC236}">
                <a16:creationId xmlns:a16="http://schemas.microsoft.com/office/drawing/2014/main" id="{8ECA0432-AE0A-A02A-1BFD-A50AFB34891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743047" y="1561417"/>
            <a:ext cx="1427855" cy="999498"/>
          </a:xfrm>
          <a:prstGeom prst="rect">
            <a:avLst/>
          </a:prstGeom>
        </p:spPr>
      </p:pic>
      <p:sp>
        <p:nvSpPr>
          <p:cNvPr id="18" name="TextBox 17">
            <a:extLst>
              <a:ext uri="{FF2B5EF4-FFF2-40B4-BE49-F238E27FC236}">
                <a16:creationId xmlns:a16="http://schemas.microsoft.com/office/drawing/2014/main" id="{8DDD597A-7D83-F018-EE92-0200BFE01B79}"/>
              </a:ext>
            </a:extLst>
          </p:cNvPr>
          <p:cNvSpPr txBox="1"/>
          <p:nvPr/>
        </p:nvSpPr>
        <p:spPr>
          <a:xfrm>
            <a:off x="4494913" y="2910967"/>
            <a:ext cx="4031816" cy="3970318"/>
          </a:xfrm>
          <a:prstGeom prst="rect">
            <a:avLst/>
          </a:prstGeom>
          <a:noFill/>
        </p:spPr>
        <p:txBody>
          <a:bodyPr wrap="square" rtlCol="0">
            <a:spAutoFit/>
          </a:bodyPr>
          <a:lstStyle/>
          <a:p>
            <a:r>
              <a:rPr lang="en-US" b="1" dirty="0">
                <a:solidFill>
                  <a:srgbClr val="C00000"/>
                </a:solidFill>
                <a:latin typeface="Palatino Linotype" panose="02040502050505030304" pitchFamily="18" charset="0"/>
              </a:rPr>
              <a:t>HOUSE: </a:t>
            </a:r>
          </a:p>
          <a:p>
            <a:pPr marL="509588" indent="-285750">
              <a:buFont typeface="Wingdings" panose="05000000000000000000" pitchFamily="2" charset="2"/>
              <a:buChar char="Ø"/>
            </a:pPr>
            <a:r>
              <a:rPr lang="en-US" b="1" dirty="0">
                <a:solidFill>
                  <a:schemeClr val="accent1">
                    <a:lumMod val="50000"/>
                  </a:schemeClr>
                </a:solidFill>
                <a:latin typeface="Palatino Linotype" panose="02040502050505030304" pitchFamily="18" charset="0"/>
              </a:rPr>
              <a:t>Members leaving early; disillusionment</a:t>
            </a:r>
          </a:p>
          <a:p>
            <a:pPr marL="509588" indent="-285750">
              <a:buFont typeface="Wingdings" panose="05000000000000000000" pitchFamily="2" charset="2"/>
              <a:buChar char="Ø"/>
            </a:pPr>
            <a:endParaRPr lang="en-US" b="1" dirty="0">
              <a:solidFill>
                <a:schemeClr val="accent1">
                  <a:lumMod val="50000"/>
                </a:schemeClr>
              </a:solidFill>
              <a:latin typeface="Palatino Linotype" panose="02040502050505030304" pitchFamily="18" charset="0"/>
            </a:endParaRPr>
          </a:p>
          <a:p>
            <a:pPr marL="509588" indent="-285750">
              <a:buFont typeface="Wingdings" panose="05000000000000000000" pitchFamily="2" charset="2"/>
              <a:buChar char="Ø"/>
            </a:pPr>
            <a:r>
              <a:rPr lang="en-US" b="1" dirty="0">
                <a:solidFill>
                  <a:schemeClr val="accent1">
                    <a:lumMod val="50000"/>
                  </a:schemeClr>
                </a:solidFill>
                <a:latin typeface="Palatino Linotype" panose="02040502050505030304" pitchFamily="18" charset="0"/>
              </a:rPr>
              <a:t>Continued threats on Speaker’s seat</a:t>
            </a:r>
          </a:p>
          <a:p>
            <a:pPr marL="465138" indent="-241300">
              <a:buFont typeface="Wingdings" panose="05000000000000000000" pitchFamily="2" charset="2"/>
              <a:buChar char="ü"/>
            </a:pPr>
            <a:endParaRPr lang="en-US" b="1" dirty="0">
              <a:solidFill>
                <a:schemeClr val="accent1">
                  <a:lumMod val="50000"/>
                </a:schemeClr>
              </a:solidFill>
              <a:latin typeface="Palatino Linotype" panose="02040502050505030304" pitchFamily="18" charset="0"/>
            </a:endParaRPr>
          </a:p>
          <a:p>
            <a:r>
              <a:rPr lang="en-US" b="1" dirty="0">
                <a:solidFill>
                  <a:srgbClr val="C00000"/>
                </a:solidFill>
                <a:latin typeface="Palatino Linotype" panose="02040502050505030304" pitchFamily="18" charset="0"/>
              </a:rPr>
              <a:t>SENATE: </a:t>
            </a:r>
          </a:p>
          <a:p>
            <a:pPr marL="519113" indent="-290513">
              <a:buFont typeface="Wingdings" panose="05000000000000000000" pitchFamily="2" charset="2"/>
              <a:buChar char="Ø"/>
            </a:pPr>
            <a:r>
              <a:rPr lang="en-US" b="1" dirty="0">
                <a:solidFill>
                  <a:schemeClr val="accent1">
                    <a:lumMod val="50000"/>
                  </a:schemeClr>
                </a:solidFill>
                <a:latin typeface="Palatino Linotype" panose="02040502050505030304" pitchFamily="18" charset="0"/>
              </a:rPr>
              <a:t>McConnell departure - loss of institutional knowledge &amp; negotiation skills</a:t>
            </a:r>
          </a:p>
          <a:p>
            <a:pPr marL="285750" indent="-285750">
              <a:buFont typeface="Wingdings" panose="05000000000000000000" pitchFamily="2" charset="2"/>
              <a:buChar char="ü"/>
            </a:pPr>
            <a:endParaRPr lang="en-US" b="1" dirty="0">
              <a:solidFill>
                <a:schemeClr val="accent1">
                  <a:lumMod val="50000"/>
                </a:schemeClr>
              </a:solidFill>
              <a:latin typeface="Palatino Linotype" panose="02040502050505030304" pitchFamily="18" charset="0"/>
            </a:endParaRPr>
          </a:p>
          <a:p>
            <a:r>
              <a:rPr lang="en-US" b="1" dirty="0">
                <a:solidFill>
                  <a:srgbClr val="C00000"/>
                </a:solidFill>
                <a:latin typeface="Palatino Linotype" panose="02040502050505030304" pitchFamily="18" charset="0"/>
              </a:rPr>
              <a:t>BILLS:  </a:t>
            </a:r>
          </a:p>
          <a:p>
            <a:pPr marL="568325" indent="-333375">
              <a:buFont typeface="Wingdings" panose="05000000000000000000" pitchFamily="2" charset="2"/>
              <a:buChar char="Ø"/>
            </a:pPr>
            <a:r>
              <a:rPr lang="en-US" b="1" dirty="0">
                <a:solidFill>
                  <a:schemeClr val="accent1">
                    <a:lumMod val="50000"/>
                  </a:schemeClr>
                </a:solidFill>
                <a:latin typeface="Palatino Linotype" panose="02040502050505030304" pitchFamily="18" charset="0"/>
              </a:rPr>
              <a:t>Tax bill not moving</a:t>
            </a:r>
            <a:r>
              <a:rPr lang="en-US" b="1" dirty="0">
                <a:solidFill>
                  <a:srgbClr val="C00000"/>
                </a:solidFill>
                <a:latin typeface="Palatino Linotype" panose="02040502050505030304" pitchFamily="18" charset="0"/>
              </a:rPr>
              <a:t> </a:t>
            </a:r>
          </a:p>
        </p:txBody>
      </p:sp>
      <p:sp>
        <p:nvSpPr>
          <p:cNvPr id="19" name="TextBox 18">
            <a:extLst>
              <a:ext uri="{FF2B5EF4-FFF2-40B4-BE49-F238E27FC236}">
                <a16:creationId xmlns:a16="http://schemas.microsoft.com/office/drawing/2014/main" id="{740A1907-005B-519B-1B46-E32EF3D17DE9}"/>
              </a:ext>
            </a:extLst>
          </p:cNvPr>
          <p:cNvSpPr txBox="1"/>
          <p:nvPr/>
        </p:nvSpPr>
        <p:spPr>
          <a:xfrm>
            <a:off x="525077" y="2910967"/>
            <a:ext cx="3852839" cy="3739485"/>
          </a:xfrm>
          <a:prstGeom prst="rect">
            <a:avLst/>
          </a:prstGeom>
          <a:noFill/>
        </p:spPr>
        <p:txBody>
          <a:bodyPr wrap="square" rtlCol="0">
            <a:spAutoFit/>
          </a:bodyPr>
          <a:lstStyle/>
          <a:p>
            <a:r>
              <a:rPr lang="en-US" b="1" dirty="0">
                <a:solidFill>
                  <a:srgbClr val="C00000"/>
                </a:solidFill>
                <a:latin typeface="Palatino Linotype" panose="02040502050505030304" pitchFamily="18" charset="0"/>
              </a:rPr>
              <a:t>CONGRESS:</a:t>
            </a:r>
          </a:p>
          <a:p>
            <a:pPr marL="285750" indent="-285750">
              <a:spcAft>
                <a:spcPts val="1800"/>
              </a:spcAft>
              <a:buFont typeface="Wingdings" panose="05000000000000000000" pitchFamily="2" charset="2"/>
              <a:buChar char="ü"/>
            </a:pPr>
            <a:r>
              <a:rPr lang="en-US" b="1" dirty="0">
                <a:solidFill>
                  <a:schemeClr val="accent1">
                    <a:lumMod val="50000"/>
                  </a:schemeClr>
                </a:solidFill>
                <a:latin typeface="Palatino Linotype" panose="02040502050505030304" pitchFamily="18" charset="0"/>
              </a:rPr>
              <a:t>FY 2024 Funding Completed; moving on FY 2025 process</a:t>
            </a:r>
          </a:p>
          <a:p>
            <a:pPr marL="285750" indent="-285750">
              <a:spcAft>
                <a:spcPts val="1800"/>
              </a:spcAft>
              <a:buFont typeface="Wingdings" panose="05000000000000000000" pitchFamily="2" charset="2"/>
              <a:buChar char="ü"/>
            </a:pPr>
            <a:r>
              <a:rPr lang="en-US" b="1" dirty="0">
                <a:solidFill>
                  <a:schemeClr val="accent1">
                    <a:lumMod val="50000"/>
                  </a:schemeClr>
                </a:solidFill>
                <a:latin typeface="Palatino Linotype" panose="02040502050505030304" pitchFamily="18" charset="0"/>
              </a:rPr>
              <a:t>Avoided government shutdown</a:t>
            </a:r>
          </a:p>
          <a:p>
            <a:pPr marL="285750" indent="-285750">
              <a:spcAft>
                <a:spcPts val="1800"/>
              </a:spcAft>
              <a:buFont typeface="Wingdings" panose="05000000000000000000" pitchFamily="2" charset="2"/>
              <a:buChar char="ü"/>
            </a:pPr>
            <a:r>
              <a:rPr lang="en-US" b="1" dirty="0">
                <a:solidFill>
                  <a:schemeClr val="accent1">
                    <a:lumMod val="50000"/>
                  </a:schemeClr>
                </a:solidFill>
                <a:latin typeface="Palatino Linotype" panose="02040502050505030304" pitchFamily="18" charset="0"/>
              </a:rPr>
              <a:t>Retained Speaker</a:t>
            </a:r>
          </a:p>
          <a:p>
            <a:pPr marL="285750" indent="-285750">
              <a:spcAft>
                <a:spcPts val="1800"/>
              </a:spcAft>
              <a:buFont typeface="Wingdings" panose="05000000000000000000" pitchFamily="2" charset="2"/>
              <a:buChar char="ü"/>
            </a:pPr>
            <a:r>
              <a:rPr lang="en-US" b="1" dirty="0">
                <a:solidFill>
                  <a:schemeClr val="accent1">
                    <a:lumMod val="50000"/>
                  </a:schemeClr>
                </a:solidFill>
                <a:latin typeface="Palatino Linotype" panose="02040502050505030304" pitchFamily="18" charset="0"/>
              </a:rPr>
              <a:t>FAA reauthorization</a:t>
            </a:r>
          </a:p>
          <a:p>
            <a:pPr>
              <a:spcAft>
                <a:spcPts val="1800"/>
              </a:spcAft>
            </a:pPr>
            <a:r>
              <a:rPr lang="en-US" b="1" dirty="0">
                <a:solidFill>
                  <a:schemeClr val="accent1">
                    <a:lumMod val="50000"/>
                  </a:schemeClr>
                </a:solidFill>
                <a:latin typeface="Palatino Linotype" panose="02040502050505030304" pitchFamily="18" charset="0"/>
              </a:rPr>
              <a:t> </a:t>
            </a:r>
          </a:p>
          <a:p>
            <a:endParaRPr lang="en-US" b="1" dirty="0">
              <a:solidFill>
                <a:schemeClr val="accent1">
                  <a:lumMod val="50000"/>
                </a:schemeClr>
              </a:solidFill>
              <a:latin typeface="Palatino Linotype" panose="02040502050505030304" pitchFamily="18" charset="0"/>
            </a:endParaRPr>
          </a:p>
          <a:p>
            <a:endParaRPr lang="en-US" b="1" dirty="0">
              <a:solidFill>
                <a:schemeClr val="accent1">
                  <a:lumMod val="50000"/>
                </a:schemeClr>
              </a:solidFill>
              <a:latin typeface="Palatino Linotype" panose="02040502050505030304" pitchFamily="18" charset="0"/>
            </a:endParaRPr>
          </a:p>
        </p:txBody>
      </p:sp>
      <p:cxnSp>
        <p:nvCxnSpPr>
          <p:cNvPr id="21" name="Straight Connector 20">
            <a:extLst>
              <a:ext uri="{FF2B5EF4-FFF2-40B4-BE49-F238E27FC236}">
                <a16:creationId xmlns:a16="http://schemas.microsoft.com/office/drawing/2014/main" id="{F17EB629-A904-35E7-CF7B-14590C4665FB}"/>
              </a:ext>
            </a:extLst>
          </p:cNvPr>
          <p:cNvCxnSpPr>
            <a:cxnSpLocks/>
          </p:cNvCxnSpPr>
          <p:nvPr/>
        </p:nvCxnSpPr>
        <p:spPr>
          <a:xfrm>
            <a:off x="777207" y="2684658"/>
            <a:ext cx="7392156" cy="638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FE4CE1-7335-15E7-DA35-3372405B4DB9}"/>
              </a:ext>
            </a:extLst>
          </p:cNvPr>
          <p:cNvCxnSpPr/>
          <p:nvPr/>
        </p:nvCxnSpPr>
        <p:spPr>
          <a:xfrm>
            <a:off x="4315363" y="2699488"/>
            <a:ext cx="0" cy="3762957"/>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424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72241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266701" y="-205033"/>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3800" b="1" cap="small" dirty="0">
                <a:solidFill>
                  <a:schemeClr val="bg1"/>
                </a:solidFill>
                <a:latin typeface="Palatino Linotype" panose="02040502050505030304" pitchFamily="18" charset="0"/>
                <a:cs typeface="Times New Roman" panose="02020603050405020304" pitchFamily="18" charset="0"/>
              </a:rPr>
              <a:t>Washington Update </a:t>
            </a:r>
          </a:p>
        </p:txBody>
      </p:sp>
      <p:sp>
        <p:nvSpPr>
          <p:cNvPr id="4" name="TextBox 3">
            <a:extLst>
              <a:ext uri="{FF2B5EF4-FFF2-40B4-BE49-F238E27FC236}">
                <a16:creationId xmlns:a16="http://schemas.microsoft.com/office/drawing/2014/main" id="{47A8BF44-3AD3-49B5-8B21-71626FAC5017}"/>
              </a:ext>
            </a:extLst>
          </p:cNvPr>
          <p:cNvSpPr txBox="1"/>
          <p:nvPr/>
        </p:nvSpPr>
        <p:spPr>
          <a:xfrm>
            <a:off x="343738" y="927447"/>
            <a:ext cx="8800213" cy="4539704"/>
          </a:xfrm>
          <a:prstGeom prst="rect">
            <a:avLst/>
          </a:prstGeom>
          <a:noFill/>
        </p:spPr>
        <p:txBody>
          <a:bodyPr wrap="square" rtlCol="0">
            <a:spAutoFit/>
          </a:bodyPr>
          <a:lstStyle/>
          <a:p>
            <a:pPr marL="225425" indent="-225425" algn="ctr"/>
            <a:r>
              <a:rPr lang="en-US" sz="2600" b="1" u="sng" dirty="0">
                <a:solidFill>
                  <a:srgbClr val="C00000"/>
                </a:solidFill>
                <a:latin typeface="Palatino Linotype" panose="02040502050505030304" pitchFamily="18" charset="0"/>
                <a:cs typeface="Times New Roman" panose="02020603050405020304" pitchFamily="18" charset="0"/>
              </a:rPr>
              <a:t>WHAT’S LEFT? </a:t>
            </a:r>
          </a:p>
          <a:p>
            <a:pPr marL="457200"/>
            <a:endParaRPr lang="en-US" sz="1000" b="1" dirty="0">
              <a:solidFill>
                <a:schemeClr val="accent1">
                  <a:lumMod val="50000"/>
                </a:schemeClr>
              </a:solidFill>
              <a:latin typeface="Palatino Linotype" panose="02040502050505030304" pitchFamily="18" charset="0"/>
              <a:cs typeface="Times New Roman" panose="02020603050405020304" pitchFamily="18" charset="0"/>
            </a:endParaRPr>
          </a:p>
          <a:p>
            <a:pPr marL="800100" indent="-342900">
              <a:buFont typeface="Wingdings" panose="05000000000000000000" pitchFamily="2" charset="2"/>
              <a:buChar char="Ø"/>
            </a:pPr>
            <a:r>
              <a:rPr lang="en-US" sz="2800" b="1" dirty="0">
                <a:solidFill>
                  <a:schemeClr val="accent1">
                    <a:lumMod val="50000"/>
                  </a:schemeClr>
                </a:solidFill>
                <a:latin typeface="Palatino Linotype" panose="02040502050505030304" pitchFamily="18" charset="0"/>
                <a:cs typeface="Times New Roman" panose="02020603050405020304" pitchFamily="18" charset="0"/>
              </a:rPr>
              <a:t>FY 2025 Funding</a:t>
            </a:r>
          </a:p>
          <a:p>
            <a:pPr marL="1139825" indent="-225425">
              <a:spcAft>
                <a:spcPts val="600"/>
              </a:spcAft>
              <a:buFont typeface="Arial" panose="020B0604020202020204" pitchFamily="34" charset="0"/>
              <a:buChar char="•"/>
            </a:pPr>
            <a:r>
              <a:rPr lang="en-US" sz="2200" b="1" dirty="0">
                <a:solidFill>
                  <a:srgbClr val="C00000"/>
                </a:solidFill>
                <a:latin typeface="Palatino Linotype" panose="02040502050505030304" pitchFamily="18" charset="0"/>
                <a:cs typeface="Times New Roman" panose="02020603050405020304" pitchFamily="18" charset="0"/>
              </a:rPr>
              <a:t>Appropriation Bills, expect a CR  </a:t>
            </a:r>
          </a:p>
          <a:p>
            <a:pPr marL="1139825" indent="-225425">
              <a:spcAft>
                <a:spcPts val="600"/>
              </a:spcAft>
              <a:buFont typeface="Arial" panose="020B0604020202020204" pitchFamily="34" charset="0"/>
              <a:buChar char="•"/>
            </a:pPr>
            <a:r>
              <a:rPr lang="en-US" sz="2200" b="1" dirty="0">
                <a:solidFill>
                  <a:srgbClr val="C00000"/>
                </a:solidFill>
                <a:latin typeface="Palatino Linotype" panose="02040502050505030304" pitchFamily="18" charset="0"/>
                <a:cs typeface="Times New Roman" panose="02020603050405020304" pitchFamily="18" charset="0"/>
              </a:rPr>
              <a:t>Bus Security Grants Funding Battle</a:t>
            </a:r>
          </a:p>
          <a:p>
            <a:pPr marL="1139825" indent="-225425">
              <a:spcAft>
                <a:spcPts val="600"/>
              </a:spcAft>
              <a:buFont typeface="Arial" panose="020B0604020202020204" pitchFamily="34" charset="0"/>
              <a:buChar char="•"/>
            </a:pPr>
            <a:r>
              <a:rPr lang="en-US" sz="2200" b="1" dirty="0">
                <a:solidFill>
                  <a:srgbClr val="C00000"/>
                </a:solidFill>
                <a:latin typeface="Palatino Linotype" panose="02040502050505030304" pitchFamily="18" charset="0"/>
                <a:cs typeface="Times New Roman" panose="02020603050405020304" pitchFamily="18" charset="0"/>
              </a:rPr>
              <a:t>NPS Dynamic Pricing Study</a:t>
            </a:r>
          </a:p>
          <a:p>
            <a:pPr marL="974725" indent="-517525"/>
            <a:endParaRPr lang="en-US" sz="2800" b="1" dirty="0">
              <a:solidFill>
                <a:schemeClr val="accent1">
                  <a:lumMod val="50000"/>
                </a:schemeClr>
              </a:solidFill>
              <a:latin typeface="Palatino Linotype" panose="02040502050505030304" pitchFamily="18" charset="0"/>
              <a:cs typeface="Times New Roman" panose="02020603050405020304" pitchFamily="18" charset="0"/>
            </a:endParaRPr>
          </a:p>
          <a:p>
            <a:pPr marL="974725" indent="-517525">
              <a:buFont typeface="Wingdings" panose="05000000000000000000" pitchFamily="2" charset="2"/>
              <a:buChar char="Ø"/>
            </a:pPr>
            <a:r>
              <a:rPr lang="en-US" sz="2800" b="1" dirty="0">
                <a:solidFill>
                  <a:schemeClr val="accent1">
                    <a:lumMod val="50000"/>
                  </a:schemeClr>
                </a:solidFill>
                <a:latin typeface="Palatino Linotype" panose="02040502050505030304" pitchFamily="18" charset="0"/>
                <a:cs typeface="Times New Roman" panose="02020603050405020304" pitchFamily="18" charset="0"/>
              </a:rPr>
              <a:t>Tax Package?   </a:t>
            </a:r>
          </a:p>
          <a:p>
            <a:pPr marL="1139825" indent="-225425">
              <a:buFont typeface="Arial" panose="020B0604020202020204" pitchFamily="34" charset="0"/>
              <a:buChar char="•"/>
            </a:pPr>
            <a:r>
              <a:rPr lang="en-US" sz="2200" b="1" dirty="0">
                <a:solidFill>
                  <a:srgbClr val="C00000"/>
                </a:solidFill>
                <a:latin typeface="Palatino Linotype" panose="02040502050505030304" pitchFamily="18" charset="0"/>
                <a:cs typeface="Times New Roman" panose="02020603050405020304" pitchFamily="18" charset="0"/>
              </a:rPr>
              <a:t>Not Likely </a:t>
            </a:r>
          </a:p>
          <a:p>
            <a:pPr marL="1139825" indent="-225425">
              <a:buFont typeface="Arial" panose="020B0604020202020204" pitchFamily="34" charset="0"/>
              <a:buChar char="•"/>
            </a:pPr>
            <a:r>
              <a:rPr lang="en-US" sz="2200" b="1" dirty="0">
                <a:solidFill>
                  <a:srgbClr val="C00000"/>
                </a:solidFill>
                <a:latin typeface="Palatino Linotype" panose="02040502050505030304" pitchFamily="18" charset="0"/>
                <a:cs typeface="Times New Roman" panose="02020603050405020304" pitchFamily="18" charset="0"/>
              </a:rPr>
              <a:t>No CERTS fix</a:t>
            </a:r>
          </a:p>
          <a:p>
            <a:pPr marL="1139825" indent="-225425">
              <a:buFont typeface="Arial" panose="020B0604020202020204" pitchFamily="34" charset="0"/>
              <a:buChar char="•"/>
            </a:pPr>
            <a:r>
              <a:rPr lang="en-US" sz="2200" b="1" dirty="0">
                <a:solidFill>
                  <a:srgbClr val="C00000"/>
                </a:solidFill>
                <a:latin typeface="Palatino Linotype" panose="02040502050505030304" pitchFamily="18" charset="0"/>
                <a:cs typeface="Times New Roman" panose="02020603050405020304" pitchFamily="18" charset="0"/>
              </a:rPr>
              <a:t>100% Bonus Depreciation/Sec. 163 v. Enhanced child tax credit </a:t>
            </a: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spTree>
    <p:extLst>
      <p:ext uri="{BB962C8B-B14F-4D97-AF65-F5344CB8AC3E}">
        <p14:creationId xmlns:p14="http://schemas.microsoft.com/office/powerpoint/2010/main" val="1362976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D816DB0A-BE5C-7C89-B27D-7B2346E89285}"/>
              </a:ext>
            </a:extLst>
          </p:cNvPr>
          <p:cNvSpPr>
            <a:spLocks noGrp="1" noChangeArrowheads="1"/>
          </p:cNvSpPr>
          <p:nvPr>
            <p:ph type="title"/>
          </p:nvPr>
        </p:nvSpPr>
        <p:spPr>
          <a:xfrm>
            <a:off x="126640" y="946654"/>
            <a:ext cx="8215313" cy="531019"/>
          </a:xfrm>
        </p:spPr>
        <p:txBody>
          <a:bodyPr/>
          <a:lstStyle/>
          <a:p>
            <a:pPr algn="l" eaLnBrk="1" hangingPunct="1"/>
            <a:r>
              <a:rPr lang="en-US" altLang="en-US" b="1" dirty="0"/>
              <a:t>Current Balance of Power in the 118th Congress</a:t>
            </a:r>
          </a:p>
        </p:txBody>
      </p:sp>
      <p:sp>
        <p:nvSpPr>
          <p:cNvPr id="119811" name="Text Placeholder 4">
            <a:extLst>
              <a:ext uri="{FF2B5EF4-FFF2-40B4-BE49-F238E27FC236}">
                <a16:creationId xmlns:a16="http://schemas.microsoft.com/office/drawing/2014/main" id="{2FD00086-4438-2546-7719-9E48B4459C04}"/>
              </a:ext>
            </a:extLst>
          </p:cNvPr>
          <p:cNvSpPr>
            <a:spLocks noGrp="1" noChangeArrowheads="1"/>
          </p:cNvSpPr>
          <p:nvPr>
            <p:ph type="body" sz="quarter" idx="4294967295"/>
          </p:nvPr>
        </p:nvSpPr>
        <p:spPr bwMode="auto">
          <a:xfrm>
            <a:off x="4706541" y="2110978"/>
            <a:ext cx="3851672" cy="423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spcBef>
                <a:spcPct val="0"/>
              </a:spcBef>
              <a:buNone/>
            </a:pPr>
            <a:r>
              <a:rPr altLang="en-US" sz="1950" b="1" dirty="0">
                <a:latin typeface="Arial" panose="020B0604020202020204" pitchFamily="34" charset="0"/>
                <a:cs typeface="Arial" panose="020B0604020202020204" pitchFamily="34" charset="0"/>
              </a:rPr>
              <a:t>House</a:t>
            </a:r>
          </a:p>
        </p:txBody>
      </p:sp>
      <p:sp>
        <p:nvSpPr>
          <p:cNvPr id="3" name="Text Placeholder 4">
            <a:extLst>
              <a:ext uri="{FF2B5EF4-FFF2-40B4-BE49-F238E27FC236}">
                <a16:creationId xmlns:a16="http://schemas.microsoft.com/office/drawing/2014/main" id="{F996ED73-2399-EB8D-EDC0-D5848960B923}"/>
              </a:ext>
            </a:extLst>
          </p:cNvPr>
          <p:cNvSpPr txBox="1">
            <a:spLocks noChangeArrowheads="1"/>
          </p:cNvSpPr>
          <p:nvPr/>
        </p:nvSpPr>
        <p:spPr bwMode="auto">
          <a:xfrm>
            <a:off x="750094" y="2110978"/>
            <a:ext cx="2959894" cy="423863"/>
          </a:xfrm>
          <a:prstGeom prst="rect">
            <a:avLst/>
          </a:prstGeom>
          <a:noFill/>
        </p:spPr>
        <p:txBody>
          <a:bodyPr/>
          <a:lstStyle>
            <a:lvl1pPr algn="l" rtl="0" eaLnBrk="0" fontAlgn="base" hangingPunct="0">
              <a:spcBef>
                <a:spcPct val="20000"/>
              </a:spcBef>
              <a:spcAft>
                <a:spcPct val="0"/>
              </a:spcAft>
              <a:defRPr lang="en-US" sz="2000" b="1" dirty="0">
                <a:solidFill>
                  <a:schemeClr val="tx1"/>
                </a:solidFill>
                <a:latin typeface="Arial" charset="0"/>
                <a:ea typeface="Arial" charset="0"/>
                <a:cs typeface="Arial" charset="0"/>
              </a:defRPr>
            </a:lvl1pPr>
            <a:lvl2pPr marL="457200" algn="l" rtl="0" eaLnBrk="0" fontAlgn="base" hangingPunct="0">
              <a:spcBef>
                <a:spcPct val="20000"/>
              </a:spcBef>
              <a:spcAft>
                <a:spcPct val="0"/>
              </a:spcAft>
              <a:defRPr>
                <a:solidFill>
                  <a:schemeClr val="tx1"/>
                </a:solidFill>
                <a:latin typeface="Arial" charset="0"/>
                <a:ea typeface="Arial" charset="0"/>
                <a:cs typeface="Arial" charset="0"/>
              </a:defRPr>
            </a:lvl2pPr>
            <a:lvl3pPr marL="914400" algn="l" rtl="0" eaLnBrk="0" fontAlgn="base" hangingPunct="0">
              <a:spcBef>
                <a:spcPct val="20000"/>
              </a:spcBef>
              <a:spcAft>
                <a:spcPct val="0"/>
              </a:spcAft>
              <a:defRPr>
                <a:solidFill>
                  <a:schemeClr val="tx1"/>
                </a:solidFill>
                <a:latin typeface="Arial" charset="0"/>
                <a:ea typeface="Arial" charset="0"/>
                <a:cs typeface="Arial" charset="0"/>
              </a:defRPr>
            </a:lvl3pPr>
            <a:lvl4pPr marL="1371600" algn="l" rtl="0" eaLnBrk="0" fontAlgn="base" hangingPunct="0">
              <a:spcBef>
                <a:spcPct val="20000"/>
              </a:spcBef>
              <a:spcAft>
                <a:spcPct val="0"/>
              </a:spcAft>
              <a:defRPr>
                <a:solidFill>
                  <a:schemeClr val="tx1"/>
                </a:solidFill>
                <a:latin typeface="Arial" charset="0"/>
                <a:ea typeface="Arial" charset="0"/>
                <a:cs typeface="Arial" charset="0"/>
              </a:defRPr>
            </a:lvl4pPr>
            <a:lvl5pPr marL="1828800" algn="l" rtl="0" eaLnBrk="0" fontAlgn="base" hangingPunct="0">
              <a:spcBef>
                <a:spcPct val="20000"/>
              </a:spcBef>
              <a:spcAft>
                <a:spcPct val="0"/>
              </a:spcAft>
              <a:defRPr>
                <a:solidFill>
                  <a:schemeClr val="tx1"/>
                </a:solidFill>
                <a:latin typeface="+mn-lt"/>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eaLnBrk="1" hangingPunct="1">
              <a:spcBef>
                <a:spcPct val="0"/>
              </a:spcBef>
              <a:defRPr/>
            </a:pPr>
            <a:r>
              <a:rPr altLang="en-US" sz="1950" kern="0" dirty="0">
                <a:latin typeface="Arial" panose="020B0604020202020204" pitchFamily="34" charset="0"/>
                <a:cs typeface="Arial" panose="020B0604020202020204" pitchFamily="34" charset="0"/>
              </a:rPr>
              <a:t>Senate</a:t>
            </a:r>
          </a:p>
        </p:txBody>
      </p:sp>
      <p:sp>
        <p:nvSpPr>
          <p:cNvPr id="119813" name="Text Placeholder 1">
            <a:extLst>
              <a:ext uri="{FF2B5EF4-FFF2-40B4-BE49-F238E27FC236}">
                <a16:creationId xmlns:a16="http://schemas.microsoft.com/office/drawing/2014/main" id="{949012EA-1E20-D1AC-DD08-30B6F120424F}"/>
              </a:ext>
            </a:extLst>
          </p:cNvPr>
          <p:cNvSpPr>
            <a:spLocks noGrp="1" noChangeArrowheads="1"/>
          </p:cNvSpPr>
          <p:nvPr>
            <p:ph type="body" sz="quarter" idx="10"/>
          </p:nvPr>
        </p:nvSpPr>
        <p:spPr bwMode="auto">
          <a:xfrm>
            <a:off x="336352" y="6144877"/>
            <a:ext cx="6296025" cy="428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rmAutofit/>
          </a:bodyPr>
          <a:lstStyle/>
          <a:p>
            <a:r>
              <a:rPr altLang="en-US" sz="675" dirty="0">
                <a:latin typeface="Arial" panose="020B0604020202020204" pitchFamily="34" charset="0"/>
                <a:cs typeface="Arial" panose="020B0604020202020204" pitchFamily="34" charset="0"/>
              </a:rPr>
              <a:t>Notes: As of Jan. 8. The yellow dots in Senate graphic reflect three independents who align with Democrats. Gray dots in the House graphic represent two vacancies caused by the expulsion of George Santos (R-N.Y.) and resignation of Kevin McCarthy (R-Calif.). Rep. Bill Johnson (R-Ohio) announced his resignation effective Jan. 21, while Rep. Brian Higgins (D-N.Y.) said he would resign early this year.</a:t>
            </a:r>
          </a:p>
        </p:txBody>
      </p:sp>
      <p:pic>
        <p:nvPicPr>
          <p:cNvPr id="119814" name="Picture 21">
            <a:extLst>
              <a:ext uri="{FF2B5EF4-FFF2-40B4-BE49-F238E27FC236}">
                <a16:creationId xmlns:a16="http://schemas.microsoft.com/office/drawing/2014/main" id="{25D9A14D-F3FC-7832-D41A-453C8D7CDA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4586" y="2642156"/>
            <a:ext cx="4572000" cy="233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26">
            <a:extLst>
              <a:ext uri="{FF2B5EF4-FFF2-40B4-BE49-F238E27FC236}">
                <a16:creationId xmlns:a16="http://schemas.microsoft.com/office/drawing/2014/main" id="{4993015A-D1D0-102F-B6C3-75B09BDDF6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756" r="2563" b="4556"/>
          <a:stretch>
            <a:fillRect/>
          </a:stretch>
        </p:blipFill>
        <p:spPr bwMode="auto">
          <a:xfrm>
            <a:off x="96441" y="2621757"/>
            <a:ext cx="4246959" cy="228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FEC9047E-35D3-EBF0-683D-925333C4D01D}"/>
              </a:ext>
            </a:extLst>
          </p:cNvPr>
          <p:cNvSpPr/>
          <p:nvPr/>
        </p:nvSpPr>
        <p:spPr>
          <a:xfrm flipV="1">
            <a:off x="6852262" y="4070289"/>
            <a:ext cx="83127" cy="95359"/>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3F1FBD8-5ED7-F211-5CC9-1EAE696E90D8}"/>
              </a:ext>
            </a:extLst>
          </p:cNvPr>
          <p:cNvSpPr txBox="1"/>
          <p:nvPr/>
        </p:nvSpPr>
        <p:spPr>
          <a:xfrm>
            <a:off x="6046536" y="4926601"/>
            <a:ext cx="1558636" cy="646331"/>
          </a:xfrm>
          <a:prstGeom prst="rect">
            <a:avLst/>
          </a:prstGeom>
          <a:noFill/>
        </p:spPr>
        <p:txBody>
          <a:bodyPr wrap="square" rtlCol="0">
            <a:spAutoFit/>
          </a:bodyPr>
          <a:lstStyle/>
          <a:p>
            <a:r>
              <a:rPr lang="en-US" dirty="0"/>
              <a:t>3– vacancies</a:t>
            </a:r>
          </a:p>
          <a:p>
            <a:pPr algn="ctr"/>
            <a:endParaRPr lang="en-US" dirty="0"/>
          </a:p>
        </p:txBody>
      </p:sp>
      <p:sp>
        <p:nvSpPr>
          <p:cNvPr id="7" name="TextBox 6">
            <a:extLst>
              <a:ext uri="{FF2B5EF4-FFF2-40B4-BE49-F238E27FC236}">
                <a16:creationId xmlns:a16="http://schemas.microsoft.com/office/drawing/2014/main" id="{F0BF6777-EDC6-EF85-15FA-3074A415EF5B}"/>
              </a:ext>
            </a:extLst>
          </p:cNvPr>
          <p:cNvSpPr txBox="1"/>
          <p:nvPr/>
        </p:nvSpPr>
        <p:spPr>
          <a:xfrm>
            <a:off x="4612593" y="2891342"/>
            <a:ext cx="705606" cy="430887"/>
          </a:xfrm>
          <a:prstGeom prst="rect">
            <a:avLst/>
          </a:prstGeom>
          <a:solidFill>
            <a:schemeClr val="bg1"/>
          </a:solidFill>
        </p:spPr>
        <p:txBody>
          <a:bodyPr wrap="square" rtlCol="0">
            <a:spAutoFit/>
          </a:bodyPr>
          <a:lstStyle/>
          <a:p>
            <a:r>
              <a:rPr lang="en-US" sz="2200" b="1" dirty="0">
                <a:solidFill>
                  <a:srgbClr val="FF0000"/>
                </a:solidFill>
                <a:latin typeface="Arial" panose="020B0604020202020204" pitchFamily="34" charset="0"/>
                <a:cs typeface="Arial" panose="020B0604020202020204" pitchFamily="34" charset="0"/>
              </a:rPr>
              <a:t>219</a:t>
            </a:r>
          </a:p>
        </p:txBody>
      </p:sp>
      <p:sp>
        <p:nvSpPr>
          <p:cNvPr id="8" name="TextBox 7">
            <a:extLst>
              <a:ext uri="{FF2B5EF4-FFF2-40B4-BE49-F238E27FC236}">
                <a16:creationId xmlns:a16="http://schemas.microsoft.com/office/drawing/2014/main" id="{4DD5768B-5772-56A9-71BC-3E749845992A}"/>
              </a:ext>
            </a:extLst>
          </p:cNvPr>
          <p:cNvSpPr txBox="1"/>
          <p:nvPr/>
        </p:nvSpPr>
        <p:spPr>
          <a:xfrm>
            <a:off x="8341953" y="2891341"/>
            <a:ext cx="705606" cy="430887"/>
          </a:xfrm>
          <a:prstGeom prst="rect">
            <a:avLst/>
          </a:prstGeom>
          <a:solidFill>
            <a:schemeClr val="bg1"/>
          </a:solidFill>
        </p:spPr>
        <p:txBody>
          <a:bodyPr wrap="square" rtlCol="0">
            <a:spAutoFit/>
          </a:bodyPr>
          <a:lstStyle/>
          <a:p>
            <a:r>
              <a:rPr lang="en-US" sz="2200" b="1" dirty="0">
                <a:solidFill>
                  <a:srgbClr val="158BDB"/>
                </a:solidFill>
                <a:latin typeface="Arial" panose="020B0604020202020204" pitchFamily="34" charset="0"/>
                <a:cs typeface="Arial" panose="020B0604020202020204" pitchFamily="34" charset="0"/>
              </a:rPr>
              <a:t>212</a:t>
            </a:r>
          </a:p>
        </p:txBody>
      </p:sp>
      <p:sp>
        <p:nvSpPr>
          <p:cNvPr id="9" name="Rectangle 8">
            <a:extLst>
              <a:ext uri="{FF2B5EF4-FFF2-40B4-BE49-F238E27FC236}">
                <a16:creationId xmlns:a16="http://schemas.microsoft.com/office/drawing/2014/main" id="{3DD7CE7B-89B4-2550-F56E-D81722591E58}"/>
              </a:ext>
            </a:extLst>
          </p:cNvPr>
          <p:cNvSpPr/>
          <p:nvPr/>
        </p:nvSpPr>
        <p:spPr>
          <a:xfrm>
            <a:off x="-1" y="0"/>
            <a:ext cx="9144000" cy="70596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itle 1">
            <a:extLst>
              <a:ext uri="{FF2B5EF4-FFF2-40B4-BE49-F238E27FC236}">
                <a16:creationId xmlns:a16="http://schemas.microsoft.com/office/drawing/2014/main" id="{A66F90F2-016B-B60F-BD7E-7E4D8B84FF0E}"/>
              </a:ext>
            </a:extLst>
          </p:cNvPr>
          <p:cNvSpPr txBox="1">
            <a:spLocks/>
          </p:cNvSpPr>
          <p:nvPr/>
        </p:nvSpPr>
        <p:spPr>
          <a:xfrm>
            <a:off x="336352" y="94131"/>
            <a:ext cx="8610600" cy="705968"/>
          </a:xfrm>
          <a:prstGeom prst="rect">
            <a:avLst/>
          </a:prstGeom>
          <a:noFill/>
          <a:ln w="28575"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ts val="2250"/>
              </a:lnSpc>
              <a:spcBef>
                <a:spcPct val="0"/>
              </a:spcBef>
              <a:buNone/>
              <a:defRPr sz="2100" kern="1200">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600" b="1" cap="small" dirty="0">
                <a:solidFill>
                  <a:schemeClr val="bg1"/>
                </a:solidFill>
                <a:latin typeface="Palatino Linotype" panose="02040502050505030304" pitchFamily="18" charset="0"/>
                <a:cs typeface="Times New Roman" panose="02020603050405020304" pitchFamily="18" charset="0"/>
              </a:rPr>
              <a:t>2024 – Federal Election Status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527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45527" y="-20577"/>
            <a:ext cx="8610600" cy="852755"/>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2024 – Federal Election Status</a:t>
            </a:r>
          </a:p>
        </p:txBody>
      </p:sp>
      <p:sp>
        <p:nvSpPr>
          <p:cNvPr id="4" name="TextBox 3">
            <a:extLst>
              <a:ext uri="{FF2B5EF4-FFF2-40B4-BE49-F238E27FC236}">
                <a16:creationId xmlns:a16="http://schemas.microsoft.com/office/drawing/2014/main" id="{47A8BF44-3AD3-49B5-8B21-71626FAC5017}"/>
              </a:ext>
            </a:extLst>
          </p:cNvPr>
          <p:cNvSpPr txBox="1"/>
          <p:nvPr/>
        </p:nvSpPr>
        <p:spPr>
          <a:xfrm>
            <a:off x="258891" y="873332"/>
            <a:ext cx="8626217" cy="492443"/>
          </a:xfrm>
          <a:prstGeom prst="rect">
            <a:avLst/>
          </a:prstGeom>
          <a:noFill/>
        </p:spPr>
        <p:txBody>
          <a:bodyPr wrap="square" rtlCol="0">
            <a:spAutoFit/>
          </a:bodyPr>
          <a:lstStyle/>
          <a:p>
            <a:pPr marL="225425" indent="-225425" algn="ctr"/>
            <a:r>
              <a:rPr lang="en-US" sz="2600" b="1" u="sng" dirty="0">
                <a:solidFill>
                  <a:srgbClr val="C00000"/>
                </a:solidFill>
                <a:latin typeface="Palatino Linotype" panose="02040502050505030304" pitchFamily="18" charset="0"/>
                <a:cs typeface="Times New Roman" panose="02020603050405020304" pitchFamily="18" charset="0"/>
              </a:rPr>
              <a:t>Congressional Races</a:t>
            </a:r>
            <a:endParaRPr lang="en-US" sz="2600" b="1" dirty="0">
              <a:solidFill>
                <a:srgbClr val="C00000"/>
              </a:solidFill>
              <a:latin typeface="Palatino Linotype" panose="0204050205050503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sp>
        <p:nvSpPr>
          <p:cNvPr id="5" name="TextBox 4">
            <a:extLst>
              <a:ext uri="{FF2B5EF4-FFF2-40B4-BE49-F238E27FC236}">
                <a16:creationId xmlns:a16="http://schemas.microsoft.com/office/drawing/2014/main" id="{3C527313-83C2-441E-064B-1DEA908CB19F}"/>
              </a:ext>
            </a:extLst>
          </p:cNvPr>
          <p:cNvSpPr txBox="1"/>
          <p:nvPr/>
        </p:nvSpPr>
        <p:spPr>
          <a:xfrm>
            <a:off x="187873" y="6462445"/>
            <a:ext cx="352453" cy="276999"/>
          </a:xfrm>
          <a:prstGeom prst="rect">
            <a:avLst/>
          </a:prstGeom>
          <a:noFill/>
        </p:spPr>
        <p:txBody>
          <a:bodyPr wrap="square" rtlCol="0">
            <a:spAutoFit/>
          </a:bodyPr>
          <a:lstStyle/>
          <a:p>
            <a:r>
              <a:rPr lang="en-US" sz="1200" dirty="0"/>
              <a:t>7</a:t>
            </a:r>
          </a:p>
        </p:txBody>
      </p:sp>
      <p:sp>
        <p:nvSpPr>
          <p:cNvPr id="10" name="TextBox 9">
            <a:extLst>
              <a:ext uri="{FF2B5EF4-FFF2-40B4-BE49-F238E27FC236}">
                <a16:creationId xmlns:a16="http://schemas.microsoft.com/office/drawing/2014/main" id="{95A5221A-8037-CFA4-DDCC-978679293ED0}"/>
              </a:ext>
            </a:extLst>
          </p:cNvPr>
          <p:cNvSpPr txBox="1"/>
          <p:nvPr/>
        </p:nvSpPr>
        <p:spPr>
          <a:xfrm>
            <a:off x="4243317" y="2715345"/>
            <a:ext cx="5278582" cy="430887"/>
          </a:xfrm>
          <a:prstGeom prst="rect">
            <a:avLst/>
          </a:prstGeom>
          <a:noFill/>
        </p:spPr>
        <p:txBody>
          <a:bodyPr wrap="square" rtlCol="0">
            <a:spAutoFit/>
          </a:bodyPr>
          <a:lstStyle/>
          <a:p>
            <a:r>
              <a:rPr lang="en-US" sz="2200" b="1" u="sng" dirty="0">
                <a:solidFill>
                  <a:srgbClr val="C00000"/>
                </a:solidFill>
                <a:latin typeface="Palatino Linotype" panose="02040502050505030304" pitchFamily="18" charset="0"/>
              </a:rPr>
              <a:t>U</a:t>
            </a:r>
            <a:r>
              <a:rPr lang="en-US" sz="2100" b="1" u="sng" dirty="0">
                <a:solidFill>
                  <a:srgbClr val="C00000"/>
                </a:solidFill>
                <a:latin typeface="Palatino Linotype" panose="02040502050505030304" pitchFamily="18" charset="0"/>
              </a:rPr>
              <a:t>.S. HOUSE OF REPRESENTATIVES</a:t>
            </a:r>
            <a:endParaRPr lang="en-US" sz="2100" b="1" dirty="0">
              <a:solidFill>
                <a:schemeClr val="accent1">
                  <a:lumMod val="50000"/>
                </a:schemeClr>
              </a:solidFill>
              <a:latin typeface="Palatino Linotype" panose="02040502050505030304" pitchFamily="18" charset="0"/>
            </a:endParaRPr>
          </a:p>
        </p:txBody>
      </p:sp>
      <p:sp>
        <p:nvSpPr>
          <p:cNvPr id="3" name="TextBox 2">
            <a:extLst>
              <a:ext uri="{FF2B5EF4-FFF2-40B4-BE49-F238E27FC236}">
                <a16:creationId xmlns:a16="http://schemas.microsoft.com/office/drawing/2014/main" id="{5F9B976A-D4FD-7DFA-F1CE-15ADA08BEE2C}"/>
              </a:ext>
            </a:extLst>
          </p:cNvPr>
          <p:cNvSpPr txBox="1"/>
          <p:nvPr/>
        </p:nvSpPr>
        <p:spPr>
          <a:xfrm>
            <a:off x="354479" y="3150887"/>
            <a:ext cx="3779663" cy="2646878"/>
          </a:xfrm>
          <a:prstGeom prst="rect">
            <a:avLst/>
          </a:prstGeom>
          <a:noFill/>
        </p:spPr>
        <p:txBody>
          <a:bodyPr wrap="square" rtlCol="0">
            <a:spAutoFit/>
          </a:bodyPr>
          <a:lstStyle/>
          <a:p>
            <a:pPr>
              <a:spcAft>
                <a:spcPts val="1200"/>
              </a:spcAft>
            </a:pPr>
            <a:r>
              <a:rPr lang="en-US" b="1" dirty="0">
                <a:solidFill>
                  <a:schemeClr val="accent1">
                    <a:lumMod val="50000"/>
                  </a:schemeClr>
                </a:solidFill>
                <a:latin typeface="Palatino Linotype" panose="02040502050505030304" pitchFamily="18" charset="0"/>
              </a:rPr>
              <a:t>- D-control (47 seats, joined by 4-I’s, and VP = 52)</a:t>
            </a:r>
          </a:p>
          <a:p>
            <a:pPr>
              <a:spcAft>
                <a:spcPts val="1200"/>
              </a:spcAft>
            </a:pPr>
            <a:r>
              <a:rPr lang="en-US" b="1" dirty="0">
                <a:solidFill>
                  <a:schemeClr val="accent1">
                    <a:lumMod val="50000"/>
                  </a:schemeClr>
                </a:solidFill>
                <a:latin typeface="Palatino Linotype" panose="02040502050505030304" pitchFamily="18" charset="0"/>
              </a:rPr>
              <a:t>- R’s have 49 seats</a:t>
            </a:r>
          </a:p>
          <a:p>
            <a:pPr>
              <a:spcAft>
                <a:spcPts val="1200"/>
              </a:spcAft>
            </a:pPr>
            <a:r>
              <a:rPr lang="en-US" b="1" dirty="0">
                <a:solidFill>
                  <a:schemeClr val="accent1">
                    <a:lumMod val="50000"/>
                  </a:schemeClr>
                </a:solidFill>
                <a:latin typeface="Palatino Linotype" panose="02040502050505030304" pitchFamily="18" charset="0"/>
              </a:rPr>
              <a:t>- 34* seats up (~1/3 of Senate), </a:t>
            </a:r>
          </a:p>
          <a:p>
            <a:pPr>
              <a:spcAft>
                <a:spcPts val="1200"/>
              </a:spcAft>
            </a:pPr>
            <a:r>
              <a:rPr lang="en-US" b="1" dirty="0">
                <a:solidFill>
                  <a:schemeClr val="accent1">
                    <a:lumMod val="50000"/>
                  </a:schemeClr>
                </a:solidFill>
                <a:latin typeface="Palatino Linotype" panose="02040502050505030304" pitchFamily="18" charset="0"/>
              </a:rPr>
              <a:t>- D/I’s defending 23 seats</a:t>
            </a:r>
          </a:p>
          <a:p>
            <a:pPr>
              <a:spcAft>
                <a:spcPts val="1200"/>
              </a:spcAft>
            </a:pPr>
            <a:r>
              <a:rPr lang="en-US" b="1" dirty="0">
                <a:solidFill>
                  <a:schemeClr val="accent1">
                    <a:lumMod val="50000"/>
                  </a:schemeClr>
                </a:solidFill>
                <a:latin typeface="Palatino Linotype" panose="02040502050505030304" pitchFamily="18" charset="0"/>
              </a:rPr>
              <a:t>- 10 Senators death/resign/retire, 7 are Ds </a:t>
            </a:r>
          </a:p>
        </p:txBody>
      </p:sp>
      <p:sp>
        <p:nvSpPr>
          <p:cNvPr id="7" name="TextBox 6">
            <a:extLst>
              <a:ext uri="{FF2B5EF4-FFF2-40B4-BE49-F238E27FC236}">
                <a16:creationId xmlns:a16="http://schemas.microsoft.com/office/drawing/2014/main" id="{D876D18F-1BC3-AFCB-C821-99D334A15BBF}"/>
              </a:ext>
            </a:extLst>
          </p:cNvPr>
          <p:cNvSpPr txBox="1"/>
          <p:nvPr/>
        </p:nvSpPr>
        <p:spPr>
          <a:xfrm>
            <a:off x="999422" y="2719999"/>
            <a:ext cx="2130136" cy="430887"/>
          </a:xfrm>
          <a:prstGeom prst="rect">
            <a:avLst/>
          </a:prstGeom>
          <a:noFill/>
        </p:spPr>
        <p:txBody>
          <a:bodyPr wrap="square" rtlCol="0">
            <a:spAutoFit/>
          </a:bodyPr>
          <a:lstStyle/>
          <a:p>
            <a:r>
              <a:rPr lang="en-US" sz="2200" b="1" u="sng" dirty="0">
                <a:solidFill>
                  <a:schemeClr val="accent1">
                    <a:lumMod val="50000"/>
                  </a:schemeClr>
                </a:solidFill>
                <a:latin typeface="Palatino Linotype" panose="02040502050505030304" pitchFamily="18" charset="0"/>
              </a:rPr>
              <a:t>U.S. SENATE</a:t>
            </a:r>
          </a:p>
        </p:txBody>
      </p:sp>
      <p:sp>
        <p:nvSpPr>
          <p:cNvPr id="9" name="TextBox 8">
            <a:extLst>
              <a:ext uri="{FF2B5EF4-FFF2-40B4-BE49-F238E27FC236}">
                <a16:creationId xmlns:a16="http://schemas.microsoft.com/office/drawing/2014/main" id="{18F5F187-1E38-7469-4C22-D5913AC23240}"/>
              </a:ext>
            </a:extLst>
          </p:cNvPr>
          <p:cNvSpPr txBox="1"/>
          <p:nvPr/>
        </p:nvSpPr>
        <p:spPr>
          <a:xfrm>
            <a:off x="4862948" y="3092291"/>
            <a:ext cx="3844122" cy="3447098"/>
          </a:xfrm>
          <a:prstGeom prst="rect">
            <a:avLst/>
          </a:prstGeom>
          <a:noFill/>
        </p:spPr>
        <p:txBody>
          <a:bodyPr wrap="square" rtlCol="0">
            <a:spAutoFit/>
          </a:bodyPr>
          <a:lstStyle/>
          <a:p>
            <a:pPr>
              <a:spcAft>
                <a:spcPts val="1200"/>
              </a:spcAft>
            </a:pPr>
            <a:r>
              <a:rPr lang="en-US" b="1" dirty="0">
                <a:solidFill>
                  <a:srgbClr val="C00000"/>
                </a:solidFill>
                <a:latin typeface="Palatino Linotype" panose="02040502050505030304" pitchFamily="18" charset="0"/>
              </a:rPr>
              <a:t>-   R’s started with 222, now currently at 220</a:t>
            </a:r>
          </a:p>
          <a:p>
            <a:pPr>
              <a:spcAft>
                <a:spcPts val="1200"/>
              </a:spcAft>
            </a:pPr>
            <a:r>
              <a:rPr lang="en-US" b="1" dirty="0">
                <a:solidFill>
                  <a:srgbClr val="C00000"/>
                </a:solidFill>
                <a:latin typeface="Palatino Linotype" panose="02040502050505030304" pitchFamily="18" charset="0"/>
              </a:rPr>
              <a:t>-   D’s are now at 212</a:t>
            </a:r>
          </a:p>
          <a:p>
            <a:r>
              <a:rPr lang="en-US" b="1" dirty="0">
                <a:solidFill>
                  <a:srgbClr val="C00000"/>
                </a:solidFill>
                <a:latin typeface="Palatino Linotype" panose="02040502050505030304" pitchFamily="18" charset="0"/>
              </a:rPr>
              <a:t>-    3 vacancies*</a:t>
            </a:r>
            <a:br>
              <a:rPr lang="en-US" b="1" dirty="0">
                <a:solidFill>
                  <a:srgbClr val="C00000"/>
                </a:solidFill>
                <a:latin typeface="Palatino Linotype" panose="02040502050505030304" pitchFamily="18" charset="0"/>
              </a:rPr>
            </a:br>
            <a:r>
              <a:rPr lang="en-US" dirty="0">
                <a:solidFill>
                  <a:srgbClr val="C00000"/>
                </a:solidFill>
              </a:rPr>
              <a:t>*Rep. Donald Payne Jr. (D-NJ) died 04/24/2024; Rep. Mike Gallagher (R-WI) resigned effective 04/25/2024; Rep. Sheila Jackson Lee (D-TX) died 07/19/2024</a:t>
            </a:r>
            <a:br>
              <a:rPr lang="en-US" dirty="0"/>
            </a:br>
            <a:endParaRPr lang="en-US" b="1" dirty="0">
              <a:solidFill>
                <a:srgbClr val="C00000"/>
              </a:solidFill>
              <a:latin typeface="Palatino Linotype" panose="02040502050505030304" pitchFamily="18" charset="0"/>
            </a:endParaRPr>
          </a:p>
          <a:p>
            <a:pPr>
              <a:spcAft>
                <a:spcPts val="1200"/>
              </a:spcAft>
            </a:pPr>
            <a:r>
              <a:rPr lang="en-US" b="1" dirty="0">
                <a:solidFill>
                  <a:srgbClr val="C00000"/>
                </a:solidFill>
                <a:latin typeface="Palatino Linotype" panose="02040502050505030304" pitchFamily="18" charset="0"/>
              </a:rPr>
              <a:t>-   All 435 seats up for election</a:t>
            </a:r>
          </a:p>
        </p:txBody>
      </p:sp>
      <p:pic>
        <p:nvPicPr>
          <p:cNvPr id="12" name="Picture 11" descr="A white building with a dome with United States Capitol in the background&#10;&#10;Description automatically generated">
            <a:extLst>
              <a:ext uri="{FF2B5EF4-FFF2-40B4-BE49-F238E27FC236}">
                <a16:creationId xmlns:a16="http://schemas.microsoft.com/office/drawing/2014/main" id="{59E3391D-3FD1-F9B1-F9D1-86B07E36387A}"/>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918871" y="1370001"/>
            <a:ext cx="2919845" cy="1173850"/>
          </a:xfrm>
          <a:prstGeom prst="rect">
            <a:avLst/>
          </a:prstGeom>
        </p:spPr>
      </p:pic>
      <p:cxnSp>
        <p:nvCxnSpPr>
          <p:cNvPr id="14" name="Straight Connector 13">
            <a:extLst>
              <a:ext uri="{FF2B5EF4-FFF2-40B4-BE49-F238E27FC236}">
                <a16:creationId xmlns:a16="http://schemas.microsoft.com/office/drawing/2014/main" id="{A3E964A7-32A0-2975-7C1B-A468BB43302E}"/>
              </a:ext>
            </a:extLst>
          </p:cNvPr>
          <p:cNvCxnSpPr/>
          <p:nvPr/>
        </p:nvCxnSpPr>
        <p:spPr>
          <a:xfrm>
            <a:off x="4188729" y="2924685"/>
            <a:ext cx="0" cy="31529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347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7276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CCBEEC87-CB75-4BB1-AC7E-F4BC13685730}"/>
              </a:ext>
            </a:extLst>
          </p:cNvPr>
          <p:cNvSpPr>
            <a:spLocks noGrp="1"/>
          </p:cNvSpPr>
          <p:nvPr>
            <p:ph type="ctrTitle"/>
          </p:nvPr>
        </p:nvSpPr>
        <p:spPr>
          <a:xfrm>
            <a:off x="345527" y="-20576"/>
            <a:ext cx="8610600" cy="727600"/>
          </a:xfrm>
          <a:noFill/>
          <a:ln w="28575">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4000" b="1" cap="small" dirty="0">
                <a:solidFill>
                  <a:schemeClr val="bg1"/>
                </a:solidFill>
                <a:latin typeface="Palatino Linotype" panose="02040502050505030304" pitchFamily="18" charset="0"/>
                <a:cs typeface="Times New Roman" panose="02020603050405020304" pitchFamily="18" charset="0"/>
              </a:rPr>
              <a:t>Regulations/Administration</a:t>
            </a:r>
          </a:p>
        </p:txBody>
      </p:sp>
      <p:pic>
        <p:nvPicPr>
          <p:cNvPr id="2" name="Picture 1">
            <a:extLst>
              <a:ext uri="{FF2B5EF4-FFF2-40B4-BE49-F238E27FC236}">
                <a16:creationId xmlns:a16="http://schemas.microsoft.com/office/drawing/2014/main" id="{E2BE9965-6786-441C-EF73-39289CEC5973}"/>
              </a:ext>
            </a:extLst>
          </p:cNvPr>
          <p:cNvPicPr>
            <a:picLocks noChangeAspect="1"/>
          </p:cNvPicPr>
          <p:nvPr/>
        </p:nvPicPr>
        <p:blipFill>
          <a:blip r:embed="rId3"/>
          <a:stretch>
            <a:fillRect/>
          </a:stretch>
        </p:blipFill>
        <p:spPr>
          <a:xfrm>
            <a:off x="8426051" y="6383617"/>
            <a:ext cx="562036" cy="253038"/>
          </a:xfrm>
          <a:prstGeom prst="rect">
            <a:avLst/>
          </a:prstGeom>
        </p:spPr>
      </p:pic>
      <p:sp>
        <p:nvSpPr>
          <p:cNvPr id="3" name="TextBox 2">
            <a:extLst>
              <a:ext uri="{FF2B5EF4-FFF2-40B4-BE49-F238E27FC236}">
                <a16:creationId xmlns:a16="http://schemas.microsoft.com/office/drawing/2014/main" id="{0BA4D0E3-55A0-435E-1EF3-6F2C4C8242F1}"/>
              </a:ext>
            </a:extLst>
          </p:cNvPr>
          <p:cNvSpPr txBox="1"/>
          <p:nvPr/>
        </p:nvSpPr>
        <p:spPr>
          <a:xfrm>
            <a:off x="619873" y="610135"/>
            <a:ext cx="8219326" cy="6201698"/>
          </a:xfrm>
          <a:prstGeom prst="rect">
            <a:avLst/>
          </a:prstGeom>
          <a:noFill/>
        </p:spPr>
        <p:txBody>
          <a:bodyPr wrap="square" rtlCol="0">
            <a:spAutoFit/>
          </a:bodyPr>
          <a:lstStyle/>
          <a:p>
            <a:endParaRPr lang="en-US" sz="900" b="1" dirty="0">
              <a:solidFill>
                <a:schemeClr val="accent1">
                  <a:lumMod val="50000"/>
                </a:schemeClr>
              </a:solidFill>
              <a:latin typeface="Palatino Linotype" panose="02040502050505030304" pitchFamily="18" charset="0"/>
            </a:endParaRPr>
          </a:p>
          <a:p>
            <a:r>
              <a:rPr lang="en-US" b="1" u="sng" dirty="0">
                <a:solidFill>
                  <a:schemeClr val="accent1">
                    <a:lumMod val="50000"/>
                  </a:schemeClr>
                </a:solidFill>
                <a:latin typeface="Palatino Linotype" panose="02040502050505030304" pitchFamily="18" charset="0"/>
              </a:rPr>
              <a:t>DOT</a:t>
            </a:r>
          </a:p>
          <a:p>
            <a:pPr marL="285750" indent="-285750">
              <a:buFont typeface="Arial" panose="020B0604020202020204" pitchFamily="34" charset="0"/>
              <a:buChar char="•"/>
            </a:pPr>
            <a:r>
              <a:rPr lang="en-US" sz="1500" b="1" dirty="0">
                <a:solidFill>
                  <a:srgbClr val="C00000"/>
                </a:solidFill>
                <a:latin typeface="Palatino Linotype" panose="02040502050505030304" pitchFamily="18" charset="0"/>
              </a:rPr>
              <a:t>Office of the Secretary of Transportation:  ADA/permanent seating</a:t>
            </a:r>
          </a:p>
          <a:p>
            <a:pPr marL="285750" indent="-285750">
              <a:buFont typeface="Arial" panose="020B0604020202020204" pitchFamily="34" charset="0"/>
              <a:buChar char="•"/>
            </a:pPr>
            <a:r>
              <a:rPr lang="en-US" sz="1500" b="1" dirty="0">
                <a:solidFill>
                  <a:srgbClr val="C00000"/>
                </a:solidFill>
                <a:latin typeface="Palatino Linotype" panose="02040502050505030304" pitchFamily="18" charset="0"/>
              </a:rPr>
              <a:t>FMCSA:  Speed Limiters, CDL Requirements, Safety Fitness, CA MRB, Registration, S-endorsement testing</a:t>
            </a:r>
          </a:p>
          <a:p>
            <a:pPr marL="285750" indent="-285750">
              <a:buFont typeface="Arial" panose="020B0604020202020204" pitchFamily="34" charset="0"/>
              <a:buChar char="•"/>
            </a:pPr>
            <a:r>
              <a:rPr lang="en-US" sz="1500" b="1" dirty="0">
                <a:solidFill>
                  <a:srgbClr val="C00000"/>
                </a:solidFill>
                <a:latin typeface="Palatino Linotype" panose="02040502050505030304" pitchFamily="18" charset="0"/>
              </a:rPr>
              <a:t>FTA:  HOS rules for transit operators, 5311 Circular, CTA petition</a:t>
            </a:r>
          </a:p>
          <a:p>
            <a:pPr marL="285750" indent="-285750">
              <a:buFont typeface="Arial" panose="020B0604020202020204" pitchFamily="34" charset="0"/>
              <a:buChar char="•"/>
            </a:pPr>
            <a:r>
              <a:rPr lang="en-US" sz="1500" b="1" dirty="0">
                <a:solidFill>
                  <a:srgbClr val="C00000"/>
                </a:solidFill>
                <a:latin typeface="Palatino Linotype" panose="02040502050505030304" pitchFamily="18" charset="0"/>
              </a:rPr>
              <a:t>NHTSA:  AEB final rule</a:t>
            </a:r>
          </a:p>
          <a:p>
            <a:pPr marL="285750" indent="-285750">
              <a:buFont typeface="Arial" panose="020B0604020202020204" pitchFamily="34" charset="0"/>
              <a:buChar char="•"/>
            </a:pPr>
            <a:r>
              <a:rPr lang="en-US" sz="1500" b="1" dirty="0">
                <a:solidFill>
                  <a:srgbClr val="C00000"/>
                </a:solidFill>
                <a:latin typeface="Palatino Linotype" panose="02040502050505030304" pitchFamily="18" charset="0"/>
              </a:rPr>
              <a:t>FHWA – GHG targets</a:t>
            </a:r>
          </a:p>
          <a:p>
            <a:endParaRPr lang="en-US" sz="900" b="1" dirty="0">
              <a:solidFill>
                <a:schemeClr val="accent1">
                  <a:lumMod val="50000"/>
                </a:schemeClr>
              </a:solidFill>
              <a:latin typeface="Palatino Linotype" panose="02040502050505030304" pitchFamily="18" charset="0"/>
            </a:endParaRPr>
          </a:p>
          <a:p>
            <a:r>
              <a:rPr lang="en-US" b="1" u="sng" dirty="0">
                <a:solidFill>
                  <a:schemeClr val="accent1">
                    <a:lumMod val="50000"/>
                  </a:schemeClr>
                </a:solidFill>
                <a:latin typeface="Palatino Linotype" panose="02040502050505030304" pitchFamily="18" charset="0"/>
              </a:rPr>
              <a:t>EPA</a:t>
            </a:r>
          </a:p>
          <a:p>
            <a:pPr marL="285750" indent="-285750">
              <a:buFont typeface="Arial" panose="020B0604020202020204" pitchFamily="34" charset="0"/>
              <a:buChar char="•"/>
            </a:pPr>
            <a:r>
              <a:rPr lang="en-US" sz="1500" b="1" dirty="0">
                <a:solidFill>
                  <a:srgbClr val="C00000"/>
                </a:solidFill>
                <a:latin typeface="Palatino Linotype" panose="02040502050505030304" pitchFamily="18" charset="0"/>
              </a:rPr>
              <a:t>Office of Air and Radiation:  Green House Gases – Phase 3 (ZEVs)</a:t>
            </a:r>
          </a:p>
          <a:p>
            <a:pPr marL="285750" indent="-285750">
              <a:buFont typeface="Arial" panose="020B0604020202020204" pitchFamily="34" charset="0"/>
              <a:buChar char="•"/>
            </a:pPr>
            <a:r>
              <a:rPr lang="en-US" sz="1500" b="1" dirty="0">
                <a:solidFill>
                  <a:srgbClr val="C00000"/>
                </a:solidFill>
                <a:latin typeface="Palatino Linotype" panose="02040502050505030304" pitchFamily="18" charset="0"/>
              </a:rPr>
              <a:t>CARB waiver requests for Omnibus NOx and ACF rules</a:t>
            </a:r>
          </a:p>
          <a:p>
            <a:endParaRPr lang="en-US" sz="900" b="1" dirty="0">
              <a:solidFill>
                <a:schemeClr val="accent1">
                  <a:lumMod val="50000"/>
                </a:schemeClr>
              </a:solidFill>
              <a:latin typeface="Palatino Linotype" panose="02040502050505030304" pitchFamily="18" charset="0"/>
            </a:endParaRPr>
          </a:p>
          <a:p>
            <a:r>
              <a:rPr lang="en-US" b="1" u="sng" dirty="0">
                <a:solidFill>
                  <a:schemeClr val="accent1">
                    <a:lumMod val="50000"/>
                  </a:schemeClr>
                </a:solidFill>
                <a:latin typeface="Palatino Linotype" panose="02040502050505030304" pitchFamily="18" charset="0"/>
              </a:rPr>
              <a:t>DOL</a:t>
            </a:r>
          </a:p>
          <a:p>
            <a:pPr marL="285750" indent="-285750">
              <a:buFont typeface="Arial" panose="020B0604020202020204" pitchFamily="34" charset="0"/>
              <a:buChar char="•"/>
            </a:pPr>
            <a:r>
              <a:rPr lang="en-US" sz="1500" b="1" dirty="0">
                <a:solidFill>
                  <a:srgbClr val="C00000"/>
                </a:solidFill>
                <a:latin typeface="Palatino Linotype" panose="02040502050505030304" pitchFamily="18" charset="0"/>
              </a:rPr>
              <a:t>Wage and Hour Division:  Overtime pay thresholds (</a:t>
            </a:r>
            <a:r>
              <a:rPr lang="en-US" sz="1500" b="1" i="1" dirty="0">
                <a:solidFill>
                  <a:srgbClr val="C00000"/>
                </a:solidFill>
                <a:latin typeface="Palatino Linotype" panose="02040502050505030304" pitchFamily="18" charset="0"/>
              </a:rPr>
              <a:t>non-driver</a:t>
            </a:r>
            <a:r>
              <a:rPr lang="en-US" sz="1500" b="1" dirty="0">
                <a:solidFill>
                  <a:srgbClr val="C00000"/>
                </a:solidFill>
                <a:latin typeface="Palatino Linotype" panose="02040502050505030304" pitchFamily="18" charset="0"/>
              </a:rPr>
              <a:t>)</a:t>
            </a:r>
          </a:p>
          <a:p>
            <a:pPr marL="285750" indent="-285750">
              <a:buFont typeface="Arial" panose="020B0604020202020204" pitchFamily="34" charset="0"/>
              <a:buChar char="•"/>
            </a:pPr>
            <a:r>
              <a:rPr lang="en-US" sz="1500" b="1" dirty="0">
                <a:solidFill>
                  <a:srgbClr val="C00000"/>
                </a:solidFill>
                <a:latin typeface="Palatino Linotype" panose="02040502050505030304" pitchFamily="18" charset="0"/>
              </a:rPr>
              <a:t>OSHA:  Heat std, outdoor workers</a:t>
            </a:r>
          </a:p>
          <a:p>
            <a:endParaRPr lang="en-US" sz="900" b="1" dirty="0">
              <a:solidFill>
                <a:schemeClr val="accent1">
                  <a:lumMod val="50000"/>
                </a:schemeClr>
              </a:solidFill>
              <a:latin typeface="Palatino Linotype" panose="02040502050505030304" pitchFamily="18" charset="0"/>
            </a:endParaRPr>
          </a:p>
          <a:p>
            <a:r>
              <a:rPr lang="en-US" b="1" u="sng" dirty="0">
                <a:solidFill>
                  <a:schemeClr val="accent1">
                    <a:lumMod val="50000"/>
                  </a:schemeClr>
                </a:solidFill>
                <a:latin typeface="Palatino Linotype" panose="02040502050505030304" pitchFamily="18" charset="0"/>
              </a:rPr>
              <a:t>DOI</a:t>
            </a:r>
          </a:p>
          <a:p>
            <a:pPr marL="285750" indent="-285750">
              <a:buFont typeface="Arial" panose="020B0604020202020204" pitchFamily="34" charset="0"/>
              <a:buChar char="•"/>
            </a:pPr>
            <a:r>
              <a:rPr lang="en-US" sz="1500" b="1" dirty="0">
                <a:solidFill>
                  <a:srgbClr val="C00000"/>
                </a:solidFill>
                <a:latin typeface="Palatino Linotype" panose="02040502050505030304" pitchFamily="18" charset="0"/>
              </a:rPr>
              <a:t>National Park Service:  Commercial Use Authorizations registration system; fees</a:t>
            </a:r>
          </a:p>
          <a:p>
            <a:pPr marL="285750" indent="-285750">
              <a:buFont typeface="Arial" panose="020B0604020202020204" pitchFamily="34" charset="0"/>
              <a:buChar char="•"/>
            </a:pPr>
            <a:endParaRPr lang="en-US" sz="900" b="1" dirty="0">
              <a:solidFill>
                <a:schemeClr val="accent1">
                  <a:lumMod val="50000"/>
                </a:schemeClr>
              </a:solidFill>
              <a:latin typeface="Palatino Linotype" panose="02040502050505030304" pitchFamily="18" charset="0"/>
            </a:endParaRPr>
          </a:p>
          <a:p>
            <a:r>
              <a:rPr lang="en-US" b="1" u="sng" dirty="0">
                <a:solidFill>
                  <a:schemeClr val="accent1">
                    <a:lumMod val="50000"/>
                  </a:schemeClr>
                </a:solidFill>
                <a:latin typeface="Palatino Linotype" panose="02040502050505030304" pitchFamily="18" charset="0"/>
              </a:rPr>
              <a:t>DHS</a:t>
            </a:r>
          </a:p>
          <a:p>
            <a:pPr marL="285750" indent="-285750">
              <a:buFont typeface="Arial" panose="020B0604020202020204" pitchFamily="34" charset="0"/>
              <a:buChar char="•"/>
            </a:pPr>
            <a:r>
              <a:rPr lang="en-US" sz="1500" b="1" dirty="0">
                <a:solidFill>
                  <a:srgbClr val="C00000"/>
                </a:solidFill>
                <a:latin typeface="Palatino Linotype" panose="02040502050505030304" pitchFamily="18" charset="0"/>
              </a:rPr>
              <a:t>FEMA – Simplifying preparedness grant process; FY 2024 IBSGP grants</a:t>
            </a:r>
          </a:p>
          <a:p>
            <a:pPr marL="285750" indent="-285750">
              <a:buFont typeface="Arial" panose="020B0604020202020204" pitchFamily="34" charset="0"/>
              <a:buChar char="•"/>
            </a:pPr>
            <a:r>
              <a:rPr lang="en-US" sz="1500" b="1" dirty="0">
                <a:solidFill>
                  <a:srgbClr val="C00000"/>
                </a:solidFill>
                <a:latin typeface="Palatino Linotype" panose="02040502050505030304" pitchFamily="18" charset="0"/>
              </a:rPr>
              <a:t>Cybersecurity Reporting Rule </a:t>
            </a:r>
          </a:p>
          <a:p>
            <a:pPr marL="285750" indent="-285750">
              <a:buFont typeface="Arial" panose="020B0604020202020204" pitchFamily="34" charset="0"/>
              <a:buChar char="•"/>
            </a:pPr>
            <a:endParaRPr lang="en-US" sz="900" b="1" dirty="0">
              <a:solidFill>
                <a:schemeClr val="accent1">
                  <a:lumMod val="50000"/>
                </a:schemeClr>
              </a:solidFill>
              <a:latin typeface="Palatino Linotype" panose="02040502050505030304" pitchFamily="18" charset="0"/>
            </a:endParaRPr>
          </a:p>
          <a:p>
            <a:r>
              <a:rPr lang="en-US" b="1" u="sng" dirty="0">
                <a:solidFill>
                  <a:schemeClr val="accent1">
                    <a:lumMod val="50000"/>
                  </a:schemeClr>
                </a:solidFill>
                <a:latin typeface="Palatino Linotype" panose="02040502050505030304" pitchFamily="18" charset="0"/>
              </a:rPr>
              <a:t>Treasury</a:t>
            </a:r>
          </a:p>
          <a:p>
            <a:pPr marL="285750" indent="-285750">
              <a:buFont typeface="Arial" panose="020B0604020202020204" pitchFamily="34" charset="0"/>
              <a:buChar char="•"/>
            </a:pPr>
            <a:r>
              <a:rPr lang="en-US" sz="1500" b="1" dirty="0">
                <a:solidFill>
                  <a:srgbClr val="C00000"/>
                </a:solidFill>
                <a:latin typeface="Palatino Linotype" panose="02040502050505030304" pitchFamily="18" charset="0"/>
              </a:rPr>
              <a:t>Financial Crimes Enforcement Network (FinCEN):  Beneficial Owners Information Reporting </a:t>
            </a:r>
          </a:p>
          <a:p>
            <a:endParaRPr lang="en-US" sz="1000" b="1" u="sng" dirty="0">
              <a:solidFill>
                <a:schemeClr val="accent1">
                  <a:lumMod val="50000"/>
                </a:schemeClr>
              </a:solidFill>
              <a:latin typeface="Palatino Linotype" panose="02040502050505030304" pitchFamily="18" charset="0"/>
            </a:endParaRPr>
          </a:p>
        </p:txBody>
      </p:sp>
    </p:spTree>
    <p:extLst>
      <p:ext uri="{BB962C8B-B14F-4D97-AF65-F5344CB8AC3E}">
        <p14:creationId xmlns:p14="http://schemas.microsoft.com/office/powerpoint/2010/main" val="1344975386"/>
      </p:ext>
    </p:extLst>
  </p:cSld>
  <p:clrMapOvr>
    <a:masterClrMapping/>
  </p:clrMapOvr>
</p:sld>
</file>

<file path=ppt/theme/theme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49CE2E7F51B6458D5AA1D87EE44615" ma:contentTypeVersion="15" ma:contentTypeDescription="Create a new document." ma:contentTypeScope="" ma:versionID="3ae2935da986f5c953bf8ad549b1cacc">
  <xsd:schema xmlns:xsd="http://www.w3.org/2001/XMLSchema" xmlns:xs="http://www.w3.org/2001/XMLSchema" xmlns:p="http://schemas.microsoft.com/office/2006/metadata/properties" xmlns:ns2="7e97ddf5-6d3e-4514-ad1f-89e343f7b844" xmlns:ns3="b26e1384-97f0-4592-8b0b-55abe6df193a" targetNamespace="http://schemas.microsoft.com/office/2006/metadata/properties" ma:root="true" ma:fieldsID="6e700e58991de4d30ae17142e047b351" ns2:_="" ns3:_="">
    <xsd:import namespace="7e97ddf5-6d3e-4514-ad1f-89e343f7b844"/>
    <xsd:import namespace="b26e1384-97f0-4592-8b0b-55abe6df19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97ddf5-6d3e-4514-ad1f-89e343f7b8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735bbac-7162-4b8e-994b-7ef649609037"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6e1384-97f0-4592-8b0b-55abe6df193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0ab2e77-99a1-4acf-ba82-3ff491680e70}" ma:internalName="TaxCatchAll" ma:showField="CatchAllData" ma:web="b26e1384-97f0-4592-8b0b-55abe6df19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e97ddf5-6d3e-4514-ad1f-89e343f7b844">
      <Terms xmlns="http://schemas.microsoft.com/office/infopath/2007/PartnerControls"/>
    </lcf76f155ced4ddcb4097134ff3c332f>
    <TaxCatchAll xmlns="b26e1384-97f0-4592-8b0b-55abe6df193a" xsi:nil="true"/>
  </documentManagement>
</p:properties>
</file>

<file path=customXml/itemProps1.xml><?xml version="1.0" encoding="utf-8"?>
<ds:datastoreItem xmlns:ds="http://schemas.openxmlformats.org/officeDocument/2006/customXml" ds:itemID="{F5BD5247-5AF4-4D45-9213-6E226250B178}">
  <ds:schemaRefs>
    <ds:schemaRef ds:uri="http://schemas.microsoft.com/sharepoint/v3/contenttype/forms"/>
  </ds:schemaRefs>
</ds:datastoreItem>
</file>

<file path=customXml/itemProps2.xml><?xml version="1.0" encoding="utf-8"?>
<ds:datastoreItem xmlns:ds="http://schemas.openxmlformats.org/officeDocument/2006/customXml" ds:itemID="{88DEC3F9-8C22-4514-A49A-D2BDD0F071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97ddf5-6d3e-4514-ad1f-89e343f7b844"/>
    <ds:schemaRef ds:uri="b26e1384-97f0-4592-8b0b-55abe6df19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9A3D4F-C7B6-4B91-86AF-90B0EB805298}">
  <ds:schemaRefs>
    <ds:schemaRef ds:uri="b26e1384-97f0-4592-8b0b-55abe6df193a"/>
    <ds:schemaRef ds:uri="7e97ddf5-6d3e-4514-ad1f-89e343f7b844"/>
    <ds:schemaRef ds:uri="http://schemas.microsoft.com/office/2006/metadata/properties"/>
    <ds:schemaRef ds:uri="http://purl.org/dc/elements/1.1/"/>
    <ds:schemaRef ds:uri="http://schemas.microsoft.com/office/2006/documentManagement/types"/>
    <ds:schemaRef ds:uri="http://www.w3.org/XML/1998/namespace"/>
    <ds:schemaRef ds:uri="http://purl.org/dc/dcmitype/"/>
    <ds:schemaRef ds:uri="http://purl.org/dc/term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28775</TotalTime>
  <Words>2122</Words>
  <Application>Microsoft Office PowerPoint</Application>
  <PresentationFormat>On-screen Show (4:3)</PresentationFormat>
  <Paragraphs>284</Paragraphs>
  <Slides>30</Slides>
  <Notes>28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Arial</vt:lpstr>
      <vt:lpstr>Bookman Old Style</vt:lpstr>
      <vt:lpstr>Calibri</vt:lpstr>
      <vt:lpstr>Calibri Light</vt:lpstr>
      <vt:lpstr>Cooper Black</vt:lpstr>
      <vt:lpstr>Courier New</vt:lpstr>
      <vt:lpstr>Elephant</vt:lpstr>
      <vt:lpstr>Palatino Linotype</vt:lpstr>
      <vt:lpstr>Publico Text</vt:lpstr>
      <vt:lpstr>Symbol</vt:lpstr>
      <vt:lpstr>Times New Roman</vt:lpstr>
      <vt:lpstr>Wingdings</vt:lpstr>
      <vt:lpstr>6_Office Theme</vt:lpstr>
      <vt:lpstr>Washington &amp; Industry Update</vt:lpstr>
      <vt:lpstr>Hot Topics</vt:lpstr>
      <vt:lpstr>Other Highlights</vt:lpstr>
      <vt:lpstr>Washington Update </vt:lpstr>
      <vt:lpstr>Washington Update </vt:lpstr>
      <vt:lpstr>Washington Update </vt:lpstr>
      <vt:lpstr>Current Balance of Power in the 118th Congress</vt:lpstr>
      <vt:lpstr>2024 – Federal Election Status</vt:lpstr>
      <vt:lpstr>Regulations/Administration</vt:lpstr>
      <vt:lpstr>Regulations/Administration</vt:lpstr>
      <vt:lpstr>PowerPoint Presentation</vt:lpstr>
      <vt:lpstr>CARB Update </vt:lpstr>
      <vt:lpstr>CA &amp; WA Meal and Rest Break</vt:lpstr>
      <vt:lpstr>Council Updates </vt:lpstr>
      <vt:lpstr>CBA Convention</vt:lpstr>
      <vt:lpstr>ABA Marketplace </vt:lpstr>
      <vt:lpstr>ABA Updates </vt:lpstr>
      <vt:lpstr>NORM LITTLER MEMORIAL SAFETY AWARD</vt:lpstr>
      <vt:lpstr>THE ABA DRIVER OF THE YEAR AWARD</vt:lpstr>
      <vt:lpstr>CEO Search Update</vt:lpstr>
      <vt:lpstr>Motorcoach Parking</vt:lpstr>
      <vt:lpstr>Motorcoach Parking</vt:lpstr>
      <vt:lpstr>Motorcoach Parking</vt:lpstr>
      <vt:lpstr>Motorcoach Parking - SF</vt:lpstr>
      <vt:lpstr>Motorcoach Parking - SF</vt:lpstr>
      <vt:lpstr>Motorcoach Parking - SF</vt:lpstr>
      <vt:lpstr>Motorcoach Parking - LA</vt:lpstr>
      <vt:lpstr>Motorcoach Parking - LA</vt:lpstr>
      <vt:lpstr>Motorcoach Parking - nps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Newhart</dc:creator>
  <cp:lastModifiedBy>Brandon Buchanan</cp:lastModifiedBy>
  <cp:revision>419</cp:revision>
  <cp:lastPrinted>2024-07-18T16:14:30Z</cp:lastPrinted>
  <dcterms:created xsi:type="dcterms:W3CDTF">2017-01-04T21:50:02Z</dcterms:created>
  <dcterms:modified xsi:type="dcterms:W3CDTF">2024-08-12T15:07:57Z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0x010100BC49CE2E7F51B6458D5AA1D87EE44615</vt:lpwstr>
  </property>
</Properties>
</file>