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48" r:id="rId5"/>
    <p:sldMasterId id="2147483666" r:id="rId6"/>
    <p:sldMasterId id="2147483671" r:id="rId7"/>
  </p:sldMasterIdLst>
  <p:handoutMasterIdLst>
    <p:handoutMasterId r:id="rId37"/>
  </p:handoutMasterIdLst>
  <p:sldIdLst>
    <p:sldId id="272" r:id="rId8"/>
    <p:sldId id="273" r:id="rId9"/>
    <p:sldId id="280" r:id="rId10"/>
    <p:sldId id="281" r:id="rId11"/>
    <p:sldId id="261" r:id="rId12"/>
    <p:sldId id="257" r:id="rId13"/>
    <p:sldId id="284" r:id="rId14"/>
    <p:sldId id="283" r:id="rId15"/>
    <p:sldId id="282" r:id="rId16"/>
    <p:sldId id="256" r:id="rId17"/>
    <p:sldId id="263" r:id="rId18"/>
    <p:sldId id="264" r:id="rId19"/>
    <p:sldId id="260" r:id="rId20"/>
    <p:sldId id="285" r:id="rId21"/>
    <p:sldId id="262" r:id="rId22"/>
    <p:sldId id="274" r:id="rId23"/>
    <p:sldId id="275" r:id="rId24"/>
    <p:sldId id="276" r:id="rId25"/>
    <p:sldId id="277" r:id="rId26"/>
    <p:sldId id="278" r:id="rId27"/>
    <p:sldId id="258" r:id="rId28"/>
    <p:sldId id="265" r:id="rId29"/>
    <p:sldId id="266" r:id="rId30"/>
    <p:sldId id="267" r:id="rId31"/>
    <p:sldId id="268" r:id="rId32"/>
    <p:sldId id="269" r:id="rId33"/>
    <p:sldId id="270" r:id="rId34"/>
    <p:sldId id="279" r:id="rId35"/>
    <p:sldId id="27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010E72-DCE3-4AD8-9557-280F3E26D5B9}" v="74" dt="2024-05-06T13:39:59.1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handout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5/10/relationships/revisionInfo" Target="revisionInfo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i Osman" userId="2f9a8ef2-bb54-4f6b-88b6-e0e92581b3f4" providerId="ADAL" clId="{CC010E72-DCE3-4AD8-9557-280F3E26D5B9}"/>
    <pc:docChg chg="undo custSel addSld delSld modSld sldOrd modHandout">
      <pc:chgData name="Vicki Osman" userId="2f9a8ef2-bb54-4f6b-88b6-e0e92581b3f4" providerId="ADAL" clId="{CC010E72-DCE3-4AD8-9557-280F3E26D5B9}" dt="2024-05-06T13:39:59.130" v="2591"/>
      <pc:docMkLst>
        <pc:docMk/>
      </pc:docMkLst>
      <pc:sldChg chg="modSp mod">
        <pc:chgData name="Vicki Osman" userId="2f9a8ef2-bb54-4f6b-88b6-e0e92581b3f4" providerId="ADAL" clId="{CC010E72-DCE3-4AD8-9557-280F3E26D5B9}" dt="2024-04-11T15:54:25.745" v="52" actId="167"/>
        <pc:sldMkLst>
          <pc:docMk/>
          <pc:sldMk cId="2079069997" sldId="256"/>
        </pc:sldMkLst>
        <pc:picChg chg="ord">
          <ac:chgData name="Vicki Osman" userId="2f9a8ef2-bb54-4f6b-88b6-e0e92581b3f4" providerId="ADAL" clId="{CC010E72-DCE3-4AD8-9557-280F3E26D5B9}" dt="2024-04-11T15:54:25.745" v="52" actId="167"/>
          <ac:picMkLst>
            <pc:docMk/>
            <pc:sldMk cId="2079069997" sldId="256"/>
            <ac:picMk id="14" creationId="{83578F87-66BB-DC61-3538-74432F9CAADE}"/>
          </ac:picMkLst>
        </pc:picChg>
      </pc:sldChg>
      <pc:sldChg chg="addSp delSp modSp add del mod">
        <pc:chgData name="Vicki Osman" userId="2f9a8ef2-bb54-4f6b-88b6-e0e92581b3f4" providerId="ADAL" clId="{CC010E72-DCE3-4AD8-9557-280F3E26D5B9}" dt="2024-04-11T20:19:00.530" v="2223" actId="1440"/>
        <pc:sldMkLst>
          <pc:docMk/>
          <pc:sldMk cId="2318161602" sldId="257"/>
        </pc:sldMkLst>
        <pc:spChg chg="del">
          <ac:chgData name="Vicki Osman" userId="2f9a8ef2-bb54-4f6b-88b6-e0e92581b3f4" providerId="ADAL" clId="{CC010E72-DCE3-4AD8-9557-280F3E26D5B9}" dt="2024-04-11T19:50:38.843" v="1954" actId="478"/>
          <ac:spMkLst>
            <pc:docMk/>
            <pc:sldMk cId="2318161602" sldId="257"/>
            <ac:spMk id="2" creationId="{AAA6F0D7-A48B-F266-FC5C-E1AD9F0A02E0}"/>
          </ac:spMkLst>
        </pc:spChg>
        <pc:spChg chg="add del">
          <ac:chgData name="Vicki Osman" userId="2f9a8ef2-bb54-4f6b-88b6-e0e92581b3f4" providerId="ADAL" clId="{CC010E72-DCE3-4AD8-9557-280F3E26D5B9}" dt="2024-04-11T19:50:54.588" v="1957" actId="478"/>
          <ac:spMkLst>
            <pc:docMk/>
            <pc:sldMk cId="2318161602" sldId="257"/>
            <ac:spMk id="3" creationId="{D1280DAD-477F-913F-2295-171D8CB2A02F}"/>
          </ac:spMkLst>
        </pc:spChg>
        <pc:spChg chg="add mod">
          <ac:chgData name="Vicki Osman" userId="2f9a8ef2-bb54-4f6b-88b6-e0e92581b3f4" providerId="ADAL" clId="{CC010E72-DCE3-4AD8-9557-280F3E26D5B9}" dt="2024-04-11T20:18:40.710" v="2221" actId="1076"/>
          <ac:spMkLst>
            <pc:docMk/>
            <pc:sldMk cId="2318161602" sldId="257"/>
            <ac:spMk id="24" creationId="{17247E43-FAD2-B957-F844-AF6EEED304FE}"/>
          </ac:spMkLst>
        </pc:spChg>
        <pc:picChg chg="add del mod">
          <ac:chgData name="Vicki Osman" userId="2f9a8ef2-bb54-4f6b-88b6-e0e92581b3f4" providerId="ADAL" clId="{CC010E72-DCE3-4AD8-9557-280F3E26D5B9}" dt="2024-04-11T20:08:20.292" v="1980" actId="478"/>
          <ac:picMkLst>
            <pc:docMk/>
            <pc:sldMk cId="2318161602" sldId="257"/>
            <ac:picMk id="5" creationId="{CC56C99F-111C-7D6C-E433-57815AE3F27F}"/>
          </ac:picMkLst>
        </pc:picChg>
        <pc:picChg chg="add del mod ord">
          <ac:chgData name="Vicki Osman" userId="2f9a8ef2-bb54-4f6b-88b6-e0e92581b3f4" providerId="ADAL" clId="{CC010E72-DCE3-4AD8-9557-280F3E26D5B9}" dt="2024-04-11T20:13:48.260" v="2033" actId="478"/>
          <ac:picMkLst>
            <pc:docMk/>
            <pc:sldMk cId="2318161602" sldId="257"/>
            <ac:picMk id="7" creationId="{27F430B5-5032-E263-BE51-E903AF3BCECB}"/>
          </ac:picMkLst>
        </pc:picChg>
        <pc:picChg chg="add del mod">
          <ac:chgData name="Vicki Osman" userId="2f9a8ef2-bb54-4f6b-88b6-e0e92581b3f4" providerId="ADAL" clId="{CC010E72-DCE3-4AD8-9557-280F3E26D5B9}" dt="2024-04-11T19:54:07.016" v="1976" actId="478"/>
          <ac:picMkLst>
            <pc:docMk/>
            <pc:sldMk cId="2318161602" sldId="257"/>
            <ac:picMk id="9" creationId="{3AE71BF7-B484-57EC-BB49-72216717810C}"/>
          </ac:picMkLst>
        </pc:picChg>
        <pc:picChg chg="add del mod">
          <ac:chgData name="Vicki Osman" userId="2f9a8ef2-bb54-4f6b-88b6-e0e92581b3f4" providerId="ADAL" clId="{CC010E72-DCE3-4AD8-9557-280F3E26D5B9}" dt="2024-04-11T19:54:20.602" v="1979" actId="478"/>
          <ac:picMkLst>
            <pc:docMk/>
            <pc:sldMk cId="2318161602" sldId="257"/>
            <ac:picMk id="11" creationId="{CDD1615C-7BA2-515A-6C15-6EBC54166542}"/>
          </ac:picMkLst>
        </pc:picChg>
        <pc:picChg chg="add del mod">
          <ac:chgData name="Vicki Osman" userId="2f9a8ef2-bb54-4f6b-88b6-e0e92581b3f4" providerId="ADAL" clId="{CC010E72-DCE3-4AD8-9557-280F3E26D5B9}" dt="2024-04-11T20:13:49.202" v="2035" actId="478"/>
          <ac:picMkLst>
            <pc:docMk/>
            <pc:sldMk cId="2318161602" sldId="257"/>
            <ac:picMk id="13" creationId="{C07DC190-C20E-66D0-06E9-B527B7C6602A}"/>
          </ac:picMkLst>
        </pc:picChg>
        <pc:picChg chg="add del mod">
          <ac:chgData name="Vicki Osman" userId="2f9a8ef2-bb54-4f6b-88b6-e0e92581b3f4" providerId="ADAL" clId="{CC010E72-DCE3-4AD8-9557-280F3E26D5B9}" dt="2024-04-11T20:13:48.707" v="2034" actId="478"/>
          <ac:picMkLst>
            <pc:docMk/>
            <pc:sldMk cId="2318161602" sldId="257"/>
            <ac:picMk id="15" creationId="{EA792392-111F-1795-39CE-1E1D2B5B2CD8}"/>
          </ac:picMkLst>
        </pc:picChg>
        <pc:picChg chg="add del mod ord">
          <ac:chgData name="Vicki Osman" userId="2f9a8ef2-bb54-4f6b-88b6-e0e92581b3f4" providerId="ADAL" clId="{CC010E72-DCE3-4AD8-9557-280F3E26D5B9}" dt="2024-04-11T20:13:47.555" v="2032" actId="478"/>
          <ac:picMkLst>
            <pc:docMk/>
            <pc:sldMk cId="2318161602" sldId="257"/>
            <ac:picMk id="17" creationId="{FFE73898-E4B6-3E07-EBB5-2EC43B5DFDAB}"/>
          </ac:picMkLst>
        </pc:picChg>
        <pc:picChg chg="add del mod">
          <ac:chgData name="Vicki Osman" userId="2f9a8ef2-bb54-4f6b-88b6-e0e92581b3f4" providerId="ADAL" clId="{CC010E72-DCE3-4AD8-9557-280F3E26D5B9}" dt="2024-04-11T20:13:49.747" v="2036" actId="478"/>
          <ac:picMkLst>
            <pc:docMk/>
            <pc:sldMk cId="2318161602" sldId="257"/>
            <ac:picMk id="19" creationId="{50FEF7D9-4373-A6CE-6D4E-900756E11750}"/>
          </ac:picMkLst>
        </pc:picChg>
        <pc:picChg chg="add del mod ord">
          <ac:chgData name="Vicki Osman" userId="2f9a8ef2-bb54-4f6b-88b6-e0e92581b3f4" providerId="ADAL" clId="{CC010E72-DCE3-4AD8-9557-280F3E26D5B9}" dt="2024-04-11T20:13:46.755" v="2031" actId="478"/>
          <ac:picMkLst>
            <pc:docMk/>
            <pc:sldMk cId="2318161602" sldId="257"/>
            <ac:picMk id="21" creationId="{3B0F9862-59B1-B1D9-A60F-3590903BF73C}"/>
          </ac:picMkLst>
        </pc:picChg>
        <pc:picChg chg="add del mod">
          <ac:chgData name="Vicki Osman" userId="2f9a8ef2-bb54-4f6b-88b6-e0e92581b3f4" providerId="ADAL" clId="{CC010E72-DCE3-4AD8-9557-280F3E26D5B9}" dt="2024-04-11T20:13:50.259" v="2037" actId="478"/>
          <ac:picMkLst>
            <pc:docMk/>
            <pc:sldMk cId="2318161602" sldId="257"/>
            <ac:picMk id="23" creationId="{73D11471-B47A-4B34-D794-5793F8C6503A}"/>
          </ac:picMkLst>
        </pc:picChg>
        <pc:picChg chg="add mod">
          <ac:chgData name="Vicki Osman" userId="2f9a8ef2-bb54-4f6b-88b6-e0e92581b3f4" providerId="ADAL" clId="{CC010E72-DCE3-4AD8-9557-280F3E26D5B9}" dt="2024-04-11T20:19:00.530" v="2223" actId="1440"/>
          <ac:picMkLst>
            <pc:docMk/>
            <pc:sldMk cId="2318161602" sldId="257"/>
            <ac:picMk id="26" creationId="{30E9AF48-E674-EE50-E320-4E7269EE0377}"/>
          </ac:picMkLst>
        </pc:picChg>
      </pc:sldChg>
      <pc:sldChg chg="addSp delSp modSp del mod delAnim">
        <pc:chgData name="Vicki Osman" userId="2f9a8ef2-bb54-4f6b-88b6-e0e92581b3f4" providerId="ADAL" clId="{CC010E72-DCE3-4AD8-9557-280F3E26D5B9}" dt="2024-04-11T15:55:22.320" v="71" actId="2696"/>
        <pc:sldMkLst>
          <pc:docMk/>
          <pc:sldMk cId="2541235688" sldId="257"/>
        </pc:sldMkLst>
        <pc:spChg chg="mod">
          <ac:chgData name="Vicki Osman" userId="2f9a8ef2-bb54-4f6b-88b6-e0e92581b3f4" providerId="ADAL" clId="{CC010E72-DCE3-4AD8-9557-280F3E26D5B9}" dt="2024-04-11T15:53:20.735" v="42" actId="164"/>
          <ac:spMkLst>
            <pc:docMk/>
            <pc:sldMk cId="2541235688" sldId="257"/>
            <ac:spMk id="4" creationId="{84011404-5A06-68CA-A9B2-11FD81C9BD4E}"/>
          </ac:spMkLst>
        </pc:spChg>
        <pc:spChg chg="mod">
          <ac:chgData name="Vicki Osman" userId="2f9a8ef2-bb54-4f6b-88b6-e0e92581b3f4" providerId="ADAL" clId="{CC010E72-DCE3-4AD8-9557-280F3E26D5B9}" dt="2024-04-11T15:53:20.735" v="42" actId="164"/>
          <ac:spMkLst>
            <pc:docMk/>
            <pc:sldMk cId="2541235688" sldId="257"/>
            <ac:spMk id="5" creationId="{4285A76D-3064-1D03-E63D-E6D6FFB936E4}"/>
          </ac:spMkLst>
        </pc:spChg>
        <pc:grpChg chg="add mod">
          <ac:chgData name="Vicki Osman" userId="2f9a8ef2-bb54-4f6b-88b6-e0e92581b3f4" providerId="ADAL" clId="{CC010E72-DCE3-4AD8-9557-280F3E26D5B9}" dt="2024-04-11T15:53:20.735" v="42" actId="164"/>
          <ac:grpSpMkLst>
            <pc:docMk/>
            <pc:sldMk cId="2541235688" sldId="257"/>
            <ac:grpSpMk id="2" creationId="{CA4311F6-D808-6F48-51D7-98C3F178D6C9}"/>
          </ac:grpSpMkLst>
        </pc:grpChg>
        <pc:picChg chg="del">
          <ac:chgData name="Vicki Osman" userId="2f9a8ef2-bb54-4f6b-88b6-e0e92581b3f4" providerId="ADAL" clId="{CC010E72-DCE3-4AD8-9557-280F3E26D5B9}" dt="2024-04-11T15:53:08.136" v="40" actId="478"/>
          <ac:picMkLst>
            <pc:docMk/>
            <pc:sldMk cId="2541235688" sldId="257"/>
            <ac:picMk id="8" creationId="{2E6E7F81-25B9-77C9-D163-A88ADCED0F48}"/>
          </ac:picMkLst>
        </pc:picChg>
      </pc:sldChg>
      <pc:sldChg chg="addSp delSp modSp mod ord delAnim">
        <pc:chgData name="Vicki Osman" userId="2f9a8ef2-bb54-4f6b-88b6-e0e92581b3f4" providerId="ADAL" clId="{CC010E72-DCE3-4AD8-9557-280F3E26D5B9}" dt="2024-04-11T16:02:43.782" v="295" actId="1076"/>
        <pc:sldMkLst>
          <pc:docMk/>
          <pc:sldMk cId="4138721169" sldId="258"/>
        </pc:sldMkLst>
        <pc:spChg chg="mod">
          <ac:chgData name="Vicki Osman" userId="2f9a8ef2-bb54-4f6b-88b6-e0e92581b3f4" providerId="ADAL" clId="{CC010E72-DCE3-4AD8-9557-280F3E26D5B9}" dt="2024-04-11T15:57:19.499" v="98" actId="14100"/>
          <ac:spMkLst>
            <pc:docMk/>
            <pc:sldMk cId="4138721169" sldId="258"/>
            <ac:spMk id="4" creationId="{84011404-5A06-68CA-A9B2-11FD81C9BD4E}"/>
          </ac:spMkLst>
        </pc:spChg>
        <pc:spChg chg="mod">
          <ac:chgData name="Vicki Osman" userId="2f9a8ef2-bb54-4f6b-88b6-e0e92581b3f4" providerId="ADAL" clId="{CC010E72-DCE3-4AD8-9557-280F3E26D5B9}" dt="2024-04-11T15:57:34.084" v="110" actId="1076"/>
          <ac:spMkLst>
            <pc:docMk/>
            <pc:sldMk cId="4138721169" sldId="258"/>
            <ac:spMk id="5" creationId="{4285A76D-3064-1D03-E63D-E6D6FFB936E4}"/>
          </ac:spMkLst>
        </pc:spChg>
        <pc:spChg chg="add del mod">
          <ac:chgData name="Vicki Osman" userId="2f9a8ef2-bb54-4f6b-88b6-e0e92581b3f4" providerId="ADAL" clId="{CC010E72-DCE3-4AD8-9557-280F3E26D5B9}" dt="2024-04-11T15:59:06.837" v="256" actId="478"/>
          <ac:spMkLst>
            <pc:docMk/>
            <pc:sldMk cId="4138721169" sldId="258"/>
            <ac:spMk id="6" creationId="{87006DE9-548E-7A11-4285-C8C249A634C9}"/>
          </ac:spMkLst>
        </pc:spChg>
        <pc:spChg chg="add mod">
          <ac:chgData name="Vicki Osman" userId="2f9a8ef2-bb54-4f6b-88b6-e0e92581b3f4" providerId="ADAL" clId="{CC010E72-DCE3-4AD8-9557-280F3E26D5B9}" dt="2024-04-11T16:00:25.741" v="267" actId="14100"/>
          <ac:spMkLst>
            <pc:docMk/>
            <pc:sldMk cId="4138721169" sldId="258"/>
            <ac:spMk id="7" creationId="{BA11F849-F023-3D5B-075A-D74308C8571B}"/>
          </ac:spMkLst>
        </pc:spChg>
        <pc:spChg chg="add mod">
          <ac:chgData name="Vicki Osman" userId="2f9a8ef2-bb54-4f6b-88b6-e0e92581b3f4" providerId="ADAL" clId="{CC010E72-DCE3-4AD8-9557-280F3E26D5B9}" dt="2024-04-11T16:00:01.509" v="263" actId="1076"/>
          <ac:spMkLst>
            <pc:docMk/>
            <pc:sldMk cId="4138721169" sldId="258"/>
            <ac:spMk id="8" creationId="{2C7AAD5E-8776-DDBF-E78C-E08E14405747}"/>
          </ac:spMkLst>
        </pc:spChg>
        <pc:picChg chg="del">
          <ac:chgData name="Vicki Osman" userId="2f9a8ef2-bb54-4f6b-88b6-e0e92581b3f4" providerId="ADAL" clId="{CC010E72-DCE3-4AD8-9557-280F3E26D5B9}" dt="2024-04-11T15:53:10.759" v="41" actId="478"/>
          <ac:picMkLst>
            <pc:docMk/>
            <pc:sldMk cId="4138721169" sldId="258"/>
            <ac:picMk id="2" creationId="{8DBE852C-F377-8393-0C7A-2D610927280E}"/>
          </ac:picMkLst>
        </pc:picChg>
        <pc:picChg chg="add mod">
          <ac:chgData name="Vicki Osman" userId="2f9a8ef2-bb54-4f6b-88b6-e0e92581b3f4" providerId="ADAL" clId="{CC010E72-DCE3-4AD8-9557-280F3E26D5B9}" dt="2024-04-11T16:01:34.219" v="279" actId="208"/>
          <ac:picMkLst>
            <pc:docMk/>
            <pc:sldMk cId="4138721169" sldId="258"/>
            <ac:picMk id="10" creationId="{532B54EB-0A6A-80AB-BCB0-E28B5B2E13CC}"/>
          </ac:picMkLst>
        </pc:picChg>
        <pc:picChg chg="add del mod">
          <ac:chgData name="Vicki Osman" userId="2f9a8ef2-bb54-4f6b-88b6-e0e92581b3f4" providerId="ADAL" clId="{CC010E72-DCE3-4AD8-9557-280F3E26D5B9}" dt="2024-04-11T16:00:45.894" v="271" actId="478"/>
          <ac:picMkLst>
            <pc:docMk/>
            <pc:sldMk cId="4138721169" sldId="258"/>
            <ac:picMk id="12" creationId="{535B68B1-CF1E-3A92-9AE4-189043BE2690}"/>
          </ac:picMkLst>
        </pc:picChg>
        <pc:picChg chg="add mod">
          <ac:chgData name="Vicki Osman" userId="2f9a8ef2-bb54-4f6b-88b6-e0e92581b3f4" providerId="ADAL" clId="{CC010E72-DCE3-4AD8-9557-280F3E26D5B9}" dt="2024-04-11T16:02:23.979" v="290" actId="1076"/>
          <ac:picMkLst>
            <pc:docMk/>
            <pc:sldMk cId="4138721169" sldId="258"/>
            <ac:picMk id="14" creationId="{45A5AF80-CC96-F279-28D5-FAC5843BE9AF}"/>
          </ac:picMkLst>
        </pc:picChg>
        <pc:picChg chg="add del mod">
          <ac:chgData name="Vicki Osman" userId="2f9a8ef2-bb54-4f6b-88b6-e0e92581b3f4" providerId="ADAL" clId="{CC010E72-DCE3-4AD8-9557-280F3E26D5B9}" dt="2024-04-11T16:02:11.735" v="286" actId="478"/>
          <ac:picMkLst>
            <pc:docMk/>
            <pc:sldMk cId="4138721169" sldId="258"/>
            <ac:picMk id="16" creationId="{34E8D04A-0FBB-45E6-A8FB-B9D6DD1975FA}"/>
          </ac:picMkLst>
        </pc:picChg>
        <pc:picChg chg="add mod">
          <ac:chgData name="Vicki Osman" userId="2f9a8ef2-bb54-4f6b-88b6-e0e92581b3f4" providerId="ADAL" clId="{CC010E72-DCE3-4AD8-9557-280F3E26D5B9}" dt="2024-04-11T16:02:43.782" v="295" actId="1076"/>
          <ac:picMkLst>
            <pc:docMk/>
            <pc:sldMk cId="4138721169" sldId="258"/>
            <ac:picMk id="18" creationId="{98654881-6CE3-6ABD-8A02-41C64876608C}"/>
          </ac:picMkLst>
        </pc:picChg>
      </pc:sldChg>
      <pc:sldChg chg="del">
        <pc:chgData name="Vicki Osman" userId="2f9a8ef2-bb54-4f6b-88b6-e0e92581b3f4" providerId="ADAL" clId="{CC010E72-DCE3-4AD8-9557-280F3E26D5B9}" dt="2024-04-11T15:51:56.997" v="29" actId="2696"/>
        <pc:sldMkLst>
          <pc:docMk/>
          <pc:sldMk cId="4048787043" sldId="259"/>
        </pc:sldMkLst>
      </pc:sldChg>
      <pc:sldChg chg="del">
        <pc:chgData name="Vicki Osman" userId="2f9a8ef2-bb54-4f6b-88b6-e0e92581b3f4" providerId="ADAL" clId="{CC010E72-DCE3-4AD8-9557-280F3E26D5B9}" dt="2024-04-11T15:52:01.137" v="30" actId="2696"/>
        <pc:sldMkLst>
          <pc:docMk/>
          <pc:sldMk cId="763016601" sldId="261"/>
        </pc:sldMkLst>
      </pc:sldChg>
      <pc:sldChg chg="add">
        <pc:chgData name="Vicki Osman" userId="2f9a8ef2-bb54-4f6b-88b6-e0e92581b3f4" providerId="ADAL" clId="{CC010E72-DCE3-4AD8-9557-280F3E26D5B9}" dt="2024-04-11T17:59:28.799" v="1032"/>
        <pc:sldMkLst>
          <pc:docMk/>
          <pc:sldMk cId="2409066082" sldId="261"/>
        </pc:sldMkLst>
      </pc:sldChg>
      <pc:sldChg chg="addSp delSp modSp mod delAnim">
        <pc:chgData name="Vicki Osman" userId="2f9a8ef2-bb54-4f6b-88b6-e0e92581b3f4" providerId="ADAL" clId="{CC010E72-DCE3-4AD8-9557-280F3E26D5B9}" dt="2024-04-11T15:54:13.013" v="51" actId="1076"/>
        <pc:sldMkLst>
          <pc:docMk/>
          <pc:sldMk cId="1371529932" sldId="263"/>
        </pc:sldMkLst>
        <pc:spChg chg="mod">
          <ac:chgData name="Vicki Osman" userId="2f9a8ef2-bb54-4f6b-88b6-e0e92581b3f4" providerId="ADAL" clId="{CC010E72-DCE3-4AD8-9557-280F3E26D5B9}" dt="2024-04-11T15:54:03.257" v="50" actId="1076"/>
          <ac:spMkLst>
            <pc:docMk/>
            <pc:sldMk cId="1371529932" sldId="263"/>
            <ac:spMk id="3" creationId="{8EA67A84-5546-4E36-6A8A-8A51D67EF93E}"/>
          </ac:spMkLst>
        </pc:spChg>
        <pc:spChg chg="mod">
          <ac:chgData name="Vicki Osman" userId="2f9a8ef2-bb54-4f6b-88b6-e0e92581b3f4" providerId="ADAL" clId="{CC010E72-DCE3-4AD8-9557-280F3E26D5B9}" dt="2024-04-11T15:54:13.013" v="51" actId="1076"/>
          <ac:spMkLst>
            <pc:docMk/>
            <pc:sldMk cId="1371529932" sldId="263"/>
            <ac:spMk id="6" creationId="{89ADD447-351D-D35E-D684-78457AD3E177}"/>
          </ac:spMkLst>
        </pc:spChg>
        <pc:spChg chg="add mod">
          <ac:chgData name="Vicki Osman" userId="2f9a8ef2-bb54-4f6b-88b6-e0e92581b3f4" providerId="ADAL" clId="{CC010E72-DCE3-4AD8-9557-280F3E26D5B9}" dt="2024-04-11T15:53:41.136" v="47" actId="1076"/>
          <ac:spMkLst>
            <pc:docMk/>
            <pc:sldMk cId="1371529932" sldId="263"/>
            <ac:spMk id="7" creationId="{04B13A41-9D7C-2887-3594-774E92939DDB}"/>
          </ac:spMkLst>
        </pc:spChg>
        <pc:spChg chg="add mod">
          <ac:chgData name="Vicki Osman" userId="2f9a8ef2-bb54-4f6b-88b6-e0e92581b3f4" providerId="ADAL" clId="{CC010E72-DCE3-4AD8-9557-280F3E26D5B9}" dt="2024-04-11T15:53:54.752" v="49" actId="1076"/>
          <ac:spMkLst>
            <pc:docMk/>
            <pc:sldMk cId="1371529932" sldId="263"/>
            <ac:spMk id="8" creationId="{9702A000-1A7F-67E1-5A6C-1FF48434A8F9}"/>
          </ac:spMkLst>
        </pc:spChg>
        <pc:grpChg chg="add mod">
          <ac:chgData name="Vicki Osman" userId="2f9a8ef2-bb54-4f6b-88b6-e0e92581b3f4" providerId="ADAL" clId="{CC010E72-DCE3-4AD8-9557-280F3E26D5B9}" dt="2024-04-11T15:53:23.564" v="43"/>
          <ac:grpSpMkLst>
            <pc:docMk/>
            <pc:sldMk cId="1371529932" sldId="263"/>
            <ac:grpSpMk id="2" creationId="{D8AF8B41-5F83-C6F7-6F5B-F8402588C0D3}"/>
          </ac:grpSpMkLst>
        </pc:grpChg>
        <pc:picChg chg="del">
          <ac:chgData name="Vicki Osman" userId="2f9a8ef2-bb54-4f6b-88b6-e0e92581b3f4" providerId="ADAL" clId="{CC010E72-DCE3-4AD8-9557-280F3E26D5B9}" dt="2024-04-11T15:53:04.479" v="39" actId="478"/>
          <ac:picMkLst>
            <pc:docMk/>
            <pc:sldMk cId="1371529932" sldId="263"/>
            <ac:picMk id="12" creationId="{E9F3B85E-5B6B-E07B-0F2C-D2C22908D86D}"/>
          </ac:picMkLst>
        </pc:picChg>
      </pc:sldChg>
      <pc:sldChg chg="modSp mod">
        <pc:chgData name="Vicki Osman" userId="2f9a8ef2-bb54-4f6b-88b6-e0e92581b3f4" providerId="ADAL" clId="{CC010E72-DCE3-4AD8-9557-280F3E26D5B9}" dt="2024-04-11T15:54:33.705" v="53" actId="167"/>
        <pc:sldMkLst>
          <pc:docMk/>
          <pc:sldMk cId="1257957347" sldId="264"/>
        </pc:sldMkLst>
        <pc:picChg chg="ord">
          <ac:chgData name="Vicki Osman" userId="2f9a8ef2-bb54-4f6b-88b6-e0e92581b3f4" providerId="ADAL" clId="{CC010E72-DCE3-4AD8-9557-280F3E26D5B9}" dt="2024-04-11T15:54:33.705" v="53" actId="167"/>
          <ac:picMkLst>
            <pc:docMk/>
            <pc:sldMk cId="1257957347" sldId="264"/>
            <ac:picMk id="14" creationId="{83578F87-66BB-DC61-3538-74432F9CAADE}"/>
          </ac:picMkLst>
        </pc:picChg>
      </pc:sldChg>
      <pc:sldChg chg="addSp modSp mod">
        <pc:chgData name="Vicki Osman" userId="2f9a8ef2-bb54-4f6b-88b6-e0e92581b3f4" providerId="ADAL" clId="{CC010E72-DCE3-4AD8-9557-280F3E26D5B9}" dt="2024-04-11T16:22:15.531" v="793" actId="2711"/>
        <pc:sldMkLst>
          <pc:docMk/>
          <pc:sldMk cId="3715800414" sldId="266"/>
        </pc:sldMkLst>
        <pc:spChg chg="mod">
          <ac:chgData name="Vicki Osman" userId="2f9a8ef2-bb54-4f6b-88b6-e0e92581b3f4" providerId="ADAL" clId="{CC010E72-DCE3-4AD8-9557-280F3E26D5B9}" dt="2024-04-11T16:22:08.213" v="792" actId="2711"/>
          <ac:spMkLst>
            <pc:docMk/>
            <pc:sldMk cId="3715800414" sldId="266"/>
            <ac:spMk id="3" creationId="{4E18BB95-B36D-28F3-A501-97A8B61A2A26}"/>
          </ac:spMkLst>
        </pc:spChg>
        <pc:spChg chg="mod">
          <ac:chgData name="Vicki Osman" userId="2f9a8ef2-bb54-4f6b-88b6-e0e92581b3f4" providerId="ADAL" clId="{CC010E72-DCE3-4AD8-9557-280F3E26D5B9}" dt="2024-04-11T16:05:11.041" v="322" actId="20577"/>
          <ac:spMkLst>
            <pc:docMk/>
            <pc:sldMk cId="3715800414" sldId="266"/>
            <ac:spMk id="5" creationId="{4285A76D-3064-1D03-E63D-E6D6FFB936E4}"/>
          </ac:spMkLst>
        </pc:spChg>
        <pc:graphicFrameChg chg="add mod modGraphic">
          <ac:chgData name="Vicki Osman" userId="2f9a8ef2-bb54-4f6b-88b6-e0e92581b3f4" providerId="ADAL" clId="{CC010E72-DCE3-4AD8-9557-280F3E26D5B9}" dt="2024-04-11T16:22:15.531" v="793" actId="2711"/>
          <ac:graphicFrameMkLst>
            <pc:docMk/>
            <pc:sldMk cId="3715800414" sldId="266"/>
            <ac:graphicFrameMk id="2" creationId="{830E4643-6276-A8B4-53B3-E82BAC5A924C}"/>
          </ac:graphicFrameMkLst>
        </pc:graphicFrameChg>
      </pc:sldChg>
      <pc:sldChg chg="addSp modSp mod">
        <pc:chgData name="Vicki Osman" userId="2f9a8ef2-bb54-4f6b-88b6-e0e92581b3f4" providerId="ADAL" clId="{CC010E72-DCE3-4AD8-9557-280F3E26D5B9}" dt="2024-04-11T16:22:43.392" v="797" actId="1076"/>
        <pc:sldMkLst>
          <pc:docMk/>
          <pc:sldMk cId="1944596988" sldId="267"/>
        </pc:sldMkLst>
        <pc:spChg chg="mod">
          <ac:chgData name="Vicki Osman" userId="2f9a8ef2-bb54-4f6b-88b6-e0e92581b3f4" providerId="ADAL" clId="{CC010E72-DCE3-4AD8-9557-280F3E26D5B9}" dt="2024-04-11T16:22:43.392" v="797" actId="1076"/>
          <ac:spMkLst>
            <pc:docMk/>
            <pc:sldMk cId="1944596988" sldId="267"/>
            <ac:spMk id="3" creationId="{4E18BB95-B36D-28F3-A501-97A8B61A2A26}"/>
          </ac:spMkLst>
        </pc:spChg>
        <pc:spChg chg="mod">
          <ac:chgData name="Vicki Osman" userId="2f9a8ef2-bb54-4f6b-88b6-e0e92581b3f4" providerId="ADAL" clId="{CC010E72-DCE3-4AD8-9557-280F3E26D5B9}" dt="2024-04-11T16:15:20.751" v="650" actId="20577"/>
          <ac:spMkLst>
            <pc:docMk/>
            <pc:sldMk cId="1944596988" sldId="267"/>
            <ac:spMk id="5" creationId="{4285A76D-3064-1D03-E63D-E6D6FFB936E4}"/>
          </ac:spMkLst>
        </pc:spChg>
        <pc:picChg chg="add mod">
          <ac:chgData name="Vicki Osman" userId="2f9a8ef2-bb54-4f6b-88b6-e0e92581b3f4" providerId="ADAL" clId="{CC010E72-DCE3-4AD8-9557-280F3E26D5B9}" dt="2024-04-11T16:22:36.019" v="795" actId="1076"/>
          <ac:picMkLst>
            <pc:docMk/>
            <pc:sldMk cId="1944596988" sldId="267"/>
            <ac:picMk id="6" creationId="{6A2B2739-22F2-30F0-74CD-6052C5067DB5}"/>
          </ac:picMkLst>
        </pc:picChg>
      </pc:sldChg>
      <pc:sldChg chg="addSp delSp modSp mod">
        <pc:chgData name="Vicki Osman" userId="2f9a8ef2-bb54-4f6b-88b6-e0e92581b3f4" providerId="ADAL" clId="{CC010E72-DCE3-4AD8-9557-280F3E26D5B9}" dt="2024-04-11T16:42:09.876" v="993" actId="1076"/>
        <pc:sldMkLst>
          <pc:docMk/>
          <pc:sldMk cId="2321516080" sldId="268"/>
        </pc:sldMkLst>
        <pc:spChg chg="mod">
          <ac:chgData name="Vicki Osman" userId="2f9a8ef2-bb54-4f6b-88b6-e0e92581b3f4" providerId="ADAL" clId="{CC010E72-DCE3-4AD8-9557-280F3E26D5B9}" dt="2024-04-11T16:23:01.646" v="817" actId="20577"/>
          <ac:spMkLst>
            <pc:docMk/>
            <pc:sldMk cId="2321516080" sldId="268"/>
            <ac:spMk id="3" creationId="{4E18BB95-B36D-28F3-A501-97A8B61A2A26}"/>
          </ac:spMkLst>
        </pc:spChg>
        <pc:spChg chg="mod">
          <ac:chgData name="Vicki Osman" userId="2f9a8ef2-bb54-4f6b-88b6-e0e92581b3f4" providerId="ADAL" clId="{CC010E72-DCE3-4AD8-9557-280F3E26D5B9}" dt="2024-04-11T16:22:56.604" v="816" actId="20577"/>
          <ac:spMkLst>
            <pc:docMk/>
            <pc:sldMk cId="2321516080" sldId="268"/>
            <ac:spMk id="5" creationId="{4285A76D-3064-1D03-E63D-E6D6FFB936E4}"/>
          </ac:spMkLst>
        </pc:spChg>
        <pc:spChg chg="add mod">
          <ac:chgData name="Vicki Osman" userId="2f9a8ef2-bb54-4f6b-88b6-e0e92581b3f4" providerId="ADAL" clId="{CC010E72-DCE3-4AD8-9557-280F3E26D5B9}" dt="2024-04-11T16:42:02.985" v="991" actId="164"/>
          <ac:spMkLst>
            <pc:docMk/>
            <pc:sldMk cId="2321516080" sldId="268"/>
            <ac:spMk id="9" creationId="{15959E87-0E68-37CC-DA42-D5EA59EFFB0F}"/>
          </ac:spMkLst>
        </pc:spChg>
        <pc:spChg chg="add mod">
          <ac:chgData name="Vicki Osman" userId="2f9a8ef2-bb54-4f6b-88b6-e0e92581b3f4" providerId="ADAL" clId="{CC010E72-DCE3-4AD8-9557-280F3E26D5B9}" dt="2024-04-11T16:42:02.985" v="991" actId="164"/>
          <ac:spMkLst>
            <pc:docMk/>
            <pc:sldMk cId="2321516080" sldId="268"/>
            <ac:spMk id="10" creationId="{47F033DB-CE72-701A-BF30-C429D4C125F8}"/>
          </ac:spMkLst>
        </pc:spChg>
        <pc:spChg chg="mod">
          <ac:chgData name="Vicki Osman" userId="2f9a8ef2-bb54-4f6b-88b6-e0e92581b3f4" providerId="ADAL" clId="{CC010E72-DCE3-4AD8-9557-280F3E26D5B9}" dt="2024-04-11T16:42:04.432" v="992"/>
          <ac:spMkLst>
            <pc:docMk/>
            <pc:sldMk cId="2321516080" sldId="268"/>
            <ac:spMk id="13" creationId="{FB5ACC77-F7D6-4CF2-9657-F2BAC0EC89C8}"/>
          </ac:spMkLst>
        </pc:spChg>
        <pc:spChg chg="mod">
          <ac:chgData name="Vicki Osman" userId="2f9a8ef2-bb54-4f6b-88b6-e0e92581b3f4" providerId="ADAL" clId="{CC010E72-DCE3-4AD8-9557-280F3E26D5B9}" dt="2024-04-11T16:42:04.432" v="992"/>
          <ac:spMkLst>
            <pc:docMk/>
            <pc:sldMk cId="2321516080" sldId="268"/>
            <ac:spMk id="14" creationId="{4F6130F2-1165-7B87-434B-9B2D5BB97518}"/>
          </ac:spMkLst>
        </pc:spChg>
        <pc:grpChg chg="add mod">
          <ac:chgData name="Vicki Osman" userId="2f9a8ef2-bb54-4f6b-88b6-e0e92581b3f4" providerId="ADAL" clId="{CC010E72-DCE3-4AD8-9557-280F3E26D5B9}" dt="2024-04-11T16:42:02.985" v="991" actId="164"/>
          <ac:grpSpMkLst>
            <pc:docMk/>
            <pc:sldMk cId="2321516080" sldId="268"/>
            <ac:grpSpMk id="11" creationId="{97F96CC1-6632-10E8-F4BA-9506E7F9F43D}"/>
          </ac:grpSpMkLst>
        </pc:grpChg>
        <pc:grpChg chg="add mod">
          <ac:chgData name="Vicki Osman" userId="2f9a8ef2-bb54-4f6b-88b6-e0e92581b3f4" providerId="ADAL" clId="{CC010E72-DCE3-4AD8-9557-280F3E26D5B9}" dt="2024-04-11T16:42:09.876" v="993" actId="1076"/>
          <ac:grpSpMkLst>
            <pc:docMk/>
            <pc:sldMk cId="2321516080" sldId="268"/>
            <ac:grpSpMk id="12" creationId="{30A7BBF7-EE9B-156A-E825-FE91BB41936D}"/>
          </ac:grpSpMkLst>
        </pc:grpChg>
        <pc:picChg chg="add mod">
          <ac:chgData name="Vicki Osman" userId="2f9a8ef2-bb54-4f6b-88b6-e0e92581b3f4" providerId="ADAL" clId="{CC010E72-DCE3-4AD8-9557-280F3E26D5B9}" dt="2024-04-11T16:33:12.526" v="864" actId="1440"/>
          <ac:picMkLst>
            <pc:docMk/>
            <pc:sldMk cId="2321516080" sldId="268"/>
            <ac:picMk id="6" creationId="{3035EB3A-EBE2-ED5C-7ED2-08770DFBE33A}"/>
          </ac:picMkLst>
        </pc:picChg>
        <pc:picChg chg="add del mod ord">
          <ac:chgData name="Vicki Osman" userId="2f9a8ef2-bb54-4f6b-88b6-e0e92581b3f4" providerId="ADAL" clId="{CC010E72-DCE3-4AD8-9557-280F3E26D5B9}" dt="2024-04-11T16:39:58.136" v="979" actId="478"/>
          <ac:picMkLst>
            <pc:docMk/>
            <pc:sldMk cId="2321516080" sldId="268"/>
            <ac:picMk id="7" creationId="{FECA71B3-62D4-9E3A-00F7-DC9F6C9D8F0E}"/>
          </ac:picMkLst>
        </pc:picChg>
        <pc:picChg chg="add mod">
          <ac:chgData name="Vicki Osman" userId="2f9a8ef2-bb54-4f6b-88b6-e0e92581b3f4" providerId="ADAL" clId="{CC010E72-DCE3-4AD8-9557-280F3E26D5B9}" dt="2024-04-11T16:41:37.667" v="987" actId="1076"/>
          <ac:picMkLst>
            <pc:docMk/>
            <pc:sldMk cId="2321516080" sldId="268"/>
            <ac:picMk id="8" creationId="{358EA98C-E824-59CC-1ACF-54BF567845EC}"/>
          </ac:picMkLst>
        </pc:picChg>
      </pc:sldChg>
      <pc:sldChg chg="addSp modSp mod">
        <pc:chgData name="Vicki Osman" userId="2f9a8ef2-bb54-4f6b-88b6-e0e92581b3f4" providerId="ADAL" clId="{CC010E72-DCE3-4AD8-9557-280F3E26D5B9}" dt="2024-04-11T16:36:47.614" v="918" actId="1076"/>
        <pc:sldMkLst>
          <pc:docMk/>
          <pc:sldMk cId="2263890069" sldId="270"/>
        </pc:sldMkLst>
        <pc:spChg chg="add mod">
          <ac:chgData name="Vicki Osman" userId="2f9a8ef2-bb54-4f6b-88b6-e0e92581b3f4" providerId="ADAL" clId="{CC010E72-DCE3-4AD8-9557-280F3E26D5B9}" dt="2024-04-11T16:36:42.818" v="917" actId="1076"/>
          <ac:spMkLst>
            <pc:docMk/>
            <pc:sldMk cId="2263890069" sldId="270"/>
            <ac:spMk id="2" creationId="{949EF827-6466-AA70-6413-6D3B07277868}"/>
          </ac:spMkLst>
        </pc:spChg>
        <pc:spChg chg="mod">
          <ac:chgData name="Vicki Osman" userId="2f9a8ef2-bb54-4f6b-88b6-e0e92581b3f4" providerId="ADAL" clId="{CC010E72-DCE3-4AD8-9557-280F3E26D5B9}" dt="2024-04-11T16:36:47.614" v="918" actId="1076"/>
          <ac:spMkLst>
            <pc:docMk/>
            <pc:sldMk cId="2263890069" sldId="270"/>
            <ac:spMk id="17" creationId="{3D0E41E9-D50D-2D2B-CBF3-53CFB3CB8D00}"/>
          </ac:spMkLst>
        </pc:spChg>
        <pc:spChg chg="mod">
          <ac:chgData name="Vicki Osman" userId="2f9a8ef2-bb54-4f6b-88b6-e0e92581b3f4" providerId="ADAL" clId="{CC010E72-DCE3-4AD8-9557-280F3E26D5B9}" dt="2024-04-11T16:34:27.593" v="880" actId="1076"/>
          <ac:spMkLst>
            <pc:docMk/>
            <pc:sldMk cId="2263890069" sldId="270"/>
            <ac:spMk id="22" creationId="{0E4D0001-40AB-7494-1E28-6D58B80D9712}"/>
          </ac:spMkLst>
        </pc:spChg>
        <pc:spChg chg="mod">
          <ac:chgData name="Vicki Osman" userId="2f9a8ef2-bb54-4f6b-88b6-e0e92581b3f4" providerId="ADAL" clId="{CC010E72-DCE3-4AD8-9557-280F3E26D5B9}" dt="2024-04-11T16:34:42.189" v="886" actId="1076"/>
          <ac:spMkLst>
            <pc:docMk/>
            <pc:sldMk cId="2263890069" sldId="270"/>
            <ac:spMk id="23" creationId="{64DBD721-D575-9D0C-2210-8505CC21AE9B}"/>
          </ac:spMkLst>
        </pc:spChg>
        <pc:picChg chg="add mod">
          <ac:chgData name="Vicki Osman" userId="2f9a8ef2-bb54-4f6b-88b6-e0e92581b3f4" providerId="ADAL" clId="{CC010E72-DCE3-4AD8-9557-280F3E26D5B9}" dt="2024-04-11T16:36:37.866" v="916" actId="1076"/>
          <ac:picMkLst>
            <pc:docMk/>
            <pc:sldMk cId="2263890069" sldId="270"/>
            <ac:picMk id="6" creationId="{3B88FBE0-0DC0-D6A7-3AE0-79F14D7C7C69}"/>
          </ac:picMkLst>
        </pc:picChg>
        <pc:picChg chg="mod">
          <ac:chgData name="Vicki Osman" userId="2f9a8ef2-bb54-4f6b-88b6-e0e92581b3f4" providerId="ADAL" clId="{CC010E72-DCE3-4AD8-9557-280F3E26D5B9}" dt="2024-04-11T16:35:01.176" v="905" actId="1076"/>
          <ac:picMkLst>
            <pc:docMk/>
            <pc:sldMk cId="2263890069" sldId="270"/>
            <ac:picMk id="19" creationId="{843F97C8-3CCD-A273-76D1-E008891ACFAB}"/>
          </ac:picMkLst>
        </pc:picChg>
        <pc:picChg chg="mod">
          <ac:chgData name="Vicki Osman" userId="2f9a8ef2-bb54-4f6b-88b6-e0e92581b3f4" providerId="ADAL" clId="{CC010E72-DCE3-4AD8-9557-280F3E26D5B9}" dt="2024-04-11T16:34:18.790" v="878" actId="14100"/>
          <ac:picMkLst>
            <pc:docMk/>
            <pc:sldMk cId="2263890069" sldId="270"/>
            <ac:picMk id="21" creationId="{0FDCEF40-0D2B-9D3E-E770-94F2BB8EA383}"/>
          </ac:picMkLst>
        </pc:picChg>
        <pc:picChg chg="mod">
          <ac:chgData name="Vicki Osman" userId="2f9a8ef2-bb54-4f6b-88b6-e0e92581b3f4" providerId="ADAL" clId="{CC010E72-DCE3-4AD8-9557-280F3E26D5B9}" dt="2024-04-11T16:34:33.517" v="883" actId="1076"/>
          <ac:picMkLst>
            <pc:docMk/>
            <pc:sldMk cId="2263890069" sldId="270"/>
            <ac:picMk id="25" creationId="{88419CBE-2E2F-67B6-7927-4F696EDD1B2B}"/>
          </ac:picMkLst>
        </pc:picChg>
      </pc:sldChg>
      <pc:sldChg chg="addSp delSp modSp mod">
        <pc:chgData name="Vicki Osman" userId="2f9a8ef2-bb54-4f6b-88b6-e0e92581b3f4" providerId="ADAL" clId="{CC010E72-DCE3-4AD8-9557-280F3E26D5B9}" dt="2024-04-11T16:34:07.756" v="877" actId="1440"/>
        <pc:sldMkLst>
          <pc:docMk/>
          <pc:sldMk cId="1134959502" sldId="271"/>
        </pc:sldMkLst>
        <pc:spChg chg="mod">
          <ac:chgData name="Vicki Osman" userId="2f9a8ef2-bb54-4f6b-88b6-e0e92581b3f4" providerId="ADAL" clId="{CC010E72-DCE3-4AD8-9557-280F3E26D5B9}" dt="2024-04-11T16:30:48.698" v="854" actId="20577"/>
          <ac:spMkLst>
            <pc:docMk/>
            <pc:sldMk cId="1134959502" sldId="271"/>
            <ac:spMk id="5" creationId="{4285A76D-3064-1D03-E63D-E6D6FFB936E4}"/>
          </ac:spMkLst>
        </pc:spChg>
        <pc:picChg chg="add del mod">
          <ac:chgData name="Vicki Osman" userId="2f9a8ef2-bb54-4f6b-88b6-e0e92581b3f4" providerId="ADAL" clId="{CC010E72-DCE3-4AD8-9557-280F3E26D5B9}" dt="2024-04-11T16:32:59.710" v="859" actId="21"/>
          <ac:picMkLst>
            <pc:docMk/>
            <pc:sldMk cId="1134959502" sldId="271"/>
            <ac:picMk id="6" creationId="{3035EB3A-EBE2-ED5C-7ED2-08770DFBE33A}"/>
          </ac:picMkLst>
        </pc:picChg>
        <pc:picChg chg="del">
          <ac:chgData name="Vicki Osman" userId="2f9a8ef2-bb54-4f6b-88b6-e0e92581b3f4" providerId="ADAL" clId="{CC010E72-DCE3-4AD8-9557-280F3E26D5B9}" dt="2024-04-11T16:25:29.197" v="852" actId="478"/>
          <ac:picMkLst>
            <pc:docMk/>
            <pc:sldMk cId="1134959502" sldId="271"/>
            <ac:picMk id="8" creationId="{4B25B944-4B95-E1ED-F2D4-A3E93BD902B9}"/>
          </ac:picMkLst>
        </pc:picChg>
        <pc:picChg chg="add mod">
          <ac:chgData name="Vicki Osman" userId="2f9a8ef2-bb54-4f6b-88b6-e0e92581b3f4" providerId="ADAL" clId="{CC010E72-DCE3-4AD8-9557-280F3E26D5B9}" dt="2024-04-11T16:34:07.756" v="877" actId="1440"/>
          <ac:picMkLst>
            <pc:docMk/>
            <pc:sldMk cId="1134959502" sldId="271"/>
            <ac:picMk id="9" creationId="{0F15DEA0-C020-545D-BD74-41F6B70CBABF}"/>
          </ac:picMkLst>
        </pc:picChg>
        <pc:picChg chg="del">
          <ac:chgData name="Vicki Osman" userId="2f9a8ef2-bb54-4f6b-88b6-e0e92581b3f4" providerId="ADAL" clId="{CC010E72-DCE3-4AD8-9557-280F3E26D5B9}" dt="2024-04-11T16:25:28.507" v="851" actId="478"/>
          <ac:picMkLst>
            <pc:docMk/>
            <pc:sldMk cId="1134959502" sldId="271"/>
            <ac:picMk id="10" creationId="{BB3E5A60-8A63-567A-DCF8-8571A38C615E}"/>
          </ac:picMkLst>
        </pc:picChg>
        <pc:picChg chg="del">
          <ac:chgData name="Vicki Osman" userId="2f9a8ef2-bb54-4f6b-88b6-e0e92581b3f4" providerId="ADAL" clId="{CC010E72-DCE3-4AD8-9557-280F3E26D5B9}" dt="2024-04-11T16:25:27.948" v="850" actId="478"/>
          <ac:picMkLst>
            <pc:docMk/>
            <pc:sldMk cId="1134959502" sldId="271"/>
            <ac:picMk id="12" creationId="{8FDD1A5D-F465-ACC8-E300-B36D55FED853}"/>
          </ac:picMkLst>
        </pc:picChg>
        <pc:picChg chg="add mod">
          <ac:chgData name="Vicki Osman" userId="2f9a8ef2-bb54-4f6b-88b6-e0e92581b3f4" providerId="ADAL" clId="{CC010E72-DCE3-4AD8-9557-280F3E26D5B9}" dt="2024-04-11T16:34:05.752" v="876" actId="1440"/>
          <ac:picMkLst>
            <pc:docMk/>
            <pc:sldMk cId="1134959502" sldId="271"/>
            <ac:picMk id="13" creationId="{EDC25C04-08B6-4693-51DF-F15F7B9A9C55}"/>
          </ac:picMkLst>
        </pc:picChg>
        <pc:picChg chg="del">
          <ac:chgData name="Vicki Osman" userId="2f9a8ef2-bb54-4f6b-88b6-e0e92581b3f4" providerId="ADAL" clId="{CC010E72-DCE3-4AD8-9557-280F3E26D5B9}" dt="2024-04-11T16:25:27.275" v="849" actId="478"/>
          <ac:picMkLst>
            <pc:docMk/>
            <pc:sldMk cId="1134959502" sldId="271"/>
            <ac:picMk id="14" creationId="{F9CABB93-CF31-225A-A570-2E650D629CB5}"/>
          </ac:picMkLst>
        </pc:picChg>
        <pc:picChg chg="del">
          <ac:chgData name="Vicki Osman" userId="2f9a8ef2-bb54-4f6b-88b6-e0e92581b3f4" providerId="ADAL" clId="{CC010E72-DCE3-4AD8-9557-280F3E26D5B9}" dt="2024-04-11T16:25:29.692" v="853" actId="478"/>
          <ac:picMkLst>
            <pc:docMk/>
            <pc:sldMk cId="1134959502" sldId="271"/>
            <ac:picMk id="16" creationId="{9D6BE672-3EDB-3A59-82B9-77B2D05300BB}"/>
          </ac:picMkLst>
        </pc:picChg>
      </pc:sldChg>
      <pc:sldChg chg="modSp mod">
        <pc:chgData name="Vicki Osman" userId="2f9a8ef2-bb54-4f6b-88b6-e0e92581b3f4" providerId="ADAL" clId="{CC010E72-DCE3-4AD8-9557-280F3E26D5B9}" dt="2024-04-11T20:25:19.267" v="2539" actId="255"/>
        <pc:sldMkLst>
          <pc:docMk/>
          <pc:sldMk cId="3819342721" sldId="273"/>
        </pc:sldMkLst>
        <pc:spChg chg="mod">
          <ac:chgData name="Vicki Osman" userId="2f9a8ef2-bb54-4f6b-88b6-e0e92581b3f4" providerId="ADAL" clId="{CC010E72-DCE3-4AD8-9557-280F3E26D5B9}" dt="2024-04-11T20:25:19.267" v="2539" actId="255"/>
          <ac:spMkLst>
            <pc:docMk/>
            <pc:sldMk cId="3819342721" sldId="273"/>
            <ac:spMk id="2" creationId="{5370963B-C668-2942-9B7B-A9D822BE0A21}"/>
          </ac:spMkLst>
        </pc:spChg>
        <pc:spChg chg="mod">
          <ac:chgData name="Vicki Osman" userId="2f9a8ef2-bb54-4f6b-88b6-e0e92581b3f4" providerId="ADAL" clId="{CC010E72-DCE3-4AD8-9557-280F3E26D5B9}" dt="2024-04-11T15:49:49.991" v="16" actId="20577"/>
          <ac:spMkLst>
            <pc:docMk/>
            <pc:sldMk cId="3819342721" sldId="273"/>
            <ac:spMk id="6" creationId="{451D6FB7-B29F-55AF-60C1-8F84FB2477BD}"/>
          </ac:spMkLst>
        </pc:spChg>
      </pc:sldChg>
      <pc:sldChg chg="modSp add mod">
        <pc:chgData name="Vicki Osman" userId="2f9a8ef2-bb54-4f6b-88b6-e0e92581b3f4" providerId="ADAL" clId="{CC010E72-DCE3-4AD8-9557-280F3E26D5B9}" dt="2024-04-11T16:20:48.719" v="779" actId="255"/>
        <pc:sldMkLst>
          <pc:docMk/>
          <pc:sldMk cId="318105159" sldId="274"/>
        </pc:sldMkLst>
        <pc:spChg chg="mod">
          <ac:chgData name="Vicki Osman" userId="2f9a8ef2-bb54-4f6b-88b6-e0e92581b3f4" providerId="ADAL" clId="{CC010E72-DCE3-4AD8-9557-280F3E26D5B9}" dt="2024-04-11T16:20:31.566" v="775" actId="2711"/>
          <ac:spMkLst>
            <pc:docMk/>
            <pc:sldMk cId="318105159" sldId="274"/>
            <ac:spMk id="5" creationId="{4285A76D-3064-1D03-E63D-E6D6FFB936E4}"/>
          </ac:spMkLst>
        </pc:spChg>
        <pc:spChg chg="mod">
          <ac:chgData name="Vicki Osman" userId="2f9a8ef2-bb54-4f6b-88b6-e0e92581b3f4" providerId="ADAL" clId="{CC010E72-DCE3-4AD8-9557-280F3E26D5B9}" dt="2024-04-11T16:20:48.719" v="779" actId="255"/>
          <ac:spMkLst>
            <pc:docMk/>
            <pc:sldMk cId="318105159" sldId="274"/>
            <ac:spMk id="7" creationId="{EAB0DC85-4DF3-2D19-9286-C8251C8414E3}"/>
          </ac:spMkLst>
        </pc:spChg>
        <pc:graphicFrameChg chg="modGraphic">
          <ac:chgData name="Vicki Osman" userId="2f9a8ef2-bb54-4f6b-88b6-e0e92581b3f4" providerId="ADAL" clId="{CC010E72-DCE3-4AD8-9557-280F3E26D5B9}" dt="2024-04-11T16:20:40.812" v="777" actId="255"/>
          <ac:graphicFrameMkLst>
            <pc:docMk/>
            <pc:sldMk cId="318105159" sldId="274"/>
            <ac:graphicFrameMk id="9" creationId="{DD3603A9-BB85-5FA5-B037-8E30DB0B1084}"/>
          </ac:graphicFrameMkLst>
        </pc:graphicFrameChg>
      </pc:sldChg>
      <pc:sldChg chg="del">
        <pc:chgData name="Vicki Osman" userId="2f9a8ef2-bb54-4f6b-88b6-e0e92581b3f4" providerId="ADAL" clId="{CC010E72-DCE3-4AD8-9557-280F3E26D5B9}" dt="2024-04-11T15:49:33.459" v="2" actId="2696"/>
        <pc:sldMkLst>
          <pc:docMk/>
          <pc:sldMk cId="3508245485" sldId="274"/>
        </pc:sldMkLst>
      </pc:sldChg>
      <pc:sldChg chg="del">
        <pc:chgData name="Vicki Osman" userId="2f9a8ef2-bb54-4f6b-88b6-e0e92581b3f4" providerId="ADAL" clId="{CC010E72-DCE3-4AD8-9557-280F3E26D5B9}" dt="2024-04-11T15:49:27.330" v="1" actId="2696"/>
        <pc:sldMkLst>
          <pc:docMk/>
          <pc:sldMk cId="1501064025" sldId="275"/>
        </pc:sldMkLst>
      </pc:sldChg>
      <pc:sldChg chg="modSp add mod">
        <pc:chgData name="Vicki Osman" userId="2f9a8ef2-bb54-4f6b-88b6-e0e92581b3f4" providerId="ADAL" clId="{CC010E72-DCE3-4AD8-9557-280F3E26D5B9}" dt="2024-04-11T16:21:20.123" v="784" actId="2711"/>
        <pc:sldMkLst>
          <pc:docMk/>
          <pc:sldMk cId="2416470866" sldId="275"/>
        </pc:sldMkLst>
        <pc:spChg chg="mod">
          <ac:chgData name="Vicki Osman" userId="2f9a8ef2-bb54-4f6b-88b6-e0e92581b3f4" providerId="ADAL" clId="{CC010E72-DCE3-4AD8-9557-280F3E26D5B9}" dt="2024-04-11T16:21:02.413" v="780" actId="2711"/>
          <ac:spMkLst>
            <pc:docMk/>
            <pc:sldMk cId="2416470866" sldId="275"/>
            <ac:spMk id="5" creationId="{4285A76D-3064-1D03-E63D-E6D6FFB936E4}"/>
          </ac:spMkLst>
        </pc:spChg>
        <pc:spChg chg="mod">
          <ac:chgData name="Vicki Osman" userId="2f9a8ef2-bb54-4f6b-88b6-e0e92581b3f4" providerId="ADAL" clId="{CC010E72-DCE3-4AD8-9557-280F3E26D5B9}" dt="2024-04-11T16:21:20.123" v="784" actId="2711"/>
          <ac:spMkLst>
            <pc:docMk/>
            <pc:sldMk cId="2416470866" sldId="275"/>
            <ac:spMk id="7" creationId="{EAB0DC85-4DF3-2D19-9286-C8251C8414E3}"/>
          </ac:spMkLst>
        </pc:spChg>
        <pc:graphicFrameChg chg="modGraphic">
          <ac:chgData name="Vicki Osman" userId="2f9a8ef2-bb54-4f6b-88b6-e0e92581b3f4" providerId="ADAL" clId="{CC010E72-DCE3-4AD8-9557-280F3E26D5B9}" dt="2024-04-11T16:21:11.923" v="782" actId="255"/>
          <ac:graphicFrameMkLst>
            <pc:docMk/>
            <pc:sldMk cId="2416470866" sldId="275"/>
            <ac:graphicFrameMk id="9" creationId="{DD3603A9-BB85-5FA5-B037-8E30DB0B1084}"/>
          </ac:graphicFrameMkLst>
        </pc:graphicFrameChg>
      </pc:sldChg>
      <pc:sldChg chg="modSp add mod">
        <pc:chgData name="Vicki Osman" userId="2f9a8ef2-bb54-4f6b-88b6-e0e92581b3f4" providerId="ADAL" clId="{CC010E72-DCE3-4AD8-9557-280F3E26D5B9}" dt="2024-04-11T16:20:11.783" v="774" actId="255"/>
        <pc:sldMkLst>
          <pc:docMk/>
          <pc:sldMk cId="906517154" sldId="276"/>
        </pc:sldMkLst>
        <pc:spChg chg="mod">
          <ac:chgData name="Vicki Osman" userId="2f9a8ef2-bb54-4f6b-88b6-e0e92581b3f4" providerId="ADAL" clId="{CC010E72-DCE3-4AD8-9557-280F3E26D5B9}" dt="2024-04-11T16:19:38.569" v="770" actId="2711"/>
          <ac:spMkLst>
            <pc:docMk/>
            <pc:sldMk cId="906517154" sldId="276"/>
            <ac:spMk id="5" creationId="{4285A76D-3064-1D03-E63D-E6D6FFB936E4}"/>
          </ac:spMkLst>
        </pc:spChg>
        <pc:spChg chg="mod">
          <ac:chgData name="Vicki Osman" userId="2f9a8ef2-bb54-4f6b-88b6-e0e92581b3f4" providerId="ADAL" clId="{CC010E72-DCE3-4AD8-9557-280F3E26D5B9}" dt="2024-04-11T16:20:11.783" v="774" actId="255"/>
          <ac:spMkLst>
            <pc:docMk/>
            <pc:sldMk cId="906517154" sldId="276"/>
            <ac:spMk id="7" creationId="{EAB0DC85-4DF3-2D19-9286-C8251C8414E3}"/>
          </ac:spMkLst>
        </pc:spChg>
        <pc:graphicFrameChg chg="modGraphic">
          <ac:chgData name="Vicki Osman" userId="2f9a8ef2-bb54-4f6b-88b6-e0e92581b3f4" providerId="ADAL" clId="{CC010E72-DCE3-4AD8-9557-280F3E26D5B9}" dt="2024-04-11T16:20:02.428" v="773" actId="255"/>
          <ac:graphicFrameMkLst>
            <pc:docMk/>
            <pc:sldMk cId="906517154" sldId="276"/>
            <ac:graphicFrameMk id="9" creationId="{DD3603A9-BB85-5FA5-B037-8E30DB0B1084}"/>
          </ac:graphicFrameMkLst>
        </pc:graphicFrameChg>
      </pc:sldChg>
      <pc:sldChg chg="del">
        <pc:chgData name="Vicki Osman" userId="2f9a8ef2-bb54-4f6b-88b6-e0e92581b3f4" providerId="ADAL" clId="{CC010E72-DCE3-4AD8-9557-280F3E26D5B9}" dt="2024-04-11T15:49:25.076" v="0" actId="2696"/>
        <pc:sldMkLst>
          <pc:docMk/>
          <pc:sldMk cId="1321943980" sldId="276"/>
        </pc:sldMkLst>
      </pc:sldChg>
      <pc:sldChg chg="modSp add mod">
        <pc:chgData name="Vicki Osman" userId="2f9a8ef2-bb54-4f6b-88b6-e0e92581b3f4" providerId="ADAL" clId="{CC010E72-DCE3-4AD8-9557-280F3E26D5B9}" dt="2024-04-11T16:21:50.462" v="791" actId="2711"/>
        <pc:sldMkLst>
          <pc:docMk/>
          <pc:sldMk cId="2725991981" sldId="277"/>
        </pc:sldMkLst>
        <pc:spChg chg="mod">
          <ac:chgData name="Vicki Osman" userId="2f9a8ef2-bb54-4f6b-88b6-e0e92581b3f4" providerId="ADAL" clId="{CC010E72-DCE3-4AD8-9557-280F3E26D5B9}" dt="2024-04-11T16:21:50.462" v="791" actId="2711"/>
          <ac:spMkLst>
            <pc:docMk/>
            <pc:sldMk cId="2725991981" sldId="277"/>
            <ac:spMk id="5" creationId="{4285A76D-3064-1D03-E63D-E6D6FFB936E4}"/>
          </ac:spMkLst>
        </pc:spChg>
        <pc:spChg chg="mod">
          <ac:chgData name="Vicki Osman" userId="2f9a8ef2-bb54-4f6b-88b6-e0e92581b3f4" providerId="ADAL" clId="{CC010E72-DCE3-4AD8-9557-280F3E26D5B9}" dt="2024-04-11T16:21:31.975" v="786" actId="2711"/>
          <ac:spMkLst>
            <pc:docMk/>
            <pc:sldMk cId="2725991981" sldId="277"/>
            <ac:spMk id="7" creationId="{EAB0DC85-4DF3-2D19-9286-C8251C8414E3}"/>
          </ac:spMkLst>
        </pc:spChg>
        <pc:graphicFrameChg chg="modGraphic">
          <ac:chgData name="Vicki Osman" userId="2f9a8ef2-bb54-4f6b-88b6-e0e92581b3f4" providerId="ADAL" clId="{CC010E72-DCE3-4AD8-9557-280F3E26D5B9}" dt="2024-04-11T16:21:39.687" v="788" actId="255"/>
          <ac:graphicFrameMkLst>
            <pc:docMk/>
            <pc:sldMk cId="2725991981" sldId="277"/>
            <ac:graphicFrameMk id="9" creationId="{DD3603A9-BB85-5FA5-B037-8E30DB0B1084}"/>
          </ac:graphicFrameMkLst>
        </pc:graphicFrameChg>
      </pc:sldChg>
      <pc:sldChg chg="modSp add mod ord">
        <pc:chgData name="Vicki Osman" userId="2f9a8ef2-bb54-4f6b-88b6-e0e92581b3f4" providerId="ADAL" clId="{CC010E72-DCE3-4AD8-9557-280F3E26D5B9}" dt="2024-04-11T15:55:11.216" v="70"/>
        <pc:sldMkLst>
          <pc:docMk/>
          <pc:sldMk cId="3906939547" sldId="278"/>
        </pc:sldMkLst>
        <pc:spChg chg="mod">
          <ac:chgData name="Vicki Osman" userId="2f9a8ef2-bb54-4f6b-88b6-e0e92581b3f4" providerId="ADAL" clId="{CC010E72-DCE3-4AD8-9557-280F3E26D5B9}" dt="2024-04-11T15:55:01.638" v="68" actId="20577"/>
          <ac:spMkLst>
            <pc:docMk/>
            <pc:sldMk cId="3906939547" sldId="278"/>
            <ac:spMk id="5" creationId="{4285A76D-3064-1D03-E63D-E6D6FFB936E4}"/>
          </ac:spMkLst>
        </pc:spChg>
      </pc:sldChg>
      <pc:sldChg chg="addSp delSp modSp add mod">
        <pc:chgData name="Vicki Osman" userId="2f9a8ef2-bb54-4f6b-88b6-e0e92581b3f4" providerId="ADAL" clId="{CC010E72-DCE3-4AD8-9557-280F3E26D5B9}" dt="2024-04-11T16:59:37.922" v="1031" actId="1582"/>
        <pc:sldMkLst>
          <pc:docMk/>
          <pc:sldMk cId="952206495" sldId="279"/>
        </pc:sldMkLst>
        <pc:spChg chg="del">
          <ac:chgData name="Vicki Osman" userId="2f9a8ef2-bb54-4f6b-88b6-e0e92581b3f4" providerId="ADAL" clId="{CC010E72-DCE3-4AD8-9557-280F3E26D5B9}" dt="2024-04-11T16:53:03.427" v="996" actId="478"/>
          <ac:spMkLst>
            <pc:docMk/>
            <pc:sldMk cId="952206495" sldId="279"/>
            <ac:spMk id="2" creationId="{949EF827-6466-AA70-6413-6D3B07277868}"/>
          </ac:spMkLst>
        </pc:spChg>
        <pc:spChg chg="mod">
          <ac:chgData name="Vicki Osman" userId="2f9a8ef2-bb54-4f6b-88b6-e0e92581b3f4" providerId="ADAL" clId="{CC010E72-DCE3-4AD8-9557-280F3E26D5B9}" dt="2024-04-11T16:52:55.365" v="994" actId="20577"/>
          <ac:spMkLst>
            <pc:docMk/>
            <pc:sldMk cId="952206495" sldId="279"/>
            <ac:spMk id="5" creationId="{4285A76D-3064-1D03-E63D-E6D6FFB936E4}"/>
          </ac:spMkLst>
        </pc:spChg>
        <pc:spChg chg="del">
          <ac:chgData name="Vicki Osman" userId="2f9a8ef2-bb54-4f6b-88b6-e0e92581b3f4" providerId="ADAL" clId="{CC010E72-DCE3-4AD8-9557-280F3E26D5B9}" dt="2024-04-11T16:52:58.643" v="995" actId="478"/>
          <ac:spMkLst>
            <pc:docMk/>
            <pc:sldMk cId="952206495" sldId="279"/>
            <ac:spMk id="17" creationId="{3D0E41E9-D50D-2D2B-CBF3-53CFB3CB8D00}"/>
          </ac:spMkLst>
        </pc:spChg>
        <pc:spChg chg="del">
          <ac:chgData name="Vicki Osman" userId="2f9a8ef2-bb54-4f6b-88b6-e0e92581b3f4" providerId="ADAL" clId="{CC010E72-DCE3-4AD8-9557-280F3E26D5B9}" dt="2024-04-11T16:37:22.968" v="959" actId="478"/>
          <ac:spMkLst>
            <pc:docMk/>
            <pc:sldMk cId="952206495" sldId="279"/>
            <ac:spMk id="22" creationId="{0E4D0001-40AB-7494-1E28-6D58B80D9712}"/>
          </ac:spMkLst>
        </pc:spChg>
        <pc:spChg chg="del">
          <ac:chgData name="Vicki Osman" userId="2f9a8ef2-bb54-4f6b-88b6-e0e92581b3f4" providerId="ADAL" clId="{CC010E72-DCE3-4AD8-9557-280F3E26D5B9}" dt="2024-04-11T16:37:26.199" v="961" actId="478"/>
          <ac:spMkLst>
            <pc:docMk/>
            <pc:sldMk cId="952206495" sldId="279"/>
            <ac:spMk id="23" creationId="{64DBD721-D575-9D0C-2210-8505CC21AE9B}"/>
          </ac:spMkLst>
        </pc:spChg>
        <pc:picChg chg="del">
          <ac:chgData name="Vicki Osman" userId="2f9a8ef2-bb54-4f6b-88b6-e0e92581b3f4" providerId="ADAL" clId="{CC010E72-DCE3-4AD8-9557-280F3E26D5B9}" dt="2024-04-11T16:37:27.496" v="963" actId="478"/>
          <ac:picMkLst>
            <pc:docMk/>
            <pc:sldMk cId="952206495" sldId="279"/>
            <ac:picMk id="6" creationId="{3B88FBE0-0DC0-D6A7-3AE0-79F14D7C7C69}"/>
          </ac:picMkLst>
        </pc:picChg>
        <pc:picChg chg="add del mod">
          <ac:chgData name="Vicki Osman" userId="2f9a8ef2-bb54-4f6b-88b6-e0e92581b3f4" providerId="ADAL" clId="{CC010E72-DCE3-4AD8-9557-280F3E26D5B9}" dt="2024-04-11T16:39:01.161" v="967" actId="21"/>
          <ac:picMkLst>
            <pc:docMk/>
            <pc:sldMk cId="952206495" sldId="279"/>
            <ac:picMk id="8" creationId="{358EA98C-E824-59CC-1ACF-54BF567845EC}"/>
          </ac:picMkLst>
        </pc:picChg>
        <pc:picChg chg="add mod">
          <ac:chgData name="Vicki Osman" userId="2f9a8ef2-bb54-4f6b-88b6-e0e92581b3f4" providerId="ADAL" clId="{CC010E72-DCE3-4AD8-9557-280F3E26D5B9}" dt="2024-04-11T16:59:37.922" v="1031" actId="1582"/>
          <ac:picMkLst>
            <pc:docMk/>
            <pc:sldMk cId="952206495" sldId="279"/>
            <ac:picMk id="10" creationId="{6393D84C-1CC6-D6A3-79F6-C659AA1B72C8}"/>
          </ac:picMkLst>
        </pc:picChg>
        <pc:picChg chg="add mod">
          <ac:chgData name="Vicki Osman" userId="2f9a8ef2-bb54-4f6b-88b6-e0e92581b3f4" providerId="ADAL" clId="{CC010E72-DCE3-4AD8-9557-280F3E26D5B9}" dt="2024-04-11T16:59:18.468" v="1026" actId="1076"/>
          <ac:picMkLst>
            <pc:docMk/>
            <pc:sldMk cId="952206495" sldId="279"/>
            <ac:picMk id="12" creationId="{7301D3B8-AE05-806D-4519-7682D2372C25}"/>
          </ac:picMkLst>
        </pc:picChg>
        <pc:picChg chg="add mod">
          <ac:chgData name="Vicki Osman" userId="2f9a8ef2-bb54-4f6b-88b6-e0e92581b3f4" providerId="ADAL" clId="{CC010E72-DCE3-4AD8-9557-280F3E26D5B9}" dt="2024-04-11T16:59:22.738" v="1027" actId="1076"/>
          <ac:picMkLst>
            <pc:docMk/>
            <pc:sldMk cId="952206495" sldId="279"/>
            <ac:picMk id="14" creationId="{02F908E4-B8B3-5281-6BDD-128DD91E79FD}"/>
          </ac:picMkLst>
        </pc:picChg>
        <pc:picChg chg="add mod">
          <ac:chgData name="Vicki Osman" userId="2f9a8ef2-bb54-4f6b-88b6-e0e92581b3f4" providerId="ADAL" clId="{CC010E72-DCE3-4AD8-9557-280F3E26D5B9}" dt="2024-04-11T16:59:26.984" v="1028" actId="1076"/>
          <ac:picMkLst>
            <pc:docMk/>
            <pc:sldMk cId="952206495" sldId="279"/>
            <ac:picMk id="16" creationId="{DADC3A95-35F7-21D6-4B30-6AD2AF3DBDE6}"/>
          </ac:picMkLst>
        </pc:picChg>
        <pc:picChg chg="del">
          <ac:chgData name="Vicki Osman" userId="2f9a8ef2-bb54-4f6b-88b6-e0e92581b3f4" providerId="ADAL" clId="{CC010E72-DCE3-4AD8-9557-280F3E26D5B9}" dt="2024-04-11T16:37:26.967" v="962" actId="478"/>
          <ac:picMkLst>
            <pc:docMk/>
            <pc:sldMk cId="952206495" sldId="279"/>
            <ac:picMk id="19" creationId="{843F97C8-3CCD-A273-76D1-E008891ACFAB}"/>
          </ac:picMkLst>
        </pc:picChg>
        <pc:picChg chg="del">
          <ac:chgData name="Vicki Osman" userId="2f9a8ef2-bb54-4f6b-88b6-e0e92581b3f4" providerId="ADAL" clId="{CC010E72-DCE3-4AD8-9557-280F3E26D5B9}" dt="2024-04-11T16:37:20.936" v="958" actId="478"/>
          <ac:picMkLst>
            <pc:docMk/>
            <pc:sldMk cId="952206495" sldId="279"/>
            <ac:picMk id="21" creationId="{0FDCEF40-0D2B-9D3E-E770-94F2BB8EA383}"/>
          </ac:picMkLst>
        </pc:picChg>
        <pc:picChg chg="del">
          <ac:chgData name="Vicki Osman" userId="2f9a8ef2-bb54-4f6b-88b6-e0e92581b3f4" providerId="ADAL" clId="{CC010E72-DCE3-4AD8-9557-280F3E26D5B9}" dt="2024-04-11T16:37:24.104" v="960" actId="478"/>
          <ac:picMkLst>
            <pc:docMk/>
            <pc:sldMk cId="952206495" sldId="279"/>
            <ac:picMk id="25" creationId="{88419CBE-2E2F-67B6-7927-4F696EDD1B2B}"/>
          </ac:picMkLst>
        </pc:picChg>
      </pc:sldChg>
      <pc:sldChg chg="addSp delSp modSp add mod">
        <pc:chgData name="Vicki Osman" userId="2f9a8ef2-bb54-4f6b-88b6-e0e92581b3f4" providerId="ADAL" clId="{CC010E72-DCE3-4AD8-9557-280F3E26D5B9}" dt="2024-04-11T20:25:53.020" v="2544" actId="1076"/>
        <pc:sldMkLst>
          <pc:docMk/>
          <pc:sldMk cId="2230566795" sldId="280"/>
        </pc:sldMkLst>
        <pc:spChg chg="del">
          <ac:chgData name="Vicki Osman" userId="2f9a8ef2-bb54-4f6b-88b6-e0e92581b3f4" providerId="ADAL" clId="{CC010E72-DCE3-4AD8-9557-280F3E26D5B9}" dt="2024-04-11T19:25:07.074" v="1049" actId="478"/>
          <ac:spMkLst>
            <pc:docMk/>
            <pc:sldMk cId="2230566795" sldId="280"/>
            <ac:spMk id="2" creationId="{5370963B-C668-2942-9B7B-A9D822BE0A21}"/>
          </ac:spMkLst>
        </pc:spChg>
        <pc:spChg chg="mod">
          <ac:chgData name="Vicki Osman" userId="2f9a8ef2-bb54-4f6b-88b6-e0e92581b3f4" providerId="ADAL" clId="{CC010E72-DCE3-4AD8-9557-280F3E26D5B9}" dt="2024-04-11T19:24:50.435" v="1048" actId="20577"/>
          <ac:spMkLst>
            <pc:docMk/>
            <pc:sldMk cId="2230566795" sldId="280"/>
            <ac:spMk id="6" creationId="{451D6FB7-B29F-55AF-60C1-8F84FB2477BD}"/>
          </ac:spMkLst>
        </pc:spChg>
        <pc:graphicFrameChg chg="add del mod modGraphic">
          <ac:chgData name="Vicki Osman" userId="2f9a8ef2-bb54-4f6b-88b6-e0e92581b3f4" providerId="ADAL" clId="{CC010E72-DCE3-4AD8-9557-280F3E26D5B9}" dt="2024-04-11T19:43:11.934" v="1713" actId="478"/>
          <ac:graphicFrameMkLst>
            <pc:docMk/>
            <pc:sldMk cId="2230566795" sldId="280"/>
            <ac:graphicFrameMk id="3" creationId="{85D384D1-CE10-27B4-DEEC-D5AE87F185F1}"/>
          </ac:graphicFrameMkLst>
        </pc:graphicFrameChg>
        <pc:graphicFrameChg chg="add del mod modGraphic">
          <ac:chgData name="Vicki Osman" userId="2f9a8ef2-bb54-4f6b-88b6-e0e92581b3f4" providerId="ADAL" clId="{CC010E72-DCE3-4AD8-9557-280F3E26D5B9}" dt="2024-04-11T19:44:41.330" v="1781" actId="21"/>
          <ac:graphicFrameMkLst>
            <pc:docMk/>
            <pc:sldMk cId="2230566795" sldId="280"/>
            <ac:graphicFrameMk id="4" creationId="{F061DD4D-4AA5-C915-0BDC-A51F2F114893}"/>
          </ac:graphicFrameMkLst>
        </pc:graphicFrameChg>
        <pc:graphicFrameChg chg="add del mod modGraphic">
          <ac:chgData name="Vicki Osman" userId="2f9a8ef2-bb54-4f6b-88b6-e0e92581b3f4" providerId="ADAL" clId="{CC010E72-DCE3-4AD8-9557-280F3E26D5B9}" dt="2024-04-11T19:37:19.071" v="1631" actId="478"/>
          <ac:graphicFrameMkLst>
            <pc:docMk/>
            <pc:sldMk cId="2230566795" sldId="280"/>
            <ac:graphicFrameMk id="5" creationId="{A23189CB-C9C3-7AE5-F154-7C5362C015C7}"/>
          </ac:graphicFrameMkLst>
        </pc:graphicFrameChg>
        <pc:graphicFrameChg chg="add del mod modGraphic">
          <ac:chgData name="Vicki Osman" userId="2f9a8ef2-bb54-4f6b-88b6-e0e92581b3f4" providerId="ADAL" clId="{CC010E72-DCE3-4AD8-9557-280F3E26D5B9}" dt="2024-04-11T19:37:20.734" v="1632" actId="478"/>
          <ac:graphicFrameMkLst>
            <pc:docMk/>
            <pc:sldMk cId="2230566795" sldId="280"/>
            <ac:graphicFrameMk id="7" creationId="{2A417998-1C2F-AD35-5E93-76B87B42B474}"/>
          </ac:graphicFrameMkLst>
        </pc:graphicFrameChg>
        <pc:graphicFrameChg chg="add del mod modGraphic">
          <ac:chgData name="Vicki Osman" userId="2f9a8ef2-bb54-4f6b-88b6-e0e92581b3f4" providerId="ADAL" clId="{CC010E72-DCE3-4AD8-9557-280F3E26D5B9}" dt="2024-04-11T19:37:16.719" v="1630" actId="478"/>
          <ac:graphicFrameMkLst>
            <pc:docMk/>
            <pc:sldMk cId="2230566795" sldId="280"/>
            <ac:graphicFrameMk id="8" creationId="{0EEE4D64-3C58-3964-6F66-DC4CFC86924C}"/>
          </ac:graphicFrameMkLst>
        </pc:graphicFrameChg>
        <pc:graphicFrameChg chg="add del mod modGraphic">
          <ac:chgData name="Vicki Osman" userId="2f9a8ef2-bb54-4f6b-88b6-e0e92581b3f4" providerId="ADAL" clId="{CC010E72-DCE3-4AD8-9557-280F3E26D5B9}" dt="2024-04-11T19:38:23.502" v="1641" actId="478"/>
          <ac:graphicFrameMkLst>
            <pc:docMk/>
            <pc:sldMk cId="2230566795" sldId="280"/>
            <ac:graphicFrameMk id="9" creationId="{31FECB57-C781-F889-43C7-FB8A2D243E83}"/>
          </ac:graphicFrameMkLst>
        </pc:graphicFrameChg>
        <pc:graphicFrameChg chg="add mod modGraphic">
          <ac:chgData name="Vicki Osman" userId="2f9a8ef2-bb54-4f6b-88b6-e0e92581b3f4" providerId="ADAL" clId="{CC010E72-DCE3-4AD8-9557-280F3E26D5B9}" dt="2024-04-11T20:25:53.020" v="2544" actId="1076"/>
          <ac:graphicFrameMkLst>
            <pc:docMk/>
            <pc:sldMk cId="2230566795" sldId="280"/>
            <ac:graphicFrameMk id="10" creationId="{C26C5022-09C6-BE20-1755-E9C713CB3D6E}"/>
          </ac:graphicFrameMkLst>
        </pc:graphicFrameChg>
      </pc:sldChg>
      <pc:sldChg chg="add del">
        <pc:chgData name="Vicki Osman" userId="2f9a8ef2-bb54-4f6b-88b6-e0e92581b3f4" providerId="ADAL" clId="{CC010E72-DCE3-4AD8-9557-280F3E26D5B9}" dt="2024-04-11T17:59:55.096" v="1036" actId="2696"/>
        <pc:sldMkLst>
          <pc:docMk/>
          <pc:sldMk cId="3125789931" sldId="280"/>
        </pc:sldMkLst>
      </pc:sldChg>
      <pc:sldChg chg="addSp delSp modSp add mod">
        <pc:chgData name="Vicki Osman" userId="2f9a8ef2-bb54-4f6b-88b6-e0e92581b3f4" providerId="ADAL" clId="{CC010E72-DCE3-4AD8-9557-280F3E26D5B9}" dt="2024-04-11T19:45:23.097" v="1790" actId="1076"/>
        <pc:sldMkLst>
          <pc:docMk/>
          <pc:sldMk cId="2881425989" sldId="281"/>
        </pc:sldMkLst>
        <pc:graphicFrameChg chg="add mod">
          <ac:chgData name="Vicki Osman" userId="2f9a8ef2-bb54-4f6b-88b6-e0e92581b3f4" providerId="ADAL" clId="{CC010E72-DCE3-4AD8-9557-280F3E26D5B9}" dt="2024-04-11T19:44:55.525" v="1784" actId="1076"/>
          <ac:graphicFrameMkLst>
            <pc:docMk/>
            <pc:sldMk cId="2881425989" sldId="281"/>
            <ac:graphicFrameMk id="2" creationId="{F061DD4D-4AA5-C915-0BDC-A51F2F114893}"/>
          </ac:graphicFrameMkLst>
        </pc:graphicFrameChg>
        <pc:graphicFrameChg chg="del">
          <ac:chgData name="Vicki Osman" userId="2f9a8ef2-bb54-4f6b-88b6-e0e92581b3f4" providerId="ADAL" clId="{CC010E72-DCE3-4AD8-9557-280F3E26D5B9}" dt="2024-04-11T19:36:45.359" v="1626" actId="478"/>
          <ac:graphicFrameMkLst>
            <pc:docMk/>
            <pc:sldMk cId="2881425989" sldId="281"/>
            <ac:graphicFrameMk id="3" creationId="{85D384D1-CE10-27B4-DEEC-D5AE87F185F1}"/>
          </ac:graphicFrameMkLst>
        </pc:graphicFrameChg>
        <pc:graphicFrameChg chg="del">
          <ac:chgData name="Vicki Osman" userId="2f9a8ef2-bb54-4f6b-88b6-e0e92581b3f4" providerId="ADAL" clId="{CC010E72-DCE3-4AD8-9557-280F3E26D5B9}" dt="2024-04-11T19:36:42.850" v="1625" actId="478"/>
          <ac:graphicFrameMkLst>
            <pc:docMk/>
            <pc:sldMk cId="2881425989" sldId="281"/>
            <ac:graphicFrameMk id="4" creationId="{F061DD4D-4AA5-C915-0BDC-A51F2F114893}"/>
          </ac:graphicFrameMkLst>
        </pc:graphicFrameChg>
        <pc:graphicFrameChg chg="mod modGraphic">
          <ac:chgData name="Vicki Osman" userId="2f9a8ef2-bb54-4f6b-88b6-e0e92581b3f4" providerId="ADAL" clId="{CC010E72-DCE3-4AD8-9557-280F3E26D5B9}" dt="2024-04-11T19:45:14.172" v="1789" actId="1076"/>
          <ac:graphicFrameMkLst>
            <pc:docMk/>
            <pc:sldMk cId="2881425989" sldId="281"/>
            <ac:graphicFrameMk id="5" creationId="{A23189CB-C9C3-7AE5-F154-7C5362C015C7}"/>
          </ac:graphicFrameMkLst>
        </pc:graphicFrameChg>
        <pc:graphicFrameChg chg="mod">
          <ac:chgData name="Vicki Osman" userId="2f9a8ef2-bb54-4f6b-88b6-e0e92581b3f4" providerId="ADAL" clId="{CC010E72-DCE3-4AD8-9557-280F3E26D5B9}" dt="2024-04-11T19:45:23.097" v="1790" actId="1076"/>
          <ac:graphicFrameMkLst>
            <pc:docMk/>
            <pc:sldMk cId="2881425989" sldId="281"/>
            <ac:graphicFrameMk id="7" creationId="{2A417998-1C2F-AD35-5E93-76B87B42B474}"/>
          </ac:graphicFrameMkLst>
        </pc:graphicFrameChg>
        <pc:graphicFrameChg chg="mod">
          <ac:chgData name="Vicki Osman" userId="2f9a8ef2-bb54-4f6b-88b6-e0e92581b3f4" providerId="ADAL" clId="{CC010E72-DCE3-4AD8-9557-280F3E26D5B9}" dt="2024-04-11T19:44:49.497" v="1783" actId="1076"/>
          <ac:graphicFrameMkLst>
            <pc:docMk/>
            <pc:sldMk cId="2881425989" sldId="281"/>
            <ac:graphicFrameMk id="8" creationId="{0EEE4D64-3C58-3964-6F66-DC4CFC86924C}"/>
          </ac:graphicFrameMkLst>
        </pc:graphicFrameChg>
      </pc:sldChg>
      <pc:sldChg chg="add del">
        <pc:chgData name="Vicki Osman" userId="2f9a8ef2-bb54-4f6b-88b6-e0e92581b3f4" providerId="ADAL" clId="{CC010E72-DCE3-4AD8-9557-280F3E26D5B9}" dt="2024-04-11T19:51:50.029" v="1959"/>
        <pc:sldMkLst>
          <pc:docMk/>
          <pc:sldMk cId="1479669100" sldId="282"/>
        </pc:sldMkLst>
      </pc:sldChg>
      <pc:sldChg chg="add">
        <pc:chgData name="Vicki Osman" userId="2f9a8ef2-bb54-4f6b-88b6-e0e92581b3f4" providerId="ADAL" clId="{CC010E72-DCE3-4AD8-9557-280F3E26D5B9}" dt="2024-04-11T20:13:43.855" v="2030" actId="2890"/>
        <pc:sldMkLst>
          <pc:docMk/>
          <pc:sldMk cId="2250765434" sldId="283"/>
        </pc:sldMkLst>
      </pc:sldChg>
      <pc:sldChg chg="delSp modSp add mod">
        <pc:chgData name="Vicki Osman" userId="2f9a8ef2-bb54-4f6b-88b6-e0e92581b3f4" providerId="ADAL" clId="{CC010E72-DCE3-4AD8-9557-280F3E26D5B9}" dt="2024-04-11T20:39:36.537" v="2580" actId="1076"/>
        <pc:sldMkLst>
          <pc:docMk/>
          <pc:sldMk cId="2368230745" sldId="284"/>
        </pc:sldMkLst>
        <pc:spChg chg="mod">
          <ac:chgData name="Vicki Osman" userId="2f9a8ef2-bb54-4f6b-88b6-e0e92581b3f4" providerId="ADAL" clId="{CC010E72-DCE3-4AD8-9557-280F3E26D5B9}" dt="2024-04-11T20:39:36.537" v="2580" actId="1076"/>
          <ac:spMkLst>
            <pc:docMk/>
            <pc:sldMk cId="2368230745" sldId="284"/>
            <ac:spMk id="24" creationId="{17247E43-FAD2-B957-F844-AF6EEED304FE}"/>
          </ac:spMkLst>
        </pc:spChg>
        <pc:picChg chg="del">
          <ac:chgData name="Vicki Osman" userId="2f9a8ef2-bb54-4f6b-88b6-e0e92581b3f4" providerId="ADAL" clId="{CC010E72-DCE3-4AD8-9557-280F3E26D5B9}" dt="2024-04-11T20:19:13.410" v="2225" actId="478"/>
          <ac:picMkLst>
            <pc:docMk/>
            <pc:sldMk cId="2368230745" sldId="284"/>
            <ac:picMk id="26" creationId="{30E9AF48-E674-EE50-E320-4E7269EE0377}"/>
          </ac:picMkLst>
        </pc:picChg>
      </pc:sldChg>
      <pc:sldChg chg="addSp delSp modSp add mod modAnim">
        <pc:chgData name="Vicki Osman" userId="2f9a8ef2-bb54-4f6b-88b6-e0e92581b3f4" providerId="ADAL" clId="{CC010E72-DCE3-4AD8-9557-280F3E26D5B9}" dt="2024-04-29T18:26:59.721" v="2587"/>
        <pc:sldMkLst>
          <pc:docMk/>
          <pc:sldMk cId="3591335408" sldId="285"/>
        </pc:sldMkLst>
        <pc:picChg chg="add mod">
          <ac:chgData name="Vicki Osman" userId="2f9a8ef2-bb54-4f6b-88b6-e0e92581b3f4" providerId="ADAL" clId="{CC010E72-DCE3-4AD8-9557-280F3E26D5B9}" dt="2024-04-29T18:26:17.708" v="2586"/>
          <ac:picMkLst>
            <pc:docMk/>
            <pc:sldMk cId="3591335408" sldId="285"/>
            <ac:picMk id="2" creationId="{4D72916E-AFAB-BED9-1B31-E7724F2935E7}"/>
          </ac:picMkLst>
        </pc:picChg>
        <pc:picChg chg="del">
          <ac:chgData name="Vicki Osman" userId="2f9a8ef2-bb54-4f6b-88b6-e0e92581b3f4" providerId="ADAL" clId="{CC010E72-DCE3-4AD8-9557-280F3E26D5B9}" dt="2024-04-29T18:25:32.425" v="2582" actId="478"/>
          <ac:picMkLst>
            <pc:docMk/>
            <pc:sldMk cId="3591335408" sldId="285"/>
            <ac:picMk id="6" creationId="{AFBF26BD-A153-55ED-3B7D-8BF44CBC272E}"/>
          </ac:picMkLst>
        </pc:picChg>
        <pc:picChg chg="del">
          <ac:chgData name="Vicki Osman" userId="2f9a8ef2-bb54-4f6b-88b6-e0e92581b3f4" providerId="ADAL" clId="{CC010E72-DCE3-4AD8-9557-280F3E26D5B9}" dt="2024-04-29T18:25:35.183" v="2585" actId="478"/>
          <ac:picMkLst>
            <pc:docMk/>
            <pc:sldMk cId="3591335408" sldId="285"/>
            <ac:picMk id="8" creationId="{8C1F6399-670A-5D6F-9338-8DA0B514218C}"/>
          </ac:picMkLst>
        </pc:picChg>
        <pc:picChg chg="del">
          <ac:chgData name="Vicki Osman" userId="2f9a8ef2-bb54-4f6b-88b6-e0e92581b3f4" providerId="ADAL" clId="{CC010E72-DCE3-4AD8-9557-280F3E26D5B9}" dt="2024-04-29T18:25:33.567" v="2583" actId="478"/>
          <ac:picMkLst>
            <pc:docMk/>
            <pc:sldMk cId="3591335408" sldId="285"/>
            <ac:picMk id="10" creationId="{2AB795FA-B69D-6242-EE88-292A9F6EAC18}"/>
          </ac:picMkLst>
        </pc:picChg>
        <pc:picChg chg="del">
          <ac:chgData name="Vicki Osman" userId="2f9a8ef2-bb54-4f6b-88b6-e0e92581b3f4" providerId="ADAL" clId="{CC010E72-DCE3-4AD8-9557-280F3E26D5B9}" dt="2024-04-29T18:25:34.265" v="2584" actId="478"/>
          <ac:picMkLst>
            <pc:docMk/>
            <pc:sldMk cId="3591335408" sldId="285"/>
            <ac:picMk id="12" creationId="{855A3943-6725-99D2-63DD-3A459EBBE48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807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D344F-3148-B71E-51FB-0A13F4521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7CDAF-BA99-244B-474B-93F1CF19A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F09EC-769D-764E-1B02-CB9139420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F454-DE91-426A-8630-B9999EEDF6A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C6BC-5C67-6B57-D971-B9658A36B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ABC01-2D99-4848-CA06-87A22588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7617-1D7E-4876-B50A-333387E8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0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B333D-4601-3D11-DBE7-7F446633A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34D82-B73C-9EDB-3C97-EE072C789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A30EC-C993-35A1-A685-CE9C1AB5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F454-DE91-426A-8630-B9999EEDF6A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45E6A-06F8-E1B2-2D51-1C5655AB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6335-18E5-6CAA-A182-DE58FB6B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7617-1D7E-4876-B50A-333387E8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0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041583-872D-71CA-6692-E6FE7BE32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AA0E8-8FA5-0014-2BED-B897AFAFD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FB30F-0119-0789-5800-D2B079CAA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F454-DE91-426A-8630-B9999EEDF6A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3A754-0587-3375-BDCD-0DFF71EE4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17F72-F879-ECE1-A1C1-C566C412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7617-1D7E-4876-B50A-333387E8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2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B9AD079F-AD5B-323B-2979-9BF21B9BDA4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B01B6B-1990-E215-E04F-E981CF5AC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549" y="1122362"/>
            <a:ext cx="10282902" cy="3358198"/>
          </a:xfrm>
        </p:spPr>
        <p:txBody>
          <a:bodyPr anchor="ctr"/>
          <a:lstStyle>
            <a:lvl1pPr algn="ctr">
              <a:defRPr sz="6000" b="1" i="0">
                <a:solidFill>
                  <a:srgbClr val="39BDE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DDFAA-CBDD-E010-2813-E9C71113E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769" y="4701221"/>
            <a:ext cx="9556462" cy="970280"/>
          </a:xfrm>
        </p:spPr>
        <p:txBody>
          <a:bodyPr/>
          <a:lstStyle>
            <a:lvl1pPr marL="0" indent="0" algn="ctr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00500D1D-042A-D95D-6593-CE17E4FF0B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682" y="4983858"/>
            <a:ext cx="1248803" cy="150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4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CBB4DDA-ED82-CC5C-D584-0002BDBC7F8E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8" name="Picture 7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7CFB392C-806C-3D78-0B42-B0BE90C2B6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682" y="4983858"/>
            <a:ext cx="1248803" cy="1503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FAE2EF-892F-793A-9313-8ED7C0923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550" y="365125"/>
            <a:ext cx="104869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39BDE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A4D7A-1B98-962B-C2F9-38E3DEF9B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550" y="1874143"/>
            <a:ext cx="10486900" cy="43028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8767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979D562D-A8F4-6209-6CB3-B6231696A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60"/>
            <a:ext cx="7772400" cy="6675681"/>
          </a:xfrm>
          <a:prstGeom prst="rect">
            <a:avLst/>
          </a:prstGeom>
        </p:spPr>
      </p:pic>
      <p:pic>
        <p:nvPicPr>
          <p:cNvPr id="8" name="Picture 7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7CFB392C-806C-3D78-0B42-B0BE90C2B6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682" y="4983858"/>
            <a:ext cx="1248803" cy="1503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FAE2EF-892F-793A-9313-8ED7C0923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550" y="365125"/>
            <a:ext cx="104869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39BDE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A4D7A-1B98-962B-C2F9-38E3DEF9B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550" y="1874143"/>
            <a:ext cx="10486900" cy="43028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3239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wimming, ocean floor&#10;&#10;Description automatically generated">
            <a:extLst>
              <a:ext uri="{FF2B5EF4-FFF2-40B4-BE49-F238E27FC236}">
                <a16:creationId xmlns:a16="http://schemas.microsoft.com/office/drawing/2014/main" id="{4D27051F-5137-308B-A8E4-F104ABA961A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0" name="Picture 9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55BF57F1-8775-4F57-9205-87CA353DB5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2837" y="631912"/>
            <a:ext cx="4646326" cy="559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85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colorful paint splatter&#10;&#10;Description automatically generated">
            <a:extLst>
              <a:ext uri="{FF2B5EF4-FFF2-40B4-BE49-F238E27FC236}">
                <a16:creationId xmlns:a16="http://schemas.microsoft.com/office/drawing/2014/main" id="{8C2863CA-4DA1-6DCC-E665-AA2C73DB9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158"/>
            <a:ext cx="12188952" cy="68583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AEF4A52-D09F-DFF2-7007-4474280F2348}"/>
              </a:ext>
            </a:extLst>
          </p:cNvPr>
          <p:cNvSpPr/>
          <p:nvPr userDrawn="1"/>
        </p:nvSpPr>
        <p:spPr>
          <a:xfrm>
            <a:off x="0" y="6400800"/>
            <a:ext cx="12192001" cy="457200"/>
          </a:xfrm>
          <a:prstGeom prst="rect">
            <a:avLst/>
          </a:prstGeom>
          <a:solidFill>
            <a:srgbClr val="29BD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55209B-4DDA-2E33-5DB3-96F148F70534}"/>
              </a:ext>
            </a:extLst>
          </p:cNvPr>
          <p:cNvSpPr/>
          <p:nvPr userDrawn="1"/>
        </p:nvSpPr>
        <p:spPr>
          <a:xfrm>
            <a:off x="10361675" y="6400800"/>
            <a:ext cx="914400" cy="457200"/>
          </a:xfrm>
          <a:prstGeom prst="rect">
            <a:avLst/>
          </a:prstGeom>
          <a:solidFill>
            <a:srgbClr val="FAB2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14FEAB-03FA-0B10-A0EB-2F50DA3D8903}"/>
              </a:ext>
            </a:extLst>
          </p:cNvPr>
          <p:cNvSpPr/>
          <p:nvPr userDrawn="1"/>
        </p:nvSpPr>
        <p:spPr>
          <a:xfrm>
            <a:off x="11277600" y="6400800"/>
            <a:ext cx="914400" cy="457200"/>
          </a:xfrm>
          <a:prstGeom prst="rect">
            <a:avLst/>
          </a:prstGeom>
          <a:solidFill>
            <a:srgbClr val="ED33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37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lorful paint splatter&#10;&#10;Description automatically generated">
            <a:extLst>
              <a:ext uri="{FF2B5EF4-FFF2-40B4-BE49-F238E27FC236}">
                <a16:creationId xmlns:a16="http://schemas.microsoft.com/office/drawing/2014/main" id="{A6D19FDC-4FE9-43A1-B4CD-9FA48BAA5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158"/>
            <a:ext cx="12188952" cy="6858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D4B4BB-F5CF-A00D-EA28-5356032AE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19717"/>
          </a:xfrm>
        </p:spPr>
        <p:txBody>
          <a:bodyPr anchor="ctr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1F49D-BC14-CAD0-D203-FD929DA28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24960"/>
            <a:ext cx="9144000" cy="1132840"/>
          </a:xfrm>
        </p:spPr>
        <p:txBody>
          <a:bodyPr anchor="ctr"/>
          <a:lstStyle>
            <a:lvl1pPr marL="0" indent="0" algn="ctr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42EA28-5A6A-31C5-069C-AADF5A7B6A0B}"/>
              </a:ext>
            </a:extLst>
          </p:cNvPr>
          <p:cNvSpPr/>
          <p:nvPr userDrawn="1"/>
        </p:nvSpPr>
        <p:spPr>
          <a:xfrm>
            <a:off x="0" y="6400800"/>
            <a:ext cx="12192001" cy="457200"/>
          </a:xfrm>
          <a:prstGeom prst="rect">
            <a:avLst/>
          </a:prstGeom>
          <a:solidFill>
            <a:srgbClr val="29BD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B037C8-4BF8-CA25-AC31-E1B48FC2EF02}"/>
              </a:ext>
            </a:extLst>
          </p:cNvPr>
          <p:cNvSpPr/>
          <p:nvPr userDrawn="1"/>
        </p:nvSpPr>
        <p:spPr>
          <a:xfrm>
            <a:off x="10361675" y="6400800"/>
            <a:ext cx="914400" cy="457200"/>
          </a:xfrm>
          <a:prstGeom prst="rect">
            <a:avLst/>
          </a:prstGeom>
          <a:solidFill>
            <a:srgbClr val="FAB2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C37F6C-BD88-9ECB-DDFD-0F153D2A90D2}"/>
              </a:ext>
            </a:extLst>
          </p:cNvPr>
          <p:cNvSpPr/>
          <p:nvPr userDrawn="1"/>
        </p:nvSpPr>
        <p:spPr>
          <a:xfrm>
            <a:off x="11277600" y="6400800"/>
            <a:ext cx="914400" cy="457200"/>
          </a:xfrm>
          <a:prstGeom prst="rect">
            <a:avLst/>
          </a:prstGeom>
          <a:solidFill>
            <a:srgbClr val="ED33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7E7EF0AD-88D2-542D-4AF0-E5CF2E4F61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211" y="6455664"/>
            <a:ext cx="951978" cy="347472"/>
          </a:xfrm>
          <a:prstGeom prst="rect">
            <a:avLst/>
          </a:prstGeom>
        </p:spPr>
      </p:pic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5F1B51F-0F58-B1C2-148F-ABFD775E18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88364" y="6492875"/>
            <a:ext cx="1429775" cy="31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12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colorful paint splatter&#10;&#10;Description automatically generated">
            <a:extLst>
              <a:ext uri="{FF2B5EF4-FFF2-40B4-BE49-F238E27FC236}">
                <a16:creationId xmlns:a16="http://schemas.microsoft.com/office/drawing/2014/main" id="{8C2863CA-4DA1-6DCC-E665-AA2C73DB9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158"/>
            <a:ext cx="12188952" cy="68583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AEF4A52-D09F-DFF2-7007-4474280F2348}"/>
              </a:ext>
            </a:extLst>
          </p:cNvPr>
          <p:cNvSpPr/>
          <p:nvPr userDrawn="1"/>
        </p:nvSpPr>
        <p:spPr>
          <a:xfrm>
            <a:off x="0" y="6400800"/>
            <a:ext cx="12192001" cy="457200"/>
          </a:xfrm>
          <a:prstGeom prst="rect">
            <a:avLst/>
          </a:prstGeom>
          <a:solidFill>
            <a:srgbClr val="29BD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55209B-4DDA-2E33-5DB3-96F148F70534}"/>
              </a:ext>
            </a:extLst>
          </p:cNvPr>
          <p:cNvSpPr/>
          <p:nvPr userDrawn="1"/>
        </p:nvSpPr>
        <p:spPr>
          <a:xfrm>
            <a:off x="10361675" y="6400800"/>
            <a:ext cx="914400" cy="457200"/>
          </a:xfrm>
          <a:prstGeom prst="rect">
            <a:avLst/>
          </a:prstGeom>
          <a:solidFill>
            <a:srgbClr val="FAB2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14FEAB-03FA-0B10-A0EB-2F50DA3D8903}"/>
              </a:ext>
            </a:extLst>
          </p:cNvPr>
          <p:cNvSpPr/>
          <p:nvPr userDrawn="1"/>
        </p:nvSpPr>
        <p:spPr>
          <a:xfrm>
            <a:off x="11277600" y="6400800"/>
            <a:ext cx="914400" cy="457200"/>
          </a:xfrm>
          <a:prstGeom prst="rect">
            <a:avLst/>
          </a:prstGeom>
          <a:solidFill>
            <a:srgbClr val="ED33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44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D4583-D953-5057-3EC7-0A3F6A3F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62290-8632-12CD-F9C5-480E155F3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8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E819-D57B-B18C-4F7C-4B0C3E79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24F84-7274-3F53-C73E-BAEC42B67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E031-09EA-E74C-4747-A466B9F0A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F454-DE91-426A-8630-B9999EEDF6A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F95AA-A2BD-3CD6-1121-4D2034818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CED5D-E035-E181-0FB1-583DD9A2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7617-1D7E-4876-B50A-333387E8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90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534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B9AD079F-AD5B-323B-2979-9BF21B9BDA4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B01B6B-1990-E215-E04F-E981CF5AC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549" y="1122362"/>
            <a:ext cx="10282902" cy="3358198"/>
          </a:xfrm>
        </p:spPr>
        <p:txBody>
          <a:bodyPr anchor="ctr"/>
          <a:lstStyle>
            <a:lvl1pPr algn="ctr">
              <a:defRPr sz="6000" b="1" i="0">
                <a:solidFill>
                  <a:srgbClr val="39BDE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DDFAA-CBDD-E010-2813-E9C71113E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769" y="4701221"/>
            <a:ext cx="9556462" cy="970280"/>
          </a:xfrm>
        </p:spPr>
        <p:txBody>
          <a:bodyPr/>
          <a:lstStyle>
            <a:lvl1pPr marL="0" indent="0" algn="ctr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00500D1D-042A-D95D-6593-CE17E4FF0B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682" y="4983858"/>
            <a:ext cx="1248803" cy="150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74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AE2EF-892F-793A-9313-8ED7C0923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25" y="241300"/>
            <a:ext cx="10486900" cy="739775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39BDE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2287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979D562D-A8F4-6209-6CB3-B6231696A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160"/>
            <a:ext cx="7772400" cy="6675681"/>
          </a:xfrm>
          <a:prstGeom prst="rect">
            <a:avLst/>
          </a:prstGeom>
        </p:spPr>
      </p:pic>
      <p:pic>
        <p:nvPicPr>
          <p:cNvPr id="8" name="Picture 7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7CFB392C-806C-3D78-0B42-B0BE90C2B6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682" y="4983858"/>
            <a:ext cx="1248803" cy="1503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FAE2EF-892F-793A-9313-8ED7C0923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550" y="365125"/>
            <a:ext cx="104869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39BDE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A4D7A-1B98-962B-C2F9-38E3DEF9B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550" y="1874143"/>
            <a:ext cx="10486900" cy="4302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094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wimming, ocean floor&#10;&#10;Description automatically generated">
            <a:extLst>
              <a:ext uri="{FF2B5EF4-FFF2-40B4-BE49-F238E27FC236}">
                <a16:creationId xmlns:a16="http://schemas.microsoft.com/office/drawing/2014/main" id="{4D27051F-5137-308B-A8E4-F104ABA961A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0" name="Picture 9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55BF57F1-8775-4F57-9205-87CA353DB5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2837" y="631912"/>
            <a:ext cx="4646326" cy="559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31D5D-BFAB-0987-ABE2-E587ED4B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94E7C-7019-924E-4F61-EB8EF935E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0739A-A52D-A485-AB75-01AAB4B9F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F454-DE91-426A-8630-B9999EEDF6A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7C35D-0EB4-3104-034D-34E9F997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31607-6F0C-6925-D9A3-94E7EB065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7617-1D7E-4876-B50A-333387E8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91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B4A22-A231-CFC5-A841-716D27F5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C50C6-EEC4-6138-5A3D-22C0E94F3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3A742-CDE1-8358-7D57-A8C4D9EB3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EE077-B540-E692-C0A9-8160A876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F454-DE91-426A-8630-B9999EEDF6A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0AB17-766B-5AC2-7596-B8515BBC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0D874-4448-0F59-B141-020A119C4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7617-1D7E-4876-B50A-333387E8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29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F0D85-19C7-3022-5558-9B4C619EF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55FE4-1927-9CAD-BE86-AB2469424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029E4-3DB1-E2BB-0274-D9A6C8FC8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7F87FE-5291-0A36-DF8B-85D0DCE2E4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0127DF-D586-2864-E76A-9B5298FCFB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D587C-9113-7848-0AE0-12CCE5AC4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F454-DE91-426A-8630-B9999EEDF6A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CAB39-32D2-D228-FF22-6A47AB52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059067-3854-B49F-3F3E-BCC6A46D8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7617-1D7E-4876-B50A-333387E8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6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0D78-0D1B-B840-897A-9158C343D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0150B1-23F6-8E20-CCA1-8CDE6BC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F454-DE91-426A-8630-B9999EEDF6A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F4846E-70E0-5C7D-3227-FF8C89B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9EEDF-FE6B-A516-80DB-052E4FBC2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7617-1D7E-4876-B50A-333387E8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23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5E902-F3EF-C206-AAEA-9CE12573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F454-DE91-426A-8630-B9999EEDF6A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40BFF-A368-F486-C87C-D5CCE84FB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6C9AE-3F4B-4332-BDE9-647E95056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7617-1D7E-4876-B50A-333387E8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8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96F6D-B95D-83AB-B5B2-7934D1DE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003B-F73A-C042-326B-257FCA3F8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3F7D1-8BD2-99CF-D19C-62041DE42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89CB0-3AAE-6214-690B-A24C06E1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F454-DE91-426A-8630-B9999EEDF6A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3505B-5538-4182-2D8C-06F3AD4BD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3A54E-A866-AD24-9B8D-204896E2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7617-1D7E-4876-B50A-333387E8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6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67E1-64CE-37C4-FBDE-89D93EC3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D0821-9BB6-FC29-3D69-50AAA24930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A9F3B-69EF-178D-B204-6A7C651D2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D8C3E-48BD-8955-04F5-985642E7C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F454-DE91-426A-8630-B9999EEDF6A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3F731-4760-78E6-6B07-2841DB94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69139-C783-3123-17C2-66170738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7617-1D7E-4876-B50A-333387E8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1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EE5D10-49C6-3638-8420-939DABF38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9DC9B-90E9-A169-2901-9F390962F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8A20D-2876-9265-92CF-1F24C77E0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EF454-DE91-426A-8630-B9999EEDF6A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AEA46-EE69-E89C-A4FD-DC08BE32D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BF724-C647-1B37-5751-B751EB4C0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47617-1D7E-4876-B50A-333387E8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9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4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715E14-56F3-E89D-74FC-48EC764F9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C470B-A141-EE05-7B66-5498607E5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2479"/>
            <a:ext cx="10515600" cy="4114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115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2028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2028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2028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2028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2028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white surface&#10;&#10;Description automatically generated">
            <a:extLst>
              <a:ext uri="{FF2B5EF4-FFF2-40B4-BE49-F238E27FC236}">
                <a16:creationId xmlns:a16="http://schemas.microsoft.com/office/drawing/2014/main" id="{4C7748B5-4174-ED9E-0EFF-476B5F1034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24" y="3906"/>
            <a:ext cx="12188952" cy="685018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046367-B5CF-C26A-DE6F-889667F0D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12FFB-5B74-1C7F-3548-8D0F129ED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C81938-8526-6F87-C37C-7C043572E5AA}"/>
              </a:ext>
            </a:extLst>
          </p:cNvPr>
          <p:cNvSpPr/>
          <p:nvPr userDrawn="1"/>
        </p:nvSpPr>
        <p:spPr>
          <a:xfrm>
            <a:off x="0" y="6400800"/>
            <a:ext cx="12192001" cy="457200"/>
          </a:xfrm>
          <a:prstGeom prst="rect">
            <a:avLst/>
          </a:prstGeom>
          <a:solidFill>
            <a:srgbClr val="29BD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DF64F3-19E5-9079-4DBC-6F0FA76BE24A}"/>
              </a:ext>
            </a:extLst>
          </p:cNvPr>
          <p:cNvSpPr/>
          <p:nvPr userDrawn="1"/>
        </p:nvSpPr>
        <p:spPr>
          <a:xfrm>
            <a:off x="10361675" y="6400800"/>
            <a:ext cx="914400" cy="457200"/>
          </a:xfrm>
          <a:prstGeom prst="rect">
            <a:avLst/>
          </a:prstGeom>
          <a:solidFill>
            <a:srgbClr val="FAB2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502244-3781-58C4-5A7A-B13B9218AB61}"/>
              </a:ext>
            </a:extLst>
          </p:cNvPr>
          <p:cNvSpPr/>
          <p:nvPr userDrawn="1"/>
        </p:nvSpPr>
        <p:spPr>
          <a:xfrm>
            <a:off x="11277600" y="6400800"/>
            <a:ext cx="914400" cy="457200"/>
          </a:xfrm>
          <a:prstGeom prst="rect">
            <a:avLst/>
          </a:prstGeom>
          <a:solidFill>
            <a:srgbClr val="ED33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AF781BB9-3F38-D090-A27C-B73CD4A376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2211" y="6455664"/>
            <a:ext cx="951978" cy="347472"/>
          </a:xfrm>
          <a:prstGeom prst="rect">
            <a:avLst/>
          </a:prstGeom>
        </p:spPr>
      </p:pic>
      <p:pic>
        <p:nvPicPr>
          <p:cNvPr id="17" name="Picture 1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D4DB35A-1A0A-F455-5E9A-8297FBCC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88364" y="6492875"/>
            <a:ext cx="1429775" cy="31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4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>
          <a:solidFill>
            <a:srgbClr val="3A56A0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A56A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A56A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A56A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A56A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A56A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715E14-56F3-E89D-74FC-48EC764F9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C470B-A141-EE05-7B66-5498607E5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2479"/>
            <a:ext cx="10515600" cy="4114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073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2028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2028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2028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2028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2028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LD03qoYTRY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1D6FB7-B29F-55AF-60C1-8F84FB2477BD}"/>
              </a:ext>
            </a:extLst>
          </p:cNvPr>
          <p:cNvSpPr txBox="1"/>
          <p:nvPr/>
        </p:nvSpPr>
        <p:spPr>
          <a:xfrm>
            <a:off x="1178859" y="1570383"/>
            <a:ext cx="9834282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D20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MARKETPLACE 2024</a:t>
            </a:r>
          </a:p>
          <a:p>
            <a:pPr algn="ctr"/>
            <a:r>
              <a:rPr lang="en-US" sz="7200" b="1" dirty="0">
                <a:solidFill>
                  <a:srgbClr val="ED20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NASHVILLE, TN</a:t>
            </a:r>
          </a:p>
          <a:p>
            <a:pPr algn="ctr"/>
            <a:r>
              <a:rPr lang="en-US" sz="7200" b="1" dirty="0">
                <a:solidFill>
                  <a:srgbClr val="ED20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 13-16</a:t>
            </a:r>
          </a:p>
        </p:txBody>
      </p:sp>
    </p:spTree>
    <p:extLst>
      <p:ext uri="{BB962C8B-B14F-4D97-AF65-F5344CB8AC3E}">
        <p14:creationId xmlns:p14="http://schemas.microsoft.com/office/powerpoint/2010/main" val="112685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ogo for a bus company&#10;&#10;Description automatically generated">
            <a:extLst>
              <a:ext uri="{FF2B5EF4-FFF2-40B4-BE49-F238E27FC236}">
                <a16:creationId xmlns:a16="http://schemas.microsoft.com/office/drawing/2014/main" id="{83578F87-66BB-DC61-3538-74432F9CA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24" y="5981837"/>
            <a:ext cx="1403220" cy="7016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5924939"/>
          </a:xfrm>
          <a:prstGeom prst="rect">
            <a:avLst/>
          </a:prstGeom>
          <a:solidFill>
            <a:srgbClr val="002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10788" y="758508"/>
            <a:ext cx="1093083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Future marketplace locations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069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1240971"/>
          </a:xfrm>
          <a:prstGeom prst="rect">
            <a:avLst/>
          </a:prstGeom>
          <a:solidFill>
            <a:srgbClr val="002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96036"/>
            <a:ext cx="10930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MARKETPLACE 2026</a:t>
            </a:r>
            <a:b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RENO, NV | JANUARY 10-13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AF8B41-5F83-C6F7-6F5B-F8402588C0D3}"/>
              </a:ext>
            </a:extLst>
          </p:cNvPr>
          <p:cNvGrpSpPr/>
          <p:nvPr/>
        </p:nvGrpSpPr>
        <p:grpSpPr>
          <a:xfrm>
            <a:off x="-3" y="2827031"/>
            <a:ext cx="12192001" cy="1536879"/>
            <a:chOff x="-3" y="2827031"/>
            <a:chExt cx="12192001" cy="15368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EA67A84-5546-4E36-6A8A-8A51D67EF93E}"/>
                </a:ext>
              </a:extLst>
            </p:cNvPr>
            <p:cNvSpPr/>
            <p:nvPr/>
          </p:nvSpPr>
          <p:spPr>
            <a:xfrm>
              <a:off x="-3" y="2827031"/>
              <a:ext cx="12192001" cy="1240971"/>
            </a:xfrm>
            <a:prstGeom prst="rect">
              <a:avLst/>
            </a:prstGeom>
            <a:solidFill>
              <a:srgbClr val="002B5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ADD447-351D-D35E-D684-78457AD3E177}"/>
                </a:ext>
              </a:extLst>
            </p:cNvPr>
            <p:cNvSpPr txBox="1"/>
            <p:nvPr/>
          </p:nvSpPr>
          <p:spPr>
            <a:xfrm>
              <a:off x="430665" y="2886582"/>
              <a:ext cx="1093083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cap="all" dirty="0">
                  <a:solidFill>
                    <a:prstClr val="white"/>
                  </a:solidFill>
                  <a:latin typeface="Palatino Linotype" panose="0204050205050503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MARKETPLACE 2027</a:t>
              </a:r>
              <a:br>
                <a:rPr lang="en-US" sz="3000" b="1" cap="all" dirty="0">
                  <a:solidFill>
                    <a:prstClr val="white"/>
                  </a:solidFill>
                  <a:latin typeface="Palatino Linotype" panose="0204050205050503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3000" b="1" cap="all" dirty="0">
                  <a:solidFill>
                    <a:prstClr val="white"/>
                  </a:solidFill>
                  <a:latin typeface="Palatino Linotype" panose="020405020505050303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CALGARY, AB| FEBRUARY 5-9</a:t>
              </a:r>
            </a:p>
            <a:p>
              <a:pPr algn="ctr"/>
              <a:endPara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4B13A41-9D7C-2887-3594-774E92939DDB}"/>
              </a:ext>
            </a:extLst>
          </p:cNvPr>
          <p:cNvSpPr/>
          <p:nvPr/>
        </p:nvSpPr>
        <p:spPr>
          <a:xfrm>
            <a:off x="0" y="5613550"/>
            <a:ext cx="12192001" cy="1240971"/>
          </a:xfrm>
          <a:prstGeom prst="rect">
            <a:avLst/>
          </a:prstGeom>
          <a:solidFill>
            <a:srgbClr val="002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2A000-1A7F-67E1-5A6C-1FF48434A8F9}"/>
              </a:ext>
            </a:extLst>
          </p:cNvPr>
          <p:cNvSpPr txBox="1"/>
          <p:nvPr/>
        </p:nvSpPr>
        <p:spPr>
          <a:xfrm>
            <a:off x="630583" y="5695080"/>
            <a:ext cx="10930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MARKETPLACE 2028</a:t>
            </a:r>
            <a:b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CHARLOTTE, NC| JANUARY 22-25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529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ogo for a bus company&#10;&#10;Description automatically generated">
            <a:extLst>
              <a:ext uri="{FF2B5EF4-FFF2-40B4-BE49-F238E27FC236}">
                <a16:creationId xmlns:a16="http://schemas.microsoft.com/office/drawing/2014/main" id="{83578F87-66BB-DC61-3538-74432F9CA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24" y="5981837"/>
            <a:ext cx="1403220" cy="7016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5924939"/>
          </a:xfrm>
          <a:prstGeom prst="rect">
            <a:avLst/>
          </a:prstGeom>
          <a:solidFill>
            <a:srgbClr val="E31937"/>
          </a:solidFill>
          <a:ln>
            <a:solidFill>
              <a:srgbClr val="E31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10788" y="758508"/>
            <a:ext cx="1093083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Future board &amp; foundation locations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957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1615155"/>
          </a:xfrm>
          <a:prstGeom prst="rect">
            <a:avLst/>
          </a:prstGeom>
          <a:solidFill>
            <a:srgbClr val="E319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96036"/>
            <a:ext cx="10930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2024 FALL BOARD OF DIRECTORS MEETING</a:t>
            </a:r>
            <a:b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HOTEL HERSHEY| HERSHEY, PA</a:t>
            </a:r>
            <a:b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SEPTEMBER 25-26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A large building with green roofs with The Hotel Hershey in the background&#10;&#10;Description automatically generated">
            <a:extLst>
              <a:ext uri="{FF2B5EF4-FFF2-40B4-BE49-F238E27FC236}">
                <a16:creationId xmlns:a16="http://schemas.microsoft.com/office/drawing/2014/main" id="{AFBF26BD-A153-55ED-3B7D-8BF44CBC2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8" y="1853136"/>
            <a:ext cx="6667500" cy="4410075"/>
          </a:xfrm>
          <a:prstGeom prst="rect">
            <a:avLst/>
          </a:prstGeom>
        </p:spPr>
      </p:pic>
      <p:pic>
        <p:nvPicPr>
          <p:cNvPr id="8" name="Picture 7" descr="A logo for a hotel&#10;&#10;Description automatically generated">
            <a:extLst>
              <a:ext uri="{FF2B5EF4-FFF2-40B4-BE49-F238E27FC236}">
                <a16:creationId xmlns:a16="http://schemas.microsoft.com/office/drawing/2014/main" id="{8C1F6399-670A-5D6F-9338-8DA0B5142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058" y="5640172"/>
            <a:ext cx="1419225" cy="838200"/>
          </a:xfrm>
          <a:prstGeom prst="rect">
            <a:avLst/>
          </a:prstGeom>
        </p:spPr>
      </p:pic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2AB795FA-B69D-6242-EE88-292A9F6EA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580" y="2152359"/>
            <a:ext cx="5337406" cy="2605910"/>
          </a:xfrm>
          <a:prstGeom prst="rect">
            <a:avLst/>
          </a:prstGeom>
        </p:spPr>
      </p:pic>
      <p:pic>
        <p:nvPicPr>
          <p:cNvPr id="12" name="Picture 11" descr="A high angle view of a hotel lobby&#10;&#10;Description automatically generated">
            <a:extLst>
              <a:ext uri="{FF2B5EF4-FFF2-40B4-BE49-F238E27FC236}">
                <a16:creationId xmlns:a16="http://schemas.microsoft.com/office/drawing/2014/main" id="{855A3943-6725-99D2-63DD-3A459EBBE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4640938"/>
            <a:ext cx="3413533" cy="19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62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1615155"/>
          </a:xfrm>
          <a:prstGeom prst="rect">
            <a:avLst/>
          </a:prstGeom>
          <a:solidFill>
            <a:srgbClr val="E319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96036"/>
            <a:ext cx="10930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2024 FALL BOARD OF DIRECTORS MEETING</a:t>
            </a:r>
            <a:b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HOTEL HERSHEY| HERSHEY, PA</a:t>
            </a:r>
            <a:b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SEPTEMBER 25-26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nline Media 1" title="SweetNews">
            <a:hlinkClick r:id="" action="ppaction://media"/>
            <a:extLst>
              <a:ext uri="{FF2B5EF4-FFF2-40B4-BE49-F238E27FC236}">
                <a16:creationId xmlns:a16="http://schemas.microsoft.com/office/drawing/2014/main" id="{4D72916E-AFAB-BED9-1B31-E7724F2935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3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2152359"/>
          </a:xfrm>
          <a:prstGeom prst="rect">
            <a:avLst/>
          </a:prstGeom>
          <a:solidFill>
            <a:srgbClr val="E319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96036"/>
            <a:ext cx="109308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2025 FALL BOARD OF DIRECTORS MEETING</a:t>
            </a:r>
            <a:b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DALLAS/FORT WORTH MARRIOTT HOTEL &amp; GOLF CLUB AT CHAMPIONS CIRCLE | FORT WORTH, TX</a:t>
            </a:r>
            <a:b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SEPTEMBER 15-16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29C53949-A690-A0CC-09B8-7F06B577F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123" y="5725538"/>
            <a:ext cx="1711878" cy="861356"/>
          </a:xfrm>
          <a:prstGeom prst="rect">
            <a:avLst/>
          </a:prstGeom>
        </p:spPr>
      </p:pic>
      <p:pic>
        <p:nvPicPr>
          <p:cNvPr id="15" name="Picture 14" descr="A building with trees around it&#10;&#10;Description automatically generated">
            <a:extLst>
              <a:ext uri="{FF2B5EF4-FFF2-40B4-BE49-F238E27FC236}">
                <a16:creationId xmlns:a16="http://schemas.microsoft.com/office/drawing/2014/main" id="{3466AD68-4C2D-81BF-2F26-0DFB0B4C1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t="28746" r="10461"/>
          <a:stretch/>
        </p:blipFill>
        <p:spPr>
          <a:xfrm>
            <a:off x="247719" y="2195470"/>
            <a:ext cx="7872164" cy="3863130"/>
          </a:xfrm>
          <a:prstGeom prst="rect">
            <a:avLst/>
          </a:prstGeom>
        </p:spPr>
      </p:pic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B404CEDB-9D95-6689-1777-5FBAB7602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04" y="2720548"/>
            <a:ext cx="4722977" cy="2425529"/>
          </a:xfrm>
          <a:prstGeom prst="rect">
            <a:avLst/>
          </a:prstGeom>
        </p:spPr>
      </p:pic>
      <p:pic>
        <p:nvPicPr>
          <p:cNvPr id="17" name="Picture 16" descr="A person swinging a golf club&#10;&#10;Description automatically generated">
            <a:extLst>
              <a:ext uri="{FF2B5EF4-FFF2-40B4-BE49-F238E27FC236}">
                <a16:creationId xmlns:a16="http://schemas.microsoft.com/office/drawing/2014/main" id="{C81975BF-A48C-B7D6-1AB3-FB640DE93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27" y="4712166"/>
            <a:ext cx="2893765" cy="200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6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1105989"/>
          </a:xfrm>
          <a:prstGeom prst="rect">
            <a:avLst/>
          </a:prstGeom>
          <a:solidFill>
            <a:srgbClr val="E319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96036"/>
            <a:ext cx="10930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2025 spring BOARD OF DIRECTORS MEETING</a:t>
            </a:r>
            <a:br>
              <a:rPr lang="en-US" sz="30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0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MGM National harbor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building with lights on it&#10;&#10;Description automatically generated with medium confidence">
            <a:extLst>
              <a:ext uri="{FF2B5EF4-FFF2-40B4-BE49-F238E27FC236}">
                <a16:creationId xmlns:a16="http://schemas.microsoft.com/office/drawing/2014/main" id="{B2A76696-E13D-D26C-B9F2-584E575C4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0" y="1189739"/>
            <a:ext cx="3108960" cy="310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0DC85-4DF3-2D19-9286-C8251C8414E3}"/>
              </a:ext>
            </a:extLst>
          </p:cNvPr>
          <p:cNvSpPr txBox="1"/>
          <p:nvPr/>
        </p:nvSpPr>
        <p:spPr>
          <a:xfrm>
            <a:off x="5682842" y="2892240"/>
            <a:ext cx="5890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Complimentary internet in meeting space and sleeping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per 50 comp, cumulative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Week cut-off date for reservations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 Cumulative Attrition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Guaranteed (1) complimentary upgrade to a Corner Suite for Chairman at group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Comp. Wi-fi in guestrooms, meeting space and throughout the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F&amp;B MINIMUM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$23,475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ROOM RENTAL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Waived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D3603A9-BB85-5FA5-B037-8E30DB0B1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442089"/>
              </p:ext>
            </p:extLst>
          </p:nvPr>
        </p:nvGraphicFramePr>
        <p:xfrm>
          <a:off x="5760718" y="1189739"/>
          <a:ext cx="5812974" cy="14833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06487">
                  <a:extLst>
                    <a:ext uri="{9D8B030D-6E8A-4147-A177-3AD203B41FA5}">
                      <a16:colId xmlns:a16="http://schemas.microsoft.com/office/drawing/2014/main" val="948229277"/>
                    </a:ext>
                  </a:extLst>
                </a:gridCol>
                <a:gridCol w="2906487">
                  <a:extLst>
                    <a:ext uri="{9D8B030D-6E8A-4147-A177-3AD203B41FA5}">
                      <a16:colId xmlns:a16="http://schemas.microsoft.com/office/drawing/2014/main" val="30783395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ROOM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656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Mon., April 28-Tues., April 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365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Tues., April 29-Wed., April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995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Thurs., May 8-Fri., May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616620"/>
                  </a:ext>
                </a:extLst>
              </a:tr>
            </a:tbl>
          </a:graphicData>
        </a:graphic>
      </p:graphicFrame>
      <p:pic>
        <p:nvPicPr>
          <p:cNvPr id="15" name="Picture 14" descr="A large indoor mall with a fountain and trees&#10;&#10;Description automatically generated with medium confidence">
            <a:extLst>
              <a:ext uri="{FF2B5EF4-FFF2-40B4-BE49-F238E27FC236}">
                <a16:creationId xmlns:a16="http://schemas.microsoft.com/office/drawing/2014/main" id="{1BFDF73C-DE61-5C00-692B-BE5B580C2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9" y="3666200"/>
            <a:ext cx="3796128" cy="2532017"/>
          </a:xfrm>
          <a:prstGeom prst="rect">
            <a:avLst/>
          </a:prstGeom>
        </p:spPr>
      </p:pic>
      <p:pic>
        <p:nvPicPr>
          <p:cNvPr id="17" name="Picture 16" descr="A room with a bed and a table&#10;&#10;Description automatically generated">
            <a:extLst>
              <a:ext uri="{FF2B5EF4-FFF2-40B4-BE49-F238E27FC236}">
                <a16:creationId xmlns:a16="http://schemas.microsoft.com/office/drawing/2014/main" id="{9F1A6629-0668-7115-AD6D-E4CE3CE6F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8" y="5565718"/>
            <a:ext cx="2542902" cy="1025107"/>
          </a:xfrm>
          <a:prstGeom prst="rect">
            <a:avLst/>
          </a:prstGeom>
        </p:spPr>
      </p:pic>
      <p:pic>
        <p:nvPicPr>
          <p:cNvPr id="19" name="Picture 18" descr="A lion with a logo&#10;&#10;Description automatically generated with medium confidence">
            <a:extLst>
              <a:ext uri="{FF2B5EF4-FFF2-40B4-BE49-F238E27FC236}">
                <a16:creationId xmlns:a16="http://schemas.microsoft.com/office/drawing/2014/main" id="{35F186A3-5184-F55C-A954-B1C9B173D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60" y="5409494"/>
            <a:ext cx="1176065" cy="1176065"/>
          </a:xfrm>
          <a:prstGeom prst="rect">
            <a:avLst/>
          </a:prstGeom>
        </p:spPr>
      </p:pic>
      <p:pic>
        <p:nvPicPr>
          <p:cNvPr id="21" name="Picture 20" descr="A map of a city&#10;&#10;Description automatically generated">
            <a:extLst>
              <a:ext uri="{FF2B5EF4-FFF2-40B4-BE49-F238E27FC236}">
                <a16:creationId xmlns:a16="http://schemas.microsoft.com/office/drawing/2014/main" id="{0F5C7456-C484-4FAC-042E-DFDB88C84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83" y="1573364"/>
            <a:ext cx="2061259" cy="250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5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1105989"/>
          </a:xfrm>
          <a:prstGeom prst="rect">
            <a:avLst/>
          </a:prstGeom>
          <a:solidFill>
            <a:srgbClr val="E319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96036"/>
            <a:ext cx="10930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2025 spring BOARD OF DIRECTORS MEETING</a:t>
            </a:r>
            <a:br>
              <a:rPr lang="en-US" sz="30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0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</a:t>
            </a:r>
            <a:r>
              <a:rPr lang="en-US" sz="3000" b="1" cap="all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alexandrian</a:t>
            </a:r>
            <a:endParaRPr lang="en-US" sz="3000" b="1" cap="all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76696-E13D-D26C-B9F2-584E575C4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217" y="1454263"/>
            <a:ext cx="4876800" cy="3252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0DC85-4DF3-2D19-9286-C8251C8414E3}"/>
              </a:ext>
            </a:extLst>
          </p:cNvPr>
          <p:cNvSpPr txBox="1"/>
          <p:nvPr/>
        </p:nvSpPr>
        <p:spPr>
          <a:xfrm>
            <a:off x="5721780" y="2300057"/>
            <a:ext cx="5890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Complimentary wireless internet in meeting space and guestrooms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Chef’s Choice VIP Amenities Upon Arrival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Guest Room Upgrades at the Group Rate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$26 discounted parking for all attendees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 Off A/V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Waived destination fee (a $25.00 daily value)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rates available 3 days pre/post (based on availability)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F&amp;B MINIMUM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$18,000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ROOM RENTAL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$1000 per Day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D3603A9-BB85-5FA5-B037-8E30DB0B1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27715"/>
              </p:ext>
            </p:extLst>
          </p:nvPr>
        </p:nvGraphicFramePr>
        <p:xfrm>
          <a:off x="5760718" y="1189739"/>
          <a:ext cx="5812974" cy="7416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06487">
                  <a:extLst>
                    <a:ext uri="{9D8B030D-6E8A-4147-A177-3AD203B41FA5}">
                      <a16:colId xmlns:a16="http://schemas.microsoft.com/office/drawing/2014/main" val="948229277"/>
                    </a:ext>
                  </a:extLst>
                </a:gridCol>
                <a:gridCol w="2906487">
                  <a:extLst>
                    <a:ext uri="{9D8B030D-6E8A-4147-A177-3AD203B41FA5}">
                      <a16:colId xmlns:a16="http://schemas.microsoft.com/office/drawing/2014/main" val="30783395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ROOM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656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Mon., April 28-Tues., April 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365981"/>
                  </a:ext>
                </a:extLst>
              </a:tr>
            </a:tbl>
          </a:graphicData>
        </a:graphic>
      </p:graphicFrame>
      <p:pic>
        <p:nvPicPr>
          <p:cNvPr id="6" name="Picture 5" descr="A room with a bed and chairs&#10;&#10;Description automatically generated">
            <a:extLst>
              <a:ext uri="{FF2B5EF4-FFF2-40B4-BE49-F238E27FC236}">
                <a16:creationId xmlns:a16="http://schemas.microsoft.com/office/drawing/2014/main" id="{EBDFC69F-9A93-B1F1-97B7-9B1773782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0" y="4288767"/>
            <a:ext cx="3333750" cy="2038350"/>
          </a:xfrm>
          <a:prstGeom prst="rect">
            <a:avLst/>
          </a:prstGeom>
        </p:spPr>
      </p:pic>
      <p:pic>
        <p:nvPicPr>
          <p:cNvPr id="10" name="Picture 9" descr="A bathroom with marble flooring and a bathtub&#10;&#10;Description automatically generated">
            <a:extLst>
              <a:ext uri="{FF2B5EF4-FFF2-40B4-BE49-F238E27FC236}">
                <a16:creationId xmlns:a16="http://schemas.microsoft.com/office/drawing/2014/main" id="{0083EC77-9605-29FD-C115-9D7D14F21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23" y="5207855"/>
            <a:ext cx="2064994" cy="1375286"/>
          </a:xfrm>
          <a:prstGeom prst="rect">
            <a:avLst/>
          </a:prstGeom>
        </p:spPr>
      </p:pic>
      <p:pic>
        <p:nvPicPr>
          <p:cNvPr id="12" name="Picture 11" descr="A white sign with black text&#10;&#10;Description automatically generated">
            <a:extLst>
              <a:ext uri="{FF2B5EF4-FFF2-40B4-BE49-F238E27FC236}">
                <a16:creationId xmlns:a16="http://schemas.microsoft.com/office/drawing/2014/main" id="{24A9C793-D023-1630-D311-E78D64ED1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4" y="5156834"/>
            <a:ext cx="1477328" cy="1477328"/>
          </a:xfrm>
          <a:prstGeom prst="rect">
            <a:avLst/>
          </a:prstGeom>
        </p:spPr>
      </p:pic>
      <p:pic>
        <p:nvPicPr>
          <p:cNvPr id="14" name="Picture 13" descr="A map of a city&#10;&#10;Description automatically generated">
            <a:extLst>
              <a:ext uri="{FF2B5EF4-FFF2-40B4-BE49-F238E27FC236}">
                <a16:creationId xmlns:a16="http://schemas.microsoft.com/office/drawing/2014/main" id="{68EF3DC2-4E79-0491-507D-9B9E45190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72" y="2807036"/>
            <a:ext cx="1672839" cy="25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70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1105989"/>
          </a:xfrm>
          <a:prstGeom prst="rect">
            <a:avLst/>
          </a:prstGeom>
          <a:solidFill>
            <a:srgbClr val="E319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96036"/>
            <a:ext cx="10930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2025 spring BOARD OF DIRECTORS MEETING</a:t>
            </a:r>
            <a:br>
              <a:rPr lang="en-US" sz="30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000" b="1" cap="all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waldorf</a:t>
            </a:r>
            <a:r>
              <a:rPr lang="en-US" sz="30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cap="all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astoria</a:t>
            </a:r>
            <a:endParaRPr lang="en-US" sz="3000" b="1" cap="all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76696-E13D-D26C-B9F2-584E575C4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944" y="1202025"/>
            <a:ext cx="4027616" cy="2980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0DC85-4DF3-2D19-9286-C8251C8414E3}"/>
              </a:ext>
            </a:extLst>
          </p:cNvPr>
          <p:cNvSpPr txBox="1"/>
          <p:nvPr/>
        </p:nvSpPr>
        <p:spPr>
          <a:xfrm>
            <a:off x="5721780" y="3414779"/>
            <a:ext cx="58908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per 40 comp, cumulative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Week cut-off date for reservations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 Cumulative Attrition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upgrade to a 1BR Suite for Chairman at $1,000/night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Comp. Wi-fi in guestrooms and throughout the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rate available 3 days pre/post program dates.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A/V discount using hotel's in-house company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F&amp;B MINIMUM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$25,000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ROOM RENTAL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$3000 Total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D3603A9-BB85-5FA5-B037-8E30DB0B1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781949"/>
              </p:ext>
            </p:extLst>
          </p:nvPr>
        </p:nvGraphicFramePr>
        <p:xfrm>
          <a:off x="5760718" y="1189739"/>
          <a:ext cx="5812974" cy="22250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06487">
                  <a:extLst>
                    <a:ext uri="{9D8B030D-6E8A-4147-A177-3AD203B41FA5}">
                      <a16:colId xmlns:a16="http://schemas.microsoft.com/office/drawing/2014/main" val="948229277"/>
                    </a:ext>
                  </a:extLst>
                </a:gridCol>
                <a:gridCol w="2906487">
                  <a:extLst>
                    <a:ext uri="{9D8B030D-6E8A-4147-A177-3AD203B41FA5}">
                      <a16:colId xmlns:a16="http://schemas.microsoft.com/office/drawing/2014/main" val="30783395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ROOM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656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Mon., April 28-Tues., April 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365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Tues., April 29-Wed., April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977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Thurs., May 1-Fri., May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384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Mon., May 4-Tues., May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392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Thurs., May 8-Fri., May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79772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BDFC69F-9A93-B1F1-97B7-9B1773782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4752" y="3686685"/>
            <a:ext cx="3587531" cy="2381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83EC77-9605-29FD-C115-9D7D14F21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3999" y="2599812"/>
            <a:ext cx="2064994" cy="12389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A9C793-D023-1630-D311-E78D64ED1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0880" y="5501640"/>
            <a:ext cx="1132522" cy="1132522"/>
          </a:xfrm>
          <a:prstGeom prst="rect">
            <a:avLst/>
          </a:prstGeom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E27D5D6B-4CCA-FE8C-FD0C-583588412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6" y="4636696"/>
            <a:ext cx="2393221" cy="203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17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1105989"/>
          </a:xfrm>
          <a:prstGeom prst="rect">
            <a:avLst/>
          </a:prstGeom>
          <a:solidFill>
            <a:srgbClr val="E319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96036"/>
            <a:ext cx="10930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2025 spring BOARD OF DIRECTORS MEETING</a:t>
            </a:r>
            <a:br>
              <a:rPr lang="en-US" sz="30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000" b="1" cap="all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Willard intercontinental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76696-E13D-D26C-B9F2-584E575C4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698" y="1189739"/>
            <a:ext cx="3488243" cy="3252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0DC85-4DF3-2D19-9286-C8251C8414E3}"/>
              </a:ext>
            </a:extLst>
          </p:cNvPr>
          <p:cNvSpPr txBox="1"/>
          <p:nvPr/>
        </p:nvSpPr>
        <p:spPr>
          <a:xfrm>
            <a:off x="5721780" y="2300057"/>
            <a:ext cx="58908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Complimentary standard internet in meeting space and sleeping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per 40 comp, cumulative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(3) week cut-off date for reservations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 Cumulative Attrition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Guaranteed (1) complimentary upgrade to a junior suite at the group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rate available 3 days pre/post program dates based on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A/V discount using hotel's in-house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F&amp;B MINIMUM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$18,000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ROOM RENTAL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$4000 per Day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D3603A9-BB85-5FA5-B037-8E30DB0B1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466205"/>
              </p:ext>
            </p:extLst>
          </p:nvPr>
        </p:nvGraphicFramePr>
        <p:xfrm>
          <a:off x="5760718" y="1189739"/>
          <a:ext cx="5812974" cy="7416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06487">
                  <a:extLst>
                    <a:ext uri="{9D8B030D-6E8A-4147-A177-3AD203B41FA5}">
                      <a16:colId xmlns:a16="http://schemas.microsoft.com/office/drawing/2014/main" val="948229277"/>
                    </a:ext>
                  </a:extLst>
                </a:gridCol>
                <a:gridCol w="2906487">
                  <a:extLst>
                    <a:ext uri="{9D8B030D-6E8A-4147-A177-3AD203B41FA5}">
                      <a16:colId xmlns:a16="http://schemas.microsoft.com/office/drawing/2014/main" val="30783395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ROOM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656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Tues., April 29-Wed., April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36598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24A9C793-D023-1630-D311-E78D64ED1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748" y="5395578"/>
            <a:ext cx="1358945" cy="1243435"/>
          </a:xfrm>
          <a:prstGeom prst="rect">
            <a:avLst/>
          </a:prstGeom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4E47CBCC-DD06-012B-A95C-36ABF66B8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805" y="1657114"/>
            <a:ext cx="2735143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DFC69F-9A93-B1F1-97B7-9B1773782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118" y="4113258"/>
            <a:ext cx="2717800" cy="2038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83EC77-9605-29FD-C115-9D7D14F210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7509" y="5478749"/>
            <a:ext cx="2064994" cy="11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9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1D6FB7-B29F-55AF-60C1-8F84FB2477BD}"/>
              </a:ext>
            </a:extLst>
          </p:cNvPr>
          <p:cNvSpPr txBox="1"/>
          <p:nvPr/>
        </p:nvSpPr>
        <p:spPr>
          <a:xfrm>
            <a:off x="286871" y="516505"/>
            <a:ext cx="98342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D20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MARKETPLACE 2024 STATISTICS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70963B-C668-2942-9B7B-A9D822BE0A21}"/>
              </a:ext>
            </a:extLst>
          </p:cNvPr>
          <p:cNvSpPr txBox="1"/>
          <p:nvPr/>
        </p:nvSpPr>
        <p:spPr>
          <a:xfrm>
            <a:off x="286871" y="1153209"/>
            <a:ext cx="9253330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More than: </a:t>
            </a:r>
          </a:p>
          <a:p>
            <a:pPr marL="0" marR="0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2800 people attended the show.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1039 motorcoach and tour operators were in attendance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335 motorcoach and tour operator delegates took appointments all week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43 appointments on average were prescheduled for each seller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107,892 business appointments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123 sponsors ($860,070)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Plus: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295 Associate service &amp; product suppliers attended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47 associate product and service suppliers and allied associations exhibited at MKPL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Networking Floor offered 8 motorcoaches and 135 exhibitors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$35,300 raised for Strings for Hope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9342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ogo for a bus company&#10;&#10;Description automatically generated">
            <a:extLst>
              <a:ext uri="{FF2B5EF4-FFF2-40B4-BE49-F238E27FC236}">
                <a16:creationId xmlns:a16="http://schemas.microsoft.com/office/drawing/2014/main" id="{83578F87-66BB-DC61-3538-74432F9CA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24" y="5981837"/>
            <a:ext cx="1403220" cy="7016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5924939"/>
          </a:xfrm>
          <a:prstGeom prst="rect">
            <a:avLst/>
          </a:prstGeom>
          <a:solidFill>
            <a:srgbClr val="002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10788" y="758508"/>
            <a:ext cx="1093083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Future COUNCIL MEETNG locations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39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2286000"/>
          </a:xfrm>
          <a:prstGeom prst="rect">
            <a:avLst/>
          </a:prstGeom>
          <a:solidFill>
            <a:srgbClr val="002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404149"/>
            <a:ext cx="1093083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solidFill>
                  <a:schemeClr val="bg1"/>
                </a:solidFill>
                <a:effectLst/>
                <a:latin typeface="Times New Roman Bold" panose="02020803070505020304" pitchFamily="18" charset="0"/>
                <a:ea typeface="Times New Roman" panose="02020603050405020304" pitchFamily="18" charset="0"/>
              </a:rPr>
              <a:t>Hispanic Motorcoach Council</a:t>
            </a:r>
            <a:b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las </a:t>
            </a:r>
            <a:r>
              <a:rPr lang="en-US" sz="3000" b="1" cap="all" dirty="0" err="1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vegas</a:t>
            </a:r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000" b="1" cap="all" dirty="0" err="1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nv</a:t>
            </a:r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| may 21</a:t>
            </a:r>
          </a:p>
          <a:p>
            <a:pPr algn="ctr"/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Park </a:t>
            </a:r>
            <a:r>
              <a:rPr lang="en-US" sz="3000" b="1" cap="all" dirty="0" err="1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mgm</a:t>
            </a:r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11F849-F023-3D5B-075A-D74308C8571B}"/>
              </a:ext>
            </a:extLst>
          </p:cNvPr>
          <p:cNvSpPr/>
          <p:nvPr/>
        </p:nvSpPr>
        <p:spPr>
          <a:xfrm>
            <a:off x="0" y="3213651"/>
            <a:ext cx="12192001" cy="2769705"/>
          </a:xfrm>
          <a:prstGeom prst="rect">
            <a:avLst/>
          </a:prstGeom>
          <a:solidFill>
            <a:srgbClr val="002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AAD5E-8776-DDBF-E78C-E08E14405747}"/>
              </a:ext>
            </a:extLst>
          </p:cNvPr>
          <p:cNvSpPr txBox="1"/>
          <p:nvPr/>
        </p:nvSpPr>
        <p:spPr>
          <a:xfrm>
            <a:off x="520118" y="3328118"/>
            <a:ext cx="1093083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solidFill>
                  <a:schemeClr val="bg1"/>
                </a:solidFill>
                <a:effectLst/>
                <a:latin typeface="Times New Roman Bold" panose="02020803070505020304" pitchFamily="18" charset="0"/>
                <a:ea typeface="Times New Roman" panose="02020603050405020304" pitchFamily="18" charset="0"/>
              </a:rPr>
              <a:t>Bus industry safety Council/</a:t>
            </a:r>
            <a:br>
              <a:rPr lang="en-US" sz="3200" b="1" cap="all" dirty="0">
                <a:solidFill>
                  <a:schemeClr val="bg1"/>
                </a:solidFill>
                <a:effectLst/>
                <a:latin typeface="Times New Roman Bold" panose="02020803070505020304" pitchFamily="18" charset="0"/>
                <a:ea typeface="Times New Roman" panose="02020603050405020304" pitchFamily="18" charset="0"/>
              </a:rPr>
            </a:br>
            <a:r>
              <a:rPr lang="en-US" sz="3200" b="1" cap="all" dirty="0">
                <a:solidFill>
                  <a:schemeClr val="bg1"/>
                </a:solidFill>
                <a:effectLst/>
                <a:latin typeface="Times New Roman Bold" panose="02020803070505020304" pitchFamily="18" charset="0"/>
                <a:ea typeface="Times New Roman" panose="02020603050405020304" pitchFamily="18" charset="0"/>
              </a:rPr>
              <a:t>bus maintenance &amp; repair council</a:t>
            </a:r>
            <a:b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Orlando, </a:t>
            </a:r>
            <a:r>
              <a:rPr lang="en-US" sz="3000" b="1" cap="all" dirty="0" err="1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fl</a:t>
            </a:r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| July 22-24</a:t>
            </a:r>
          </a:p>
          <a:p>
            <a:pPr algn="ctr"/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Doubletree by Hilton Orlando at </a:t>
            </a:r>
            <a:r>
              <a:rPr lang="en-US" sz="3000" b="1" cap="all" dirty="0" err="1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seaworld</a:t>
            </a:r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A logo for a hispanic motorcoach council&#10;&#10;Description automatically generated">
            <a:extLst>
              <a:ext uri="{FF2B5EF4-FFF2-40B4-BE49-F238E27FC236}">
                <a16:creationId xmlns:a16="http://schemas.microsoft.com/office/drawing/2014/main" id="{532B54EB-0A6A-80AB-BCB0-E28B5B2E1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292" y="1358348"/>
            <a:ext cx="1922182" cy="1465160"/>
          </a:xfrm>
          <a:prstGeom prst="rect">
            <a:avLst/>
          </a:prstGeom>
          <a:ln w="38100" cap="sq">
            <a:solidFill>
              <a:srgbClr val="E3193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45A5AF80-CC96-F279-28D5-FAC5843BE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22" y="5381772"/>
            <a:ext cx="2258104" cy="1203167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 blue and red logo&#10;&#10;Description automatically generated">
            <a:extLst>
              <a:ext uri="{FF2B5EF4-FFF2-40B4-BE49-F238E27FC236}">
                <a16:creationId xmlns:a16="http://schemas.microsoft.com/office/drawing/2014/main" id="{98654881-6CE3-6ABD-8A02-41C648766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88" y="5583362"/>
            <a:ext cx="2552698" cy="785812"/>
          </a:xfrm>
          <a:prstGeom prst="rect">
            <a:avLst/>
          </a:prstGeom>
          <a:ln w="38100" cap="sq">
            <a:solidFill>
              <a:srgbClr val="E3193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872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5924939"/>
          </a:xfrm>
          <a:prstGeom prst="rect">
            <a:avLst/>
          </a:prstGeom>
          <a:solidFill>
            <a:srgbClr val="002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48111" y="1635585"/>
            <a:ext cx="1093083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EDUCATION PROGRAM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 descr="A logo for a bus company&#10;&#10;Description automatically generated">
            <a:extLst>
              <a:ext uri="{FF2B5EF4-FFF2-40B4-BE49-F238E27FC236}">
                <a16:creationId xmlns:a16="http://schemas.microsoft.com/office/drawing/2014/main" id="{83578F87-66BB-DC61-3538-74432F9CA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24" y="5981837"/>
            <a:ext cx="1403220" cy="70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64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1240971"/>
          </a:xfrm>
          <a:prstGeom prst="rect">
            <a:avLst/>
          </a:prstGeom>
          <a:solidFill>
            <a:srgbClr val="002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385285"/>
            <a:ext cx="10930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Marketplace 2024 education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8BB95-B36D-28F3-A501-97A8B61A2A26}"/>
              </a:ext>
            </a:extLst>
          </p:cNvPr>
          <p:cNvSpPr txBox="1"/>
          <p:nvPr/>
        </p:nvSpPr>
        <p:spPr>
          <a:xfrm>
            <a:off x="1987612" y="1526865"/>
            <a:ext cx="874278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SESSIONS ON 20 TRACKS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0E4643-6276-A8B4-53B3-E82BAC5A9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293946"/>
              </p:ext>
            </p:extLst>
          </p:nvPr>
        </p:nvGraphicFramePr>
        <p:xfrm>
          <a:off x="1461601" y="2591353"/>
          <a:ext cx="9268794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4397">
                  <a:extLst>
                    <a:ext uri="{9D8B030D-6E8A-4147-A177-3AD203B41FA5}">
                      <a16:colId xmlns:a16="http://schemas.microsoft.com/office/drawing/2014/main" val="2911278870"/>
                    </a:ext>
                  </a:extLst>
                </a:gridCol>
                <a:gridCol w="4634397">
                  <a:extLst>
                    <a:ext uri="{9D8B030D-6E8A-4147-A177-3AD203B41FA5}">
                      <a16:colId xmlns:a16="http://schemas.microsoft.com/office/drawing/2014/main" val="40638399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REGISTRATION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PERCENTAGE OF OVERALL SESSION ATTENDEES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782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BUS 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012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TOUR 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225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520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LODGING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32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352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RECEPTIVE OPERATORS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0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ASSOCIATES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529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GOVERNMENT/MEDIA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614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800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1240971"/>
          </a:xfrm>
          <a:prstGeom prst="rect">
            <a:avLst/>
          </a:prstGeom>
          <a:solidFill>
            <a:srgbClr val="002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385285"/>
            <a:ext cx="10930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2024 WEBINAR PROGRAM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8BB95-B36D-28F3-A501-97A8B61A2A26}"/>
              </a:ext>
            </a:extLst>
          </p:cNvPr>
          <p:cNvSpPr txBox="1"/>
          <p:nvPr/>
        </p:nvSpPr>
        <p:spPr>
          <a:xfrm>
            <a:off x="1382448" y="1595851"/>
            <a:ext cx="942709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WEBINARS SCHEDULED THROUGHOUT 2024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SPEAKERS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TRACKS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SPONSORED BY EXPERIENCE SIOUX FALL</a:t>
            </a: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6A2B2739-22F2-30F0-74CD-6052C5067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47" y="5330184"/>
            <a:ext cx="21717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96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1240971"/>
          </a:xfrm>
          <a:prstGeom prst="rect">
            <a:avLst/>
          </a:prstGeom>
          <a:solidFill>
            <a:srgbClr val="002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385285"/>
            <a:ext cx="10930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NOTEWORTHY WEBINARS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8BB95-B36D-28F3-A501-97A8B61A2A26}"/>
              </a:ext>
            </a:extLst>
          </p:cNvPr>
          <p:cNvSpPr txBox="1"/>
          <p:nvPr/>
        </p:nvSpPr>
        <p:spPr>
          <a:xfrm>
            <a:off x="1614141" y="1400948"/>
            <a:ext cx="8742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/>
          </a:p>
          <a:p>
            <a:endParaRPr lang="en-US" b="1" dirty="0"/>
          </a:p>
        </p:txBody>
      </p:sp>
      <p:pic>
        <p:nvPicPr>
          <p:cNvPr id="6" name="Picture 5" descr="A cover of a company's company's company's company's company's company's company's company's company's company's company's company'&#10;&#10;Description automatically generated">
            <a:extLst>
              <a:ext uri="{FF2B5EF4-FFF2-40B4-BE49-F238E27FC236}">
                <a16:creationId xmlns:a16="http://schemas.microsoft.com/office/drawing/2014/main" id="{3035EB3A-EBE2-ED5C-7ED2-08770DF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6" y="1985723"/>
            <a:ext cx="5119034" cy="3847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hand holding an object to a computer&#10;&#10;Description automatically generated">
            <a:extLst>
              <a:ext uri="{FF2B5EF4-FFF2-40B4-BE49-F238E27FC236}">
                <a16:creationId xmlns:a16="http://schemas.microsoft.com/office/drawing/2014/main" id="{358EA98C-E824-59CC-1ACF-54BF56784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66" y="2145699"/>
            <a:ext cx="6147308" cy="360208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F96CC1-6632-10E8-F4BA-9506E7F9F43D}"/>
              </a:ext>
            </a:extLst>
          </p:cNvPr>
          <p:cNvGrpSpPr/>
          <p:nvPr/>
        </p:nvGrpSpPr>
        <p:grpSpPr>
          <a:xfrm>
            <a:off x="8204098" y="3270881"/>
            <a:ext cx="1331844" cy="1351722"/>
            <a:chOff x="8204098" y="3270881"/>
            <a:chExt cx="1331844" cy="135172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5959E87-0E68-37CC-DA42-D5EA59EFFB0F}"/>
                </a:ext>
              </a:extLst>
            </p:cNvPr>
            <p:cNvSpPr/>
            <p:nvPr/>
          </p:nvSpPr>
          <p:spPr>
            <a:xfrm>
              <a:off x="8204098" y="3270881"/>
              <a:ext cx="1331844" cy="13517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Extract 9">
              <a:extLst>
                <a:ext uri="{FF2B5EF4-FFF2-40B4-BE49-F238E27FC236}">
                  <a16:creationId xmlns:a16="http://schemas.microsoft.com/office/drawing/2014/main" id="{47F033DB-CE72-701A-BF30-C429D4C125F8}"/>
                </a:ext>
              </a:extLst>
            </p:cNvPr>
            <p:cNvSpPr/>
            <p:nvPr/>
          </p:nvSpPr>
          <p:spPr>
            <a:xfrm rot="5400000">
              <a:off x="8607287" y="3601542"/>
              <a:ext cx="685800" cy="616226"/>
            </a:xfrm>
            <a:prstGeom prst="flowChartExtra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A7BBF7-EE9B-156A-E825-FE91BB41936D}"/>
              </a:ext>
            </a:extLst>
          </p:cNvPr>
          <p:cNvGrpSpPr/>
          <p:nvPr/>
        </p:nvGrpSpPr>
        <p:grpSpPr>
          <a:xfrm>
            <a:off x="2141921" y="3233794"/>
            <a:ext cx="1331844" cy="1351722"/>
            <a:chOff x="8204098" y="3270881"/>
            <a:chExt cx="1331844" cy="13517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B5ACC77-F7D6-4CF2-9657-F2BAC0EC89C8}"/>
                </a:ext>
              </a:extLst>
            </p:cNvPr>
            <p:cNvSpPr/>
            <p:nvPr/>
          </p:nvSpPr>
          <p:spPr>
            <a:xfrm>
              <a:off x="8204098" y="3270881"/>
              <a:ext cx="1331844" cy="13517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Extract 13">
              <a:extLst>
                <a:ext uri="{FF2B5EF4-FFF2-40B4-BE49-F238E27FC236}">
                  <a16:creationId xmlns:a16="http://schemas.microsoft.com/office/drawing/2014/main" id="{4F6130F2-1165-7B87-434B-9B2D5BB97518}"/>
                </a:ext>
              </a:extLst>
            </p:cNvPr>
            <p:cNvSpPr/>
            <p:nvPr/>
          </p:nvSpPr>
          <p:spPr>
            <a:xfrm rot="5400000">
              <a:off x="8607287" y="3601542"/>
              <a:ext cx="685800" cy="616226"/>
            </a:xfrm>
            <a:prstGeom prst="flowChartExtra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1516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5924939"/>
          </a:xfrm>
          <a:prstGeom prst="rect">
            <a:avLst/>
          </a:prstGeom>
          <a:solidFill>
            <a:srgbClr val="E31937"/>
          </a:solidFill>
          <a:ln>
            <a:solidFill>
              <a:srgbClr val="E31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10788" y="1542279"/>
            <a:ext cx="1093083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WOMEN IN BUSES COUNCIL</a:t>
            </a:r>
          </a:p>
          <a:p>
            <a:pPr algn="ctr"/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578F87-66BB-DC61-3538-74432F9CA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1447" y="5981837"/>
            <a:ext cx="1048374" cy="70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46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1258349"/>
          </a:xfrm>
          <a:prstGeom prst="rect">
            <a:avLst/>
          </a:prstGeom>
          <a:solidFill>
            <a:srgbClr val="E319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330770"/>
            <a:ext cx="10930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WOMEN IN BUSES activities</a:t>
            </a:r>
            <a:b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C436D-A413-5632-F17D-B6008E7AB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1447" y="5981837"/>
            <a:ext cx="1048374" cy="7016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0E41E9-D50D-2D2B-CBF3-53CFB3CB8D00}"/>
              </a:ext>
            </a:extLst>
          </p:cNvPr>
          <p:cNvSpPr txBox="1"/>
          <p:nvPr/>
        </p:nvSpPr>
        <p:spPr>
          <a:xfrm>
            <a:off x="2816843" y="1181842"/>
            <a:ext cx="87427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 &amp; EAT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19" name="Picture 18" descr="A white background with text and images&#10;&#10;Description automatically generated">
            <a:extLst>
              <a:ext uri="{FF2B5EF4-FFF2-40B4-BE49-F238E27FC236}">
                <a16:creationId xmlns:a16="http://schemas.microsoft.com/office/drawing/2014/main" id="{843F97C8-3CCD-A273-76D1-E008891AC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09" y="1586831"/>
            <a:ext cx="3170853" cy="3170853"/>
          </a:xfrm>
          <a:prstGeom prst="rect">
            <a:avLst/>
          </a:prstGeom>
          <a:ln>
            <a:solidFill>
              <a:srgbClr val="E31937"/>
            </a:solidFill>
          </a:ln>
        </p:spPr>
      </p:pic>
      <p:pic>
        <p:nvPicPr>
          <p:cNvPr id="21" name="Picture 20" descr="A person with red hair&#10;&#10;Description automatically generated">
            <a:extLst>
              <a:ext uri="{FF2B5EF4-FFF2-40B4-BE49-F238E27FC236}">
                <a16:creationId xmlns:a16="http://schemas.microsoft.com/office/drawing/2014/main" id="{0FDCEF40-0D2B-9D3E-E770-94F2BB8EA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9" y="1973422"/>
            <a:ext cx="2409736" cy="2409736"/>
          </a:xfrm>
          <a:prstGeom prst="rect">
            <a:avLst/>
          </a:prstGeom>
          <a:ln>
            <a:solidFill>
              <a:srgbClr val="E31937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4D0001-40AB-7494-1E28-6D58B80D9712}"/>
              </a:ext>
            </a:extLst>
          </p:cNvPr>
          <p:cNvSpPr txBox="1"/>
          <p:nvPr/>
        </p:nvSpPr>
        <p:spPr>
          <a:xfrm>
            <a:off x="-2646405" y="1212183"/>
            <a:ext cx="87427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WOMEN IN BUSES 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WEDNESDAYS</a:t>
            </a:r>
          </a:p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DBD721-D575-9D0C-2210-8505CC21AE9B}"/>
              </a:ext>
            </a:extLst>
          </p:cNvPr>
          <p:cNvSpPr txBox="1"/>
          <p:nvPr/>
        </p:nvSpPr>
        <p:spPr>
          <a:xfrm>
            <a:off x="-2" y="5827277"/>
            <a:ext cx="87427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MEDIA 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SPOTLIGHTS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5" name="Picture 2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8419CBE-2E2F-67B6-7927-4F696EDD1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13" y="3429000"/>
            <a:ext cx="2409736" cy="2409736"/>
          </a:xfrm>
          <a:prstGeom prst="rect">
            <a:avLst/>
          </a:prstGeom>
          <a:ln>
            <a:solidFill>
              <a:srgbClr val="E31937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9EF827-6466-AA70-6413-6D3B07277868}"/>
              </a:ext>
            </a:extLst>
          </p:cNvPr>
          <p:cNvSpPr txBox="1"/>
          <p:nvPr/>
        </p:nvSpPr>
        <p:spPr>
          <a:xfrm>
            <a:off x="5985533" y="5474005"/>
            <a:ext cx="87427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WIB ON THE ROAD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6" name="Picture 5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3B88FBE0-0DC0-D6A7-3AE0-79F14D7C7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142" y="2619657"/>
            <a:ext cx="2938678" cy="2938678"/>
          </a:xfrm>
          <a:prstGeom prst="rect">
            <a:avLst/>
          </a:prstGeom>
          <a:ln>
            <a:solidFill>
              <a:srgbClr val="E31937"/>
            </a:solidFill>
          </a:ln>
        </p:spPr>
      </p:pic>
    </p:spTree>
    <p:extLst>
      <p:ext uri="{BB962C8B-B14F-4D97-AF65-F5344CB8AC3E}">
        <p14:creationId xmlns:p14="http://schemas.microsoft.com/office/powerpoint/2010/main" val="2263890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1258349"/>
          </a:xfrm>
          <a:prstGeom prst="rect">
            <a:avLst/>
          </a:prstGeom>
          <a:solidFill>
            <a:srgbClr val="E319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330770"/>
            <a:ext cx="10930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INTERNATIONAL WOMEN’S MONTH</a:t>
            </a:r>
            <a:b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0" b="1" cap="all" dirty="0">
              <a:solidFill>
                <a:prstClr val="white"/>
              </a:solidFill>
              <a:latin typeface="Palatino Linotype" panose="0204050205050503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C436D-A413-5632-F17D-B6008E7AB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1447" y="5981837"/>
            <a:ext cx="1048374" cy="701610"/>
          </a:xfrm>
          <a:prstGeom prst="rect">
            <a:avLst/>
          </a:prstGeom>
        </p:spPr>
      </p:pic>
      <p:pic>
        <p:nvPicPr>
          <p:cNvPr id="10" name="Picture 9" descr="A close-up of a document&#10;&#10;Description automatically generated">
            <a:extLst>
              <a:ext uri="{FF2B5EF4-FFF2-40B4-BE49-F238E27FC236}">
                <a16:creationId xmlns:a16="http://schemas.microsoft.com/office/drawing/2014/main" id="{6393D84C-1CC6-D6A3-79F6-C659AA1B7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1" y="1490869"/>
            <a:ext cx="1799267" cy="477078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person making a heart with her hands&#10;&#10;Description automatically generated">
            <a:extLst>
              <a:ext uri="{FF2B5EF4-FFF2-40B4-BE49-F238E27FC236}">
                <a16:creationId xmlns:a16="http://schemas.microsoft.com/office/drawing/2014/main" id="{7301D3B8-AE05-806D-4519-7682D237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62" y="2476655"/>
            <a:ext cx="4814544" cy="4050575"/>
          </a:xfrm>
          <a:prstGeom prst="rect">
            <a:avLst/>
          </a:prstGeom>
        </p:spPr>
      </p:pic>
      <p:pic>
        <p:nvPicPr>
          <p:cNvPr id="14" name="Picture 13" descr="A group of women with purple and white text&#10;&#10;Description automatically generated">
            <a:extLst>
              <a:ext uri="{FF2B5EF4-FFF2-40B4-BE49-F238E27FC236}">
                <a16:creationId xmlns:a16="http://schemas.microsoft.com/office/drawing/2014/main" id="{02F908E4-B8B3-5281-6BDD-128DD91E7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98" y="1346433"/>
            <a:ext cx="4112619" cy="21732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ADC3A95-35F7-21D6-4B30-6AD2AF3DB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06" y="3338300"/>
            <a:ext cx="3621213" cy="2173267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206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011404-5A06-68CA-A9B2-11FD81C9BD4E}"/>
              </a:ext>
            </a:extLst>
          </p:cNvPr>
          <p:cNvSpPr/>
          <p:nvPr/>
        </p:nvSpPr>
        <p:spPr>
          <a:xfrm>
            <a:off x="-2" y="0"/>
            <a:ext cx="12192001" cy="1258349"/>
          </a:xfrm>
          <a:prstGeom prst="rect">
            <a:avLst/>
          </a:prstGeom>
          <a:solidFill>
            <a:srgbClr val="E319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A76D-3064-1D03-E63D-E6D6FFB936E4}"/>
              </a:ext>
            </a:extLst>
          </p:cNvPr>
          <p:cNvSpPr txBox="1"/>
          <p:nvPr/>
        </p:nvSpPr>
        <p:spPr>
          <a:xfrm>
            <a:off x="520118" y="330770"/>
            <a:ext cx="109308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cap="all" dirty="0">
                <a:solidFill>
                  <a:prstClr val="white"/>
                </a:solidFill>
                <a:latin typeface="Palatino Linotype" panose="02040502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CONNECTING THROUGH CONVERSATIONS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C436D-A413-5632-F17D-B6008E7AB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1447" y="5981837"/>
            <a:ext cx="1048374" cy="701610"/>
          </a:xfrm>
          <a:prstGeom prst="rect">
            <a:avLst/>
          </a:prstGeom>
        </p:spPr>
      </p:pic>
      <p:pic>
        <p:nvPicPr>
          <p:cNvPr id="9" name="Picture 8" descr="A close-up of a game&#10;&#10;Description automatically generated">
            <a:extLst>
              <a:ext uri="{FF2B5EF4-FFF2-40B4-BE49-F238E27FC236}">
                <a16:creationId xmlns:a16="http://schemas.microsoft.com/office/drawing/2014/main" id="{0F15DEA0-C020-545D-BD74-41F6B70CB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8" y="1589119"/>
            <a:ext cx="5494532" cy="3032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EDC25C04-08B6-4693-51DF-F15F7B9A9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521" y="2752477"/>
            <a:ext cx="6704926" cy="3774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95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1D6FB7-B29F-55AF-60C1-8F84FB2477BD}"/>
              </a:ext>
            </a:extLst>
          </p:cNvPr>
          <p:cNvSpPr txBox="1"/>
          <p:nvPr/>
        </p:nvSpPr>
        <p:spPr>
          <a:xfrm>
            <a:off x="286871" y="516505"/>
            <a:ext cx="98342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D20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MARKETPLACE 2024 EVALUATION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26C5022-09C6-BE20-1755-E9C713CB3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004434"/>
              </p:ext>
            </p:extLst>
          </p:nvPr>
        </p:nvGraphicFramePr>
        <p:xfrm>
          <a:off x="286871" y="1520595"/>
          <a:ext cx="10274512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946">
                  <a:extLst>
                    <a:ext uri="{9D8B030D-6E8A-4147-A177-3AD203B41FA5}">
                      <a16:colId xmlns:a16="http://schemas.microsoft.com/office/drawing/2014/main" val="2759634572"/>
                    </a:ext>
                  </a:extLst>
                </a:gridCol>
                <a:gridCol w="1073436">
                  <a:extLst>
                    <a:ext uri="{9D8B030D-6E8A-4147-A177-3AD203B41FA5}">
                      <a16:colId xmlns:a16="http://schemas.microsoft.com/office/drawing/2014/main" val="1600054643"/>
                    </a:ext>
                  </a:extLst>
                </a:gridCol>
                <a:gridCol w="995867">
                  <a:extLst>
                    <a:ext uri="{9D8B030D-6E8A-4147-A177-3AD203B41FA5}">
                      <a16:colId xmlns:a16="http://schemas.microsoft.com/office/drawing/2014/main" val="2610155710"/>
                    </a:ext>
                  </a:extLst>
                </a:gridCol>
                <a:gridCol w="995867">
                  <a:extLst>
                    <a:ext uri="{9D8B030D-6E8A-4147-A177-3AD203B41FA5}">
                      <a16:colId xmlns:a16="http://schemas.microsoft.com/office/drawing/2014/main" val="901234328"/>
                    </a:ext>
                  </a:extLst>
                </a:gridCol>
                <a:gridCol w="995867">
                  <a:extLst>
                    <a:ext uri="{9D8B030D-6E8A-4147-A177-3AD203B41FA5}">
                      <a16:colId xmlns:a16="http://schemas.microsoft.com/office/drawing/2014/main" val="1009380198"/>
                    </a:ext>
                  </a:extLst>
                </a:gridCol>
                <a:gridCol w="1055930">
                  <a:extLst>
                    <a:ext uri="{9D8B030D-6E8A-4147-A177-3AD203B41FA5}">
                      <a16:colId xmlns:a16="http://schemas.microsoft.com/office/drawing/2014/main" val="3285651276"/>
                    </a:ext>
                  </a:extLst>
                </a:gridCol>
                <a:gridCol w="1367319">
                  <a:extLst>
                    <a:ext uri="{9D8B030D-6E8A-4147-A177-3AD203B41FA5}">
                      <a16:colId xmlns:a16="http://schemas.microsoft.com/office/drawing/2014/main" val="2430316476"/>
                    </a:ext>
                  </a:extLst>
                </a:gridCol>
                <a:gridCol w="1097209">
                  <a:extLst>
                    <a:ext uri="{9D8B030D-6E8A-4147-A177-3AD203B41FA5}">
                      <a16:colId xmlns:a16="http://schemas.microsoft.com/office/drawing/2014/main" val="812161867"/>
                    </a:ext>
                  </a:extLst>
                </a:gridCol>
                <a:gridCol w="1199071">
                  <a:extLst>
                    <a:ext uri="{9D8B030D-6E8A-4147-A177-3AD203B41FA5}">
                      <a16:colId xmlns:a16="http://schemas.microsoft.com/office/drawing/2014/main" val="30156201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 IMPRESSIONS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</a:t>
                      </a:r>
                      <a:b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BUS 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TOUR 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LODGING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RECEPTIVE </a:t>
                      </a:r>
                      <a:b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ASSOCIATES</a:t>
                      </a:r>
                    </a:p>
                    <a:p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526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 MARKETPLACE EXPERIENCE</a:t>
                      </a:r>
                    </a:p>
                    <a:p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48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BUSINESS APPOINTMENTS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933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 &amp;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230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EVENING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317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BOOTHS/</a:t>
                      </a:r>
                      <a:b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EXHIBITS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480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NETWORKING 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611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0566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51D6FB7-B29F-55AF-60C1-8F84FB2477BD}"/>
              </a:ext>
            </a:extLst>
          </p:cNvPr>
          <p:cNvSpPr txBox="1"/>
          <p:nvPr/>
        </p:nvSpPr>
        <p:spPr>
          <a:xfrm>
            <a:off x="286871" y="516505"/>
            <a:ext cx="98342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D20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MARKETPLACE 2024 EVALUATION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3189CB-C9C3-7AE5-F154-7C5362C015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949975"/>
              </p:ext>
            </p:extLst>
          </p:nvPr>
        </p:nvGraphicFramePr>
        <p:xfrm>
          <a:off x="6036290" y="1299261"/>
          <a:ext cx="331446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4461">
                  <a:extLst>
                    <a:ext uri="{9D8B030D-6E8A-4147-A177-3AD203B41FA5}">
                      <a16:colId xmlns:a16="http://schemas.microsoft.com/office/drawing/2014/main" val="42247289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MKPL COMPARED TO 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098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MUCH BETTER(35%)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06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BETTER(35%)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916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 THE SAME(25%)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56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WORSE (5%)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165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MUCH WORSE (0%)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16275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A417998-1C2F-AD35-5E93-76B87B42B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383129"/>
              </p:ext>
            </p:extLst>
          </p:nvPr>
        </p:nvGraphicFramePr>
        <p:xfrm>
          <a:off x="6036289" y="4189415"/>
          <a:ext cx="3314461" cy="218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4461">
                  <a:extLst>
                    <a:ext uri="{9D8B030D-6E8A-4147-A177-3AD203B41FA5}">
                      <a16:colId xmlns:a16="http://schemas.microsoft.com/office/drawing/2014/main" val="4224728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MKPL COMPARED TO UMA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098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MUCH BETTER(32%)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06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BETTER(29%)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916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 THE SAME(35%)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56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WORSE (4%)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165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MUCH WORSE (1%)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16275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EE4D64-3C58-3964-6F66-DC4CFC869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90400"/>
              </p:ext>
            </p:extLst>
          </p:nvPr>
        </p:nvGraphicFramePr>
        <p:xfrm>
          <a:off x="1184018" y="1299261"/>
          <a:ext cx="3314461" cy="267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4461">
                  <a:extLst>
                    <a:ext uri="{9D8B030D-6E8A-4147-A177-3AD203B41FA5}">
                      <a16:colId xmlns:a16="http://schemas.microsoft.com/office/drawing/2014/main" val="4224728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BOOKED BUSINESS FROM MKPL COMPARED TO OTHER INDUSTRY SHOWS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098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MUCH BETTER(23%)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06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BETTER(37%)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916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 THE SAME(36%)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56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WORSE (3%)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165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MUCH WORSE (1%)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162753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061DD4D-4AA5-C915-0BDC-A51F2F114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698095"/>
              </p:ext>
            </p:extLst>
          </p:nvPr>
        </p:nvGraphicFramePr>
        <p:xfrm>
          <a:off x="1184017" y="4190399"/>
          <a:ext cx="331446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4461">
                  <a:extLst>
                    <a:ext uri="{9D8B030D-6E8A-4147-A177-3AD203B41FA5}">
                      <a16:colId xmlns:a16="http://schemas.microsoft.com/office/drawing/2014/main" val="42247289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#1 TAKE AWAY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098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BUSINESS LEADS (62%)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06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BOOKED BUSINESS (18%)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916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INDUSTRY INFORMATION (10%)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56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(7%)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165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 (3%)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162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425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16FE09-B2CA-778F-276C-B31C63A98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148550"/>
            <a:ext cx="6858000" cy="420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66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7247E43-FAD2-B957-F844-AF6EEED304FE}"/>
              </a:ext>
            </a:extLst>
          </p:cNvPr>
          <p:cNvSpPr txBox="1"/>
          <p:nvPr/>
        </p:nvSpPr>
        <p:spPr>
          <a:xfrm>
            <a:off x="569343" y="1178177"/>
            <a:ext cx="581761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| Pennsylvania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 Center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Hotels | 4 Host Hotels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 Opens | May 1</a:t>
            </a:r>
          </a:p>
        </p:txBody>
      </p:sp>
      <p:pic>
        <p:nvPicPr>
          <p:cNvPr id="26" name="Picture 25" descr="A long shot of a building&#10;&#10;Description automatically generated">
            <a:extLst>
              <a:ext uri="{FF2B5EF4-FFF2-40B4-BE49-F238E27FC236}">
                <a16:creationId xmlns:a16="http://schemas.microsoft.com/office/drawing/2014/main" id="{30E9AF48-E674-EE50-E320-4E7269EE0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54" y="1414731"/>
            <a:ext cx="4682603" cy="331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161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7247E43-FAD2-B957-F844-AF6EEED304FE}"/>
              </a:ext>
            </a:extLst>
          </p:cNvPr>
          <p:cNvSpPr txBox="1"/>
          <p:nvPr/>
        </p:nvSpPr>
        <p:spPr>
          <a:xfrm>
            <a:off x="543464" y="470811"/>
            <a:ext cx="830067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FOR MKPL 2025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| ABA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Housing Bureau | ABA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Union Labor | Budget Impact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Tours (Sightseeing and FAM) | Philadelphia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Evening Event | New Jersey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Hospitality Grant | Based on Room Nights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Non-Appointment Registration Fee for Operators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 Registration for Operators</a:t>
            </a:r>
          </a:p>
        </p:txBody>
      </p:sp>
    </p:spTree>
    <p:extLst>
      <p:ext uri="{BB962C8B-B14F-4D97-AF65-F5344CB8AC3E}">
        <p14:creationId xmlns:p14="http://schemas.microsoft.com/office/powerpoint/2010/main" val="2368230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website&#10;&#10;Description automatically generated">
            <a:extLst>
              <a:ext uri="{FF2B5EF4-FFF2-40B4-BE49-F238E27FC236}">
                <a16:creationId xmlns:a16="http://schemas.microsoft.com/office/drawing/2014/main" id="{C07DC190-C20E-66D0-06E9-B527B7C66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88" y="1422026"/>
            <a:ext cx="5040702" cy="240410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colorful poster with text&#10;&#10;Description automatically generated with medium confidence">
            <a:extLst>
              <a:ext uri="{FF2B5EF4-FFF2-40B4-BE49-F238E27FC236}">
                <a16:creationId xmlns:a16="http://schemas.microsoft.com/office/drawing/2014/main" id="{EA792392-111F-1795-39CE-1E1D2B5B2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56" y="1911070"/>
            <a:ext cx="2518077" cy="38301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A close-up of a page&#10;&#10;Description automatically generated">
            <a:extLst>
              <a:ext uri="{FF2B5EF4-FFF2-40B4-BE49-F238E27FC236}">
                <a16:creationId xmlns:a16="http://schemas.microsoft.com/office/drawing/2014/main" id="{50FEF7D9-4373-A6CE-6D4E-900756E11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80" y="3504993"/>
            <a:ext cx="3967642" cy="22362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Picture 16" descr="A close up of a person&#10;&#10;Description automatically generated">
            <a:extLst>
              <a:ext uri="{FF2B5EF4-FFF2-40B4-BE49-F238E27FC236}">
                <a16:creationId xmlns:a16="http://schemas.microsoft.com/office/drawing/2014/main" id="{FFE73898-E4B6-3E07-EBB5-2EC43B5DF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46" y="1207859"/>
            <a:ext cx="2251524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A close-up of a list&#10;&#10;Description automatically generated">
            <a:extLst>
              <a:ext uri="{FF2B5EF4-FFF2-40B4-BE49-F238E27FC236}">
                <a16:creationId xmlns:a16="http://schemas.microsoft.com/office/drawing/2014/main" id="{3B0F9862-59B1-B1D9-A60F-3590903BF7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8" y="421523"/>
            <a:ext cx="2362086" cy="3036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F430B5-5032-E263-BE51-E903AF3BCE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72" y="707366"/>
            <a:ext cx="4432598" cy="547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73D11471-B47A-4B34-D794-5793F8C650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53" y="5004972"/>
            <a:ext cx="6809117" cy="11634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0765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E465A1-170D-5CA3-2C2F-213891ACE74A}"/>
              </a:ext>
            </a:extLst>
          </p:cNvPr>
          <p:cNvSpPr txBox="1"/>
          <p:nvPr/>
        </p:nvSpPr>
        <p:spPr>
          <a:xfrm>
            <a:off x="200025" y="603682"/>
            <a:ext cx="11772900" cy="6107511"/>
          </a:xfrm>
          <a:prstGeom prst="rect">
            <a:avLst/>
          </a:prstGeom>
          <a:noFill/>
          <a:ln>
            <a:noFill/>
          </a:ln>
        </p:spPr>
        <p:txBody>
          <a:bodyPr wrap="square" numCol="5" spcCol="36576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Thursday, Jan. 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12:00 pm – 5:00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Registration Open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2:00 pm – 5:00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National Bus Traffic Association Meeting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D337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NBTA Members Only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ED2028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Friday, Jan. 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8:00 am – 5:00 pm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Registration Open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8:00 am – 12:00 pm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Exhibitor Set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8:00 am – 6:00 pm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Registration Open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Sightseeing Ticket Pick-Up Open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Exhibitor/Sponsor Move-In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9:00 am – 5:00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National Bus Traffic Association Meeting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D337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NBTA Members Only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10:00 am – 6:00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Airport Shuttles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1:00 pm – 2:00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Opening Session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1:00 pm – 6:00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Women in Buses Day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2:00 pm – 5:00 pm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Maintenance Session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Safety Session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3:00 pm – 4:00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School Bus Council Meeting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4:00 pm – 5:00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ABA Board of Directors Executive Committee Meeting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D337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Invitation Only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srgbClr val="ED337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29BDC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Saturday, Feb.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7:00 am – 5:00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Registration Open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7:00 am – 8:30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Sightseeing Ticket Pick-Up Open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7:00 am – 6:00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Registration Open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8:00 am – 5:00 pm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Vendor Exhibits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Maintenance Session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Safety Session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8:00 am – 12:00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ABA Board of Directors Breakfast/Meeting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D337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Invitation Only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ED337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9:00 am – 1:00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Sightseeing Tours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10:00 am – 2:00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Airport Shuttles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10:00 am – 5:30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Education Seminars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12:00 pm – 1:00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Tailgate Lunch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12:15 pm – 2:00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Next Era Leadership Council Lunch and Meeting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D337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Invitation Only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ED337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1:00 pm – 3:00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IMG Best Ideas Contest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1:30 pm – 6:00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Networking Floor Reception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US" sz="500" b="0" i="1" u="none" strike="noStrike" kern="1200" cap="none" spc="0" normalizeH="0" baseline="0" noProof="0" dirty="0">
              <a:ln>
                <a:noFill/>
              </a:ln>
              <a:solidFill>
                <a:srgbClr val="ED337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2:00 pm – 3:00 pm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African American Motorcoach Council Meeting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Hispanic Motorcoach Council Meeting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3:30 pm – 4:30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Diversity, Equity &amp; Inclusion Committee Meeting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5:30 pm – 6:30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Operator Reception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7:00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ABA Board of Directors Dinner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D337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Invitation Only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7:00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Experience Philadelphia on Your 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Sunday, </a:t>
            </a:r>
            <a:r>
              <a:rPr kumimoji="0" lang="en-US" sz="1100" b="1" i="0" u="none" strike="noStrike" kern="0" cap="all" spc="0" normalizeH="0" baseline="0" noProof="0" dirty="0" err="1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feb.</a:t>
            </a: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7:00 am – 5:00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Registration Open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7:00 am – 6:00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Registration Open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7:45 am – 8:45 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Operator Breakfast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8:00 am – 5:00 pm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Vendor Exhibits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Maintenance Session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9:00 am – 5:30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Bus Industry Safety Council Meetings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9:00 am – 5:47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DMO/Receptive Appointment Sessions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9:30 am – 5:30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Education Seminars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12:16 pm – 2:30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All-Delegate Lunch and Annual Meeting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12:30 pm – 1:30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Lunch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4:00 pm – 6:00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IMG Board Meeting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7:00 pm – 9:30 pm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All-Delegate Evening Event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D337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Sponsored by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D337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Times New Roman" panose="02020603050405020304" pitchFamily="18" charset="0"/>
              </a:rPr>
              <a:t>Philadelphia CVB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1828800" marR="0" lvl="0" indent="-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8800" marR="0" lvl="0" indent="-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Monday, </a:t>
            </a:r>
            <a:r>
              <a:rPr kumimoji="0" lang="en-US" sz="1100" b="1" i="0" u="none" strike="noStrike" kern="0" cap="all" spc="0" normalizeH="0" baseline="0" noProof="0" dirty="0" err="1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feb.</a:t>
            </a: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7:00 am – 6:00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Registration Open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7:45 am – 8:45 am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Operator  Breakfast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9:00 am – 5:47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Lodging/Attraction/Associate/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Allied Appointment Sessions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9:30 am – 5:30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Education Seminars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9:30 am – 5:30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BISC/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BusMARC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 Meetings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12:16 pm – 2:30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All-Delegate Lunch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7:00 pm – 10:00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Dine Around Philadelphia</a:t>
            </a:r>
          </a:p>
          <a:p>
            <a:pPr marL="1828800" marR="0" lvl="0" indent="-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-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9:00 pm – 12:00 am</a:t>
            </a:r>
          </a:p>
          <a:p>
            <a:pPr marL="0" marR="0" lvl="0" indent="-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Foundation Afterglow</a:t>
            </a:r>
          </a:p>
          <a:p>
            <a:pPr marL="0" marR="0" lvl="0" indent="-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29BDC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1828800" marR="0" lvl="0" indent="-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Tuesday, </a:t>
            </a:r>
            <a:r>
              <a:rPr kumimoji="0" lang="en-US" sz="1100" b="1" i="0" u="none" strike="noStrike" kern="0" cap="all" spc="0" normalizeH="0" baseline="0" noProof="0" dirty="0" err="1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feb.</a:t>
            </a: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  <a:p>
            <a:pPr marL="0" marR="0" lvl="0" indent="-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7:00 am – 6:00 pm</a:t>
            </a:r>
          </a:p>
          <a:p>
            <a:pPr marL="0" marR="0" lvl="0" indent="-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Registration Open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7:45 am – 8:45 am</a:t>
            </a:r>
          </a:p>
          <a:p>
            <a:pPr marL="0" marR="0" lvl="0" indent="-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Operator Breakfast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9:00 am – 3:00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BusMARC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Meetings Offsite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9:00 am – 5:03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Lodging/Attraction/Associate/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Allied Appointment Sessions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9:30 am – 12:00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Education Seminars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12:30 pm – 2:00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All-Delegate Lunch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5:30 pm – 8:00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Exhibitor Move-Out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7:00 pm – 9:00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All-Delegate Evening Event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D337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Sponsored by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ED337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Reno-Sparks Convention &amp; Visitors Authority 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ED337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8800" marR="0" lvl="0" indent="-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Wednesday, </a:t>
            </a:r>
            <a:r>
              <a:rPr kumimoji="0" lang="en-US" sz="1100" b="1" i="0" u="none" strike="noStrike" kern="0" cap="all" spc="0" normalizeH="0" baseline="0" noProof="0" dirty="0" err="1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feb.</a:t>
            </a: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srgbClr val="29BDC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5:30 am – 12:30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Airport Shuttles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8B8797-74DA-3177-7E38-1DD028334018}"/>
              </a:ext>
            </a:extLst>
          </p:cNvPr>
          <p:cNvCxnSpPr/>
          <p:nvPr/>
        </p:nvCxnSpPr>
        <p:spPr>
          <a:xfrm>
            <a:off x="2389094" y="748553"/>
            <a:ext cx="0" cy="5880847"/>
          </a:xfrm>
          <a:prstGeom prst="line">
            <a:avLst/>
          </a:prstGeom>
          <a:ln w="19050">
            <a:solidFill>
              <a:srgbClr val="FAB2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6114D0-98E5-26CA-75C3-BB45DAACA436}"/>
              </a:ext>
            </a:extLst>
          </p:cNvPr>
          <p:cNvCxnSpPr/>
          <p:nvPr/>
        </p:nvCxnSpPr>
        <p:spPr>
          <a:xfrm>
            <a:off x="4788274" y="757518"/>
            <a:ext cx="0" cy="5880847"/>
          </a:xfrm>
          <a:prstGeom prst="line">
            <a:avLst/>
          </a:prstGeom>
          <a:ln w="19050">
            <a:solidFill>
              <a:srgbClr val="FAB2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C58F53-5986-73AC-AA5B-1DAF47EACE32}"/>
              </a:ext>
            </a:extLst>
          </p:cNvPr>
          <p:cNvCxnSpPr/>
          <p:nvPr/>
        </p:nvCxnSpPr>
        <p:spPr>
          <a:xfrm>
            <a:off x="7177135" y="757517"/>
            <a:ext cx="0" cy="5880847"/>
          </a:xfrm>
          <a:prstGeom prst="line">
            <a:avLst/>
          </a:prstGeom>
          <a:ln w="19050">
            <a:solidFill>
              <a:srgbClr val="FAB2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B6EC6B-5FC0-65FE-0E05-AA752087E174}"/>
              </a:ext>
            </a:extLst>
          </p:cNvPr>
          <p:cNvCxnSpPr/>
          <p:nvPr/>
        </p:nvCxnSpPr>
        <p:spPr>
          <a:xfrm>
            <a:off x="9550214" y="748553"/>
            <a:ext cx="0" cy="5880847"/>
          </a:xfrm>
          <a:prstGeom prst="line">
            <a:avLst/>
          </a:prstGeom>
          <a:ln w="19050">
            <a:solidFill>
              <a:srgbClr val="FAB2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6875BA6-307B-05AC-0CFE-165030434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074" y="0"/>
            <a:ext cx="8801105" cy="64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1D6FB7-B29F-55AF-60C1-8F84FB2477BD}"/>
              </a:ext>
            </a:extLst>
          </p:cNvPr>
          <p:cNvSpPr txBox="1"/>
          <p:nvPr/>
        </p:nvSpPr>
        <p:spPr>
          <a:xfrm>
            <a:off x="291520" y="58430"/>
            <a:ext cx="98342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A56A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SCHEDULE OF EVENTS</a:t>
            </a:r>
          </a:p>
        </p:txBody>
      </p:sp>
      <p:pic>
        <p:nvPicPr>
          <p:cNvPr id="7" name="Picture 6" descr="A blue text with a person raising their hands&#10;&#10;Description automatically generated">
            <a:extLst>
              <a:ext uri="{FF2B5EF4-FFF2-40B4-BE49-F238E27FC236}">
                <a16:creationId xmlns:a16="http://schemas.microsoft.com/office/drawing/2014/main" id="{7A452F31-DEC1-3761-E112-F246FFE5D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670" y="5931045"/>
            <a:ext cx="928255" cy="92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34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C677E7B22E744DBB1AECB4860741A8" ma:contentTypeVersion="16" ma:contentTypeDescription="Create a new document." ma:contentTypeScope="" ma:versionID="a80c946dfaee8d274c7261f34d4888b2">
  <xsd:schema xmlns:xsd="http://www.w3.org/2001/XMLSchema" xmlns:xs="http://www.w3.org/2001/XMLSchema" xmlns:p="http://schemas.microsoft.com/office/2006/metadata/properties" xmlns:ns2="6d1a44b1-20bf-4bbb-b273-1c741c62158a" xmlns:ns3="b26e1384-97f0-4592-8b0b-55abe6df193a" targetNamespace="http://schemas.microsoft.com/office/2006/metadata/properties" ma:root="true" ma:fieldsID="f8f83f20e30a0033e4e428fb169b6adb" ns2:_="" ns3:_="">
    <xsd:import namespace="6d1a44b1-20bf-4bbb-b273-1c741c62158a"/>
    <xsd:import namespace="b26e1384-97f0-4592-8b0b-55abe6df19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a44b1-20bf-4bbb-b273-1c741c6215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735bbac-7162-4b8e-994b-7ef6496090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6e1384-97f0-4592-8b0b-55abe6df193a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90ab2e77-99a1-4acf-ba82-3ff491680e70}" ma:internalName="TaxCatchAll" ma:showField="CatchAllData" ma:web="b26e1384-97f0-4592-8b0b-55abe6df19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1a44b1-20bf-4bbb-b273-1c741c62158a">
      <Terms xmlns="http://schemas.microsoft.com/office/infopath/2007/PartnerControls"/>
    </lcf76f155ced4ddcb4097134ff3c332f>
    <TaxCatchAll xmlns="b26e1384-97f0-4592-8b0b-55abe6df193a" xsi:nil="true"/>
  </documentManagement>
</p:properties>
</file>

<file path=customXml/itemProps1.xml><?xml version="1.0" encoding="utf-8"?>
<ds:datastoreItem xmlns:ds="http://schemas.openxmlformats.org/officeDocument/2006/customXml" ds:itemID="{EC1AA3A0-9816-4E61-A840-DA391FBC44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526A9B-3010-43FA-9EC4-8805A3A47C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1a44b1-20bf-4bbb-b273-1c741c62158a"/>
    <ds:schemaRef ds:uri="b26e1384-97f0-4592-8b0b-55abe6df19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9E6543-2B96-48AB-AE5B-D6C5A57B8D0A}">
  <ds:schemaRefs>
    <ds:schemaRef ds:uri="http://schemas.microsoft.com/office/2006/metadata/properties"/>
    <ds:schemaRef ds:uri="http://schemas.microsoft.com/office/infopath/2007/PartnerControls"/>
    <ds:schemaRef ds:uri="6d1a44b1-20bf-4bbb-b273-1c741c62158a"/>
    <ds:schemaRef ds:uri="b26e1384-97f0-4592-8b0b-55abe6df193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1623</Words>
  <Application>Microsoft Office PowerPoint</Application>
  <PresentationFormat>Widescreen</PresentationFormat>
  <Paragraphs>410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Aptos</vt:lpstr>
      <vt:lpstr>Arial</vt:lpstr>
      <vt:lpstr>Arial Black</vt:lpstr>
      <vt:lpstr>Calibri</vt:lpstr>
      <vt:lpstr>Calibri Light</vt:lpstr>
      <vt:lpstr>Palatino Linotype</vt:lpstr>
      <vt:lpstr>Times New Roman</vt:lpstr>
      <vt:lpstr>Times New Roman Bold</vt:lpstr>
      <vt:lpstr>Office Theme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Osman</dc:creator>
  <cp:lastModifiedBy>Vicki Osman</cp:lastModifiedBy>
  <cp:revision>4</cp:revision>
  <dcterms:created xsi:type="dcterms:W3CDTF">2023-09-15T13:07:45Z</dcterms:created>
  <dcterms:modified xsi:type="dcterms:W3CDTF">2024-05-06T13:40:06Z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0x010100B9C677E7B22E744DBB1AECB4860741A8</vt:lpwstr>
  </property>
  <property fmtid="{D5CDD505-2E9C-101B-9397-08002B2CF9AE}" pid="3" name="MediaServiceImageTags">
    <vt:lpwstr/>
  </property>
</Properties>
</file>