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53" r:id="rId2"/>
    <p:sldId id="354" r:id="rId3"/>
    <p:sldId id="265" r:id="rId4"/>
    <p:sldId id="357" r:id="rId5"/>
    <p:sldId id="359" r:id="rId6"/>
    <p:sldId id="3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B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AA56C0-0BA5-4B36-96F4-86FCC370602B}" v="10" dt="2024-05-01T15:43:58.473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Braendel" userId="66672f2d-fb1a-4b6b-9837-c6c3d40fcb5b" providerId="ADAL" clId="{ADAA56C0-0BA5-4B36-96F4-86FCC370602B}"/>
    <pc:docChg chg="undo custSel addSld delSld modSld sldOrd">
      <pc:chgData name="Eric Braendel" userId="66672f2d-fb1a-4b6b-9837-c6c3d40fcb5b" providerId="ADAL" clId="{ADAA56C0-0BA5-4B36-96F4-86FCC370602B}" dt="2024-05-01T17:22:56.095" v="153" actId="26606"/>
      <pc:docMkLst>
        <pc:docMk/>
      </pc:docMkLst>
      <pc:sldChg chg="del">
        <pc:chgData name="Eric Braendel" userId="66672f2d-fb1a-4b6b-9837-c6c3d40fcb5b" providerId="ADAL" clId="{ADAA56C0-0BA5-4B36-96F4-86FCC370602B}" dt="2024-05-01T15:44:37.889" v="73" actId="47"/>
        <pc:sldMkLst>
          <pc:docMk/>
          <pc:sldMk cId="2680349937" sldId="257"/>
        </pc:sldMkLst>
      </pc:sldChg>
      <pc:sldChg chg="del">
        <pc:chgData name="Eric Braendel" userId="66672f2d-fb1a-4b6b-9837-c6c3d40fcb5b" providerId="ADAL" clId="{ADAA56C0-0BA5-4B36-96F4-86FCC370602B}" dt="2024-05-01T15:44:39.581" v="74" actId="47"/>
        <pc:sldMkLst>
          <pc:docMk/>
          <pc:sldMk cId="2839192294" sldId="258"/>
        </pc:sldMkLst>
      </pc:sldChg>
      <pc:sldChg chg="del">
        <pc:chgData name="Eric Braendel" userId="66672f2d-fb1a-4b6b-9837-c6c3d40fcb5b" providerId="ADAL" clId="{ADAA56C0-0BA5-4B36-96F4-86FCC370602B}" dt="2024-05-01T15:44:41.737" v="75" actId="47"/>
        <pc:sldMkLst>
          <pc:docMk/>
          <pc:sldMk cId="593309759" sldId="259"/>
        </pc:sldMkLst>
      </pc:sldChg>
      <pc:sldChg chg="addSp delSp modSp mod">
        <pc:chgData name="Eric Braendel" userId="66672f2d-fb1a-4b6b-9837-c6c3d40fcb5b" providerId="ADAL" clId="{ADAA56C0-0BA5-4B36-96F4-86FCC370602B}" dt="2024-05-01T15:47:31.221" v="102" actId="20577"/>
        <pc:sldMkLst>
          <pc:docMk/>
          <pc:sldMk cId="622201071" sldId="265"/>
        </pc:sldMkLst>
        <pc:spChg chg="mod">
          <ac:chgData name="Eric Braendel" userId="66672f2d-fb1a-4b6b-9837-c6c3d40fcb5b" providerId="ADAL" clId="{ADAA56C0-0BA5-4B36-96F4-86FCC370602B}" dt="2024-05-01T15:47:31.221" v="102" actId="20577"/>
          <ac:spMkLst>
            <pc:docMk/>
            <pc:sldMk cId="622201071" sldId="265"/>
            <ac:spMk id="2" creationId="{3E08AD0A-DE8E-4A7D-87B6-807C91C263AB}"/>
          </ac:spMkLst>
        </pc:spChg>
        <pc:spChg chg="add del mod">
          <ac:chgData name="Eric Braendel" userId="66672f2d-fb1a-4b6b-9837-c6c3d40fcb5b" providerId="ADAL" clId="{ADAA56C0-0BA5-4B36-96F4-86FCC370602B}" dt="2024-05-01T15:42:27.965" v="17"/>
          <ac:spMkLst>
            <pc:docMk/>
            <pc:sldMk cId="622201071" sldId="265"/>
            <ac:spMk id="4" creationId="{D5ADCFDB-C5A6-023E-5036-294DD25E5F28}"/>
          </ac:spMkLst>
        </pc:spChg>
        <pc:spChg chg="add del">
          <ac:chgData name="Eric Braendel" userId="66672f2d-fb1a-4b6b-9837-c6c3d40fcb5b" providerId="ADAL" clId="{ADAA56C0-0BA5-4B36-96F4-86FCC370602B}" dt="2024-05-01T15:42:29.689" v="18" actId="26606"/>
          <ac:spMkLst>
            <pc:docMk/>
            <pc:sldMk cId="622201071" sldId="265"/>
            <ac:spMk id="51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2:22.150" v="15" actId="26606"/>
          <ac:spMkLst>
            <pc:docMk/>
            <pc:sldMk cId="622201071" sldId="265"/>
            <ac:spMk id="53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5:57.888" v="87" actId="26606"/>
          <ac:spMkLst>
            <pc:docMk/>
            <pc:sldMk cId="622201071" sldId="265"/>
            <ac:spMk id="54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1:50.518" v="11" actId="26606"/>
          <ac:spMkLst>
            <pc:docMk/>
            <pc:sldMk cId="622201071" sldId="265"/>
            <ac:spMk id="56" creationId="{D4771268-CB57-404A-9271-370EB28F6090}"/>
          </ac:spMkLst>
        </pc:spChg>
        <pc:spChg chg="add del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57" creationId="{A8384FB5-9ADC-4DDC-881B-597D56F5B15D}"/>
          </ac:spMkLst>
        </pc:spChg>
        <pc:spChg chg="add del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58" creationId="{91E5A9A7-95C6-4F4F-B00E-C82E07FE62EF}"/>
          </ac:spMkLst>
        </pc:spChg>
        <pc:spChg chg="add del">
          <ac:chgData name="Eric Braendel" userId="66672f2d-fb1a-4b6b-9837-c6c3d40fcb5b" providerId="ADAL" clId="{ADAA56C0-0BA5-4B36-96F4-86FCC370602B}" dt="2024-05-01T15:45:09.831" v="82" actId="26606"/>
          <ac:spMkLst>
            <pc:docMk/>
            <pc:sldMk cId="622201071" sldId="265"/>
            <ac:spMk id="59" creationId="{E914257E-1E2A-4AC7-89EC-1FB65C9C0A0D}"/>
          </ac:spMkLst>
        </pc:spChg>
        <pc:spChg chg="add del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60" creationId="{D07DD2DE-F619-49DD-B5E7-03A290FF4ED1}"/>
          </ac:spMkLst>
        </pc:spChg>
        <pc:spChg chg="add del">
          <ac:chgData name="Eric Braendel" userId="66672f2d-fb1a-4b6b-9837-c6c3d40fcb5b" providerId="ADAL" clId="{ADAA56C0-0BA5-4B36-96F4-86FCC370602B}" dt="2024-05-01T15:45:09.831" v="82" actId="26606"/>
          <ac:spMkLst>
            <pc:docMk/>
            <pc:sldMk cId="622201071" sldId="265"/>
            <ac:spMk id="61" creationId="{03E1C8F1-97F5-489C-8308-958F09657254}"/>
          </ac:spMkLst>
        </pc:spChg>
        <pc:spChg chg="add del">
          <ac:chgData name="Eric Braendel" userId="66672f2d-fb1a-4b6b-9837-c6c3d40fcb5b" providerId="ADAL" clId="{ADAA56C0-0BA5-4B36-96F4-86FCC370602B}" dt="2024-05-01T15:45:09.831" v="82" actId="26606"/>
          <ac:spMkLst>
            <pc:docMk/>
            <pc:sldMk cId="622201071" sldId="265"/>
            <ac:spMk id="63" creationId="{DEB62645-D4DA-4E99-8344-B1536F63D108}"/>
          </ac:spMkLst>
        </pc:spChg>
        <pc:spChg chg="add del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65" creationId="{85149191-5F60-4A28-AAFF-039F96B0F3EC}"/>
          </ac:spMkLst>
        </pc:spChg>
        <pc:spChg chg="add del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67" creationId="{F8260ED5-17F7-4158-B241-D51DD4CF1B7E}"/>
          </ac:spMkLst>
        </pc:spChg>
        <pc:spChg chg="add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72" creationId="{A8384FB5-9ADC-4DDC-881B-597D56F5B15D}"/>
          </ac:spMkLst>
        </pc:spChg>
        <pc:spChg chg="add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74" creationId="{1199E1B1-A8C0-4FE8-A5A8-1CB41D69F857}"/>
          </ac:spMkLst>
        </pc:spChg>
        <pc:spChg chg="add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76" creationId="{84A8DE83-DE75-4B41-9DB4-A7EC0B0DEC0B}"/>
          </ac:spMkLst>
        </pc:spChg>
        <pc:spChg chg="add">
          <ac:chgData name="Eric Braendel" userId="66672f2d-fb1a-4b6b-9837-c6c3d40fcb5b" providerId="ADAL" clId="{ADAA56C0-0BA5-4B36-96F4-86FCC370602B}" dt="2024-05-01T15:46:20.909" v="94" actId="26606"/>
          <ac:spMkLst>
            <pc:docMk/>
            <pc:sldMk cId="622201071" sldId="265"/>
            <ac:spMk id="78" creationId="{A7009A0A-BEF5-4EAC-AF15-E4F9F002E239}"/>
          </ac:spMkLst>
        </pc:spChg>
        <pc:graphicFrameChg chg="del modGraphic">
          <ac:chgData name="Eric Braendel" userId="66672f2d-fb1a-4b6b-9837-c6c3d40fcb5b" providerId="ADAL" clId="{ADAA56C0-0BA5-4B36-96F4-86FCC370602B}" dt="2024-05-01T15:41:15.326" v="8" actId="478"/>
          <ac:graphicFrameMkLst>
            <pc:docMk/>
            <pc:sldMk cId="622201071" sldId="265"/>
            <ac:graphicFrameMk id="12" creationId="{81939740-7A42-F22C-A64A-B1544EE970B3}"/>
          </ac:graphicFrameMkLst>
        </pc:graphicFrameChg>
        <pc:picChg chg="add mod">
          <ac:chgData name="Eric Braendel" userId="66672f2d-fb1a-4b6b-9837-c6c3d40fcb5b" providerId="ADAL" clId="{ADAA56C0-0BA5-4B36-96F4-86FCC370602B}" dt="2024-05-01T15:41:51.447" v="12"/>
          <ac:picMkLst>
            <pc:docMk/>
            <pc:sldMk cId="622201071" sldId="265"/>
            <ac:picMk id="5" creationId="{74B81A7E-EAB7-9E69-0EE4-C30408AB4841}"/>
          </ac:picMkLst>
        </pc:picChg>
        <pc:picChg chg="add mod">
          <ac:chgData name="Eric Braendel" userId="66672f2d-fb1a-4b6b-9837-c6c3d40fcb5b" providerId="ADAL" clId="{ADAA56C0-0BA5-4B36-96F4-86FCC370602B}" dt="2024-05-01T15:42:22.150" v="16"/>
          <ac:picMkLst>
            <pc:docMk/>
            <pc:sldMk cId="622201071" sldId="265"/>
            <ac:picMk id="6" creationId="{8451368B-BA87-92AD-B95E-B26D451FE4BF}"/>
          </ac:picMkLst>
        </pc:picChg>
        <pc:picChg chg="add mod">
          <ac:chgData name="Eric Braendel" userId="66672f2d-fb1a-4b6b-9837-c6c3d40fcb5b" providerId="ADAL" clId="{ADAA56C0-0BA5-4B36-96F4-86FCC370602B}" dt="2024-05-01T15:46:20.909" v="94" actId="26606"/>
          <ac:picMkLst>
            <pc:docMk/>
            <pc:sldMk cId="622201071" sldId="265"/>
            <ac:picMk id="7" creationId="{957A28A8-ECC2-770F-4C2D-997523A6B831}"/>
          </ac:picMkLst>
        </pc:picChg>
      </pc:sldChg>
      <pc:sldChg chg="addSp delSp modSp mod">
        <pc:chgData name="Eric Braendel" userId="66672f2d-fb1a-4b6b-9837-c6c3d40fcb5b" providerId="ADAL" clId="{ADAA56C0-0BA5-4B36-96F4-86FCC370602B}" dt="2024-05-01T15:45:39.108" v="86" actId="26606"/>
        <pc:sldMkLst>
          <pc:docMk/>
          <pc:sldMk cId="3607689171" sldId="354"/>
        </pc:sldMkLst>
        <pc:spChg chg="add del mod">
          <ac:chgData name="Eric Braendel" userId="66672f2d-fb1a-4b6b-9837-c6c3d40fcb5b" providerId="ADAL" clId="{ADAA56C0-0BA5-4B36-96F4-86FCC370602B}" dt="2024-05-01T15:35:12.013" v="1"/>
          <ac:spMkLst>
            <pc:docMk/>
            <pc:sldMk cId="3607689171" sldId="354"/>
            <ac:spMk id="3" creationId="{48BD7690-9EE9-9643-BDF5-DB239C77F95A}"/>
          </ac:spMkLst>
        </pc:spChg>
        <pc:spChg chg="add del mod">
          <ac:chgData name="Eric Braendel" userId="66672f2d-fb1a-4b6b-9837-c6c3d40fcb5b" providerId="ADAL" clId="{ADAA56C0-0BA5-4B36-96F4-86FCC370602B}" dt="2024-05-01T15:39:56.265" v="5"/>
          <ac:spMkLst>
            <pc:docMk/>
            <pc:sldMk cId="3607689171" sldId="354"/>
            <ac:spMk id="6" creationId="{42D4D535-2820-8AF5-3F5F-5905D944EA38}"/>
          </ac:spMkLst>
        </pc:spChg>
        <pc:spChg chg="del">
          <ac:chgData name="Eric Braendel" userId="66672f2d-fb1a-4b6b-9837-c6c3d40fcb5b" providerId="ADAL" clId="{ADAA56C0-0BA5-4B36-96F4-86FCC370602B}" dt="2024-05-01T15:35:18.948" v="3" actId="26606"/>
          <ac:spMkLst>
            <pc:docMk/>
            <pc:sldMk cId="3607689171" sldId="354"/>
            <ac:spMk id="19" creationId="{AB8C311F-7253-4AED-9701-7FC0708C41C7}"/>
          </ac:spMkLst>
        </pc:spChg>
        <pc:spChg chg="del">
          <ac:chgData name="Eric Braendel" userId="66672f2d-fb1a-4b6b-9837-c6c3d40fcb5b" providerId="ADAL" clId="{ADAA56C0-0BA5-4B36-96F4-86FCC370602B}" dt="2024-05-01T15:35:18.948" v="3" actId="26606"/>
          <ac:spMkLst>
            <pc:docMk/>
            <pc:sldMk cId="3607689171" sldId="354"/>
            <ac:spMk id="21" creationId="{E2384209-CB15-4CDF-9D31-C44FD9A3F20D}"/>
          </ac:spMkLst>
        </pc:spChg>
        <pc:spChg chg="del">
          <ac:chgData name="Eric Braendel" userId="66672f2d-fb1a-4b6b-9837-c6c3d40fcb5b" providerId="ADAL" clId="{ADAA56C0-0BA5-4B36-96F4-86FCC370602B}" dt="2024-05-01T15:35:18.948" v="3" actId="26606"/>
          <ac:spMkLst>
            <pc:docMk/>
            <pc:sldMk cId="3607689171" sldId="354"/>
            <ac:spMk id="23" creationId="{2633B3B5-CC90-43F0-8714-D31D1F3F0209}"/>
          </ac:spMkLst>
        </pc:spChg>
        <pc:spChg chg="del">
          <ac:chgData name="Eric Braendel" userId="66672f2d-fb1a-4b6b-9837-c6c3d40fcb5b" providerId="ADAL" clId="{ADAA56C0-0BA5-4B36-96F4-86FCC370602B}" dt="2024-05-01T15:35:18.948" v="3" actId="26606"/>
          <ac:spMkLst>
            <pc:docMk/>
            <pc:sldMk cId="3607689171" sldId="354"/>
            <ac:spMk id="25" creationId="{A8D57A06-A426-446D-B02C-A2DC6B62E45E}"/>
          </ac:spMkLst>
        </pc:spChg>
        <pc:spChg chg="add del">
          <ac:chgData name="Eric Braendel" userId="66672f2d-fb1a-4b6b-9837-c6c3d40fcb5b" providerId="ADAL" clId="{ADAA56C0-0BA5-4B36-96F4-86FCC370602B}" dt="2024-05-01T15:45:39.108" v="86" actId="26606"/>
          <ac:spMkLst>
            <pc:docMk/>
            <pc:sldMk cId="3607689171" sldId="354"/>
            <ac:spMk id="37" creationId="{42A4FC2C-047E-45A5-965D-8E1E3BF09BC6}"/>
          </ac:spMkLst>
        </pc:spChg>
        <pc:spChg chg="add del">
          <ac:chgData name="Eric Braendel" userId="66672f2d-fb1a-4b6b-9837-c6c3d40fcb5b" providerId="ADAL" clId="{ADAA56C0-0BA5-4B36-96F4-86FCC370602B}" dt="2024-05-01T15:45:39.099" v="85" actId="26606"/>
          <ac:spMkLst>
            <pc:docMk/>
            <pc:sldMk cId="3607689171" sldId="354"/>
            <ac:spMk id="42" creationId="{AB8C311F-7253-4AED-9701-7FC0708C41C7}"/>
          </ac:spMkLst>
        </pc:spChg>
        <pc:spChg chg="add del">
          <ac:chgData name="Eric Braendel" userId="66672f2d-fb1a-4b6b-9837-c6c3d40fcb5b" providerId="ADAL" clId="{ADAA56C0-0BA5-4B36-96F4-86FCC370602B}" dt="2024-05-01T15:45:39.099" v="85" actId="26606"/>
          <ac:spMkLst>
            <pc:docMk/>
            <pc:sldMk cId="3607689171" sldId="354"/>
            <ac:spMk id="44" creationId="{FD073016-B734-483B-8953-5BADEE145112}"/>
          </ac:spMkLst>
        </pc:spChg>
        <pc:spChg chg="add del">
          <ac:chgData name="Eric Braendel" userId="66672f2d-fb1a-4b6b-9837-c6c3d40fcb5b" providerId="ADAL" clId="{ADAA56C0-0BA5-4B36-96F4-86FCC370602B}" dt="2024-05-01T15:45:39.099" v="85" actId="26606"/>
          <ac:spMkLst>
            <pc:docMk/>
            <pc:sldMk cId="3607689171" sldId="354"/>
            <ac:spMk id="46" creationId="{90A7EAB6-59D3-4325-8DE6-E0CA4009CE53}"/>
          </ac:spMkLst>
        </pc:spChg>
        <pc:spChg chg="add del">
          <ac:chgData name="Eric Braendel" userId="66672f2d-fb1a-4b6b-9837-c6c3d40fcb5b" providerId="ADAL" clId="{ADAA56C0-0BA5-4B36-96F4-86FCC370602B}" dt="2024-05-01T15:45:39.099" v="85" actId="26606"/>
          <ac:spMkLst>
            <pc:docMk/>
            <pc:sldMk cId="3607689171" sldId="354"/>
            <ac:spMk id="48" creationId="{A8D57A06-A426-446D-B02C-A2DC6B62E45E}"/>
          </ac:spMkLst>
        </pc:spChg>
        <pc:spChg chg="add">
          <ac:chgData name="Eric Braendel" userId="66672f2d-fb1a-4b6b-9837-c6c3d40fcb5b" providerId="ADAL" clId="{ADAA56C0-0BA5-4B36-96F4-86FCC370602B}" dt="2024-05-01T15:45:39.108" v="86" actId="26606"/>
          <ac:spMkLst>
            <pc:docMk/>
            <pc:sldMk cId="3607689171" sldId="354"/>
            <ac:spMk id="50" creationId="{AB8C311F-7253-4AED-9701-7FC0708C41C7}"/>
          </ac:spMkLst>
        </pc:spChg>
        <pc:spChg chg="add">
          <ac:chgData name="Eric Braendel" userId="66672f2d-fb1a-4b6b-9837-c6c3d40fcb5b" providerId="ADAL" clId="{ADAA56C0-0BA5-4B36-96F4-86FCC370602B}" dt="2024-05-01T15:45:39.108" v="86" actId="26606"/>
          <ac:spMkLst>
            <pc:docMk/>
            <pc:sldMk cId="3607689171" sldId="354"/>
            <ac:spMk id="51" creationId="{E2384209-CB15-4CDF-9D31-C44FD9A3F20D}"/>
          </ac:spMkLst>
        </pc:spChg>
        <pc:spChg chg="add">
          <ac:chgData name="Eric Braendel" userId="66672f2d-fb1a-4b6b-9837-c6c3d40fcb5b" providerId="ADAL" clId="{ADAA56C0-0BA5-4B36-96F4-86FCC370602B}" dt="2024-05-01T15:45:39.108" v="86" actId="26606"/>
          <ac:spMkLst>
            <pc:docMk/>
            <pc:sldMk cId="3607689171" sldId="354"/>
            <ac:spMk id="52" creationId="{2633B3B5-CC90-43F0-8714-D31D1F3F0209}"/>
          </ac:spMkLst>
        </pc:spChg>
        <pc:spChg chg="add">
          <ac:chgData name="Eric Braendel" userId="66672f2d-fb1a-4b6b-9837-c6c3d40fcb5b" providerId="ADAL" clId="{ADAA56C0-0BA5-4B36-96F4-86FCC370602B}" dt="2024-05-01T15:45:39.108" v="86" actId="26606"/>
          <ac:spMkLst>
            <pc:docMk/>
            <pc:sldMk cId="3607689171" sldId="354"/>
            <ac:spMk id="53" creationId="{A8D57A06-A426-446D-B02C-A2DC6B62E45E}"/>
          </ac:spMkLst>
        </pc:spChg>
        <pc:grpChg chg="add del">
          <ac:chgData name="Eric Braendel" userId="66672f2d-fb1a-4b6b-9837-c6c3d40fcb5b" providerId="ADAL" clId="{ADAA56C0-0BA5-4B36-96F4-86FCC370602B}" dt="2024-05-01T15:40:00.603" v="6" actId="26606"/>
          <ac:grpSpMkLst>
            <pc:docMk/>
            <pc:sldMk cId="3607689171" sldId="354"/>
            <ac:grpSpMk id="30" creationId="{D4D7444E-8572-6DFD-CB75-0984238C716D}"/>
          </ac:grpSpMkLst>
        </pc:grpChg>
        <pc:picChg chg="add del mod">
          <ac:chgData name="Eric Braendel" userId="66672f2d-fb1a-4b6b-9837-c6c3d40fcb5b" providerId="ADAL" clId="{ADAA56C0-0BA5-4B36-96F4-86FCC370602B}" dt="2024-05-01T15:39:54.346" v="4" actId="478"/>
          <ac:picMkLst>
            <pc:docMk/>
            <pc:sldMk cId="3607689171" sldId="354"/>
            <ac:picMk id="4" creationId="{227E0735-AA1B-EFB3-60BC-9CF644176F48}"/>
          </ac:picMkLst>
        </pc:picChg>
        <pc:picChg chg="add mod">
          <ac:chgData name="Eric Braendel" userId="66672f2d-fb1a-4b6b-9837-c6c3d40fcb5b" providerId="ADAL" clId="{ADAA56C0-0BA5-4B36-96F4-86FCC370602B}" dt="2024-05-01T15:45:39.108" v="86" actId="26606"/>
          <ac:picMkLst>
            <pc:docMk/>
            <pc:sldMk cId="3607689171" sldId="354"/>
            <ac:picMk id="7" creationId="{166EAE98-BEB4-F217-478E-19FCAF0791E8}"/>
          </ac:picMkLst>
        </pc:picChg>
        <pc:picChg chg="del">
          <ac:chgData name="Eric Braendel" userId="66672f2d-fb1a-4b6b-9837-c6c3d40fcb5b" providerId="ADAL" clId="{ADAA56C0-0BA5-4B36-96F4-86FCC370602B}" dt="2024-05-01T15:35:05.291" v="0" actId="478"/>
          <ac:picMkLst>
            <pc:docMk/>
            <pc:sldMk cId="3607689171" sldId="354"/>
            <ac:picMk id="8" creationId="{31E43594-8E68-97BD-9203-C10AB1F38372}"/>
          </ac:picMkLst>
        </pc:picChg>
      </pc:sldChg>
      <pc:sldChg chg="del">
        <pc:chgData name="Eric Braendel" userId="66672f2d-fb1a-4b6b-9837-c6c3d40fcb5b" providerId="ADAL" clId="{ADAA56C0-0BA5-4B36-96F4-86FCC370602B}" dt="2024-05-01T15:44:34.727" v="72" actId="47"/>
        <pc:sldMkLst>
          <pc:docMk/>
          <pc:sldMk cId="2899886484" sldId="356"/>
        </pc:sldMkLst>
      </pc:sldChg>
      <pc:sldChg chg="addSp delSp modSp add mod">
        <pc:chgData name="Eric Braendel" userId="66672f2d-fb1a-4b6b-9837-c6c3d40fcb5b" providerId="ADAL" clId="{ADAA56C0-0BA5-4B36-96F4-86FCC370602B}" dt="2024-05-01T15:47:27.358" v="98" actId="20577"/>
        <pc:sldMkLst>
          <pc:docMk/>
          <pc:sldMk cId="640907649" sldId="357"/>
        </pc:sldMkLst>
        <pc:spChg chg="mod">
          <ac:chgData name="Eric Braendel" userId="66672f2d-fb1a-4b6b-9837-c6c3d40fcb5b" providerId="ADAL" clId="{ADAA56C0-0BA5-4B36-96F4-86FCC370602B}" dt="2024-05-01T15:47:27.358" v="98" actId="20577"/>
          <ac:spMkLst>
            <pc:docMk/>
            <pc:sldMk cId="640907649" sldId="357"/>
            <ac:spMk id="2" creationId="{3E08AD0A-DE8E-4A7D-87B6-807C91C263AB}"/>
          </ac:spMkLst>
        </pc:spChg>
        <pc:spChg chg="add del mod">
          <ac:chgData name="Eric Braendel" userId="66672f2d-fb1a-4b6b-9837-c6c3d40fcb5b" providerId="ADAL" clId="{ADAA56C0-0BA5-4B36-96F4-86FCC370602B}" dt="2024-05-01T15:43:47.423" v="57" actId="478"/>
          <ac:spMkLst>
            <pc:docMk/>
            <pc:sldMk cId="640907649" sldId="357"/>
            <ac:spMk id="4" creationId="{063E9FF6-4835-3E31-CCF7-3A29C8B5BAC6}"/>
          </ac:spMkLst>
        </pc:spChg>
        <pc:spChg chg="add del mod">
          <ac:chgData name="Eric Braendel" userId="66672f2d-fb1a-4b6b-9837-c6c3d40fcb5b" providerId="ADAL" clId="{ADAA56C0-0BA5-4B36-96F4-86FCC370602B}" dt="2024-05-01T15:43:58.473" v="59"/>
          <ac:spMkLst>
            <pc:docMk/>
            <pc:sldMk cId="640907649" sldId="357"/>
            <ac:spMk id="8" creationId="{2E55655F-F3F9-BFE3-50D3-EAC46D807B77}"/>
          </ac:spMkLst>
        </pc:spChg>
        <pc:spChg chg="add del mod">
          <ac:chgData name="Eric Braendel" userId="66672f2d-fb1a-4b6b-9837-c6c3d40fcb5b" providerId="ADAL" clId="{ADAA56C0-0BA5-4B36-96F4-86FCC370602B}" dt="2024-05-01T15:46:13.627" v="90"/>
          <ac:spMkLst>
            <pc:docMk/>
            <pc:sldMk cId="640907649" sldId="357"/>
            <ac:spMk id="11" creationId="{3A36F8CB-0D9E-3A4B-B6CD-1E28EF02FE8C}"/>
          </ac:spMkLst>
        </pc:spChg>
        <pc:spChg chg="add del">
          <ac:chgData name="Eric Braendel" userId="66672f2d-fb1a-4b6b-9837-c6c3d40fcb5b" providerId="ADAL" clId="{ADAA56C0-0BA5-4B36-96F4-86FCC370602B}" dt="2024-05-01T15:43:59.478" v="60" actId="26606"/>
          <ac:spMkLst>
            <pc:docMk/>
            <pc:sldMk cId="640907649" sldId="357"/>
            <ac:spMk id="54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6:01.597" v="88" actId="26606"/>
          <ac:spMkLst>
            <pc:docMk/>
            <pc:sldMk cId="640907649" sldId="357"/>
            <ac:spMk id="56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5:01.283" v="79" actId="26606"/>
          <ac:spMkLst>
            <pc:docMk/>
            <pc:sldMk cId="640907649" sldId="357"/>
            <ac:spMk id="58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3:44.579" v="55" actId="26606"/>
          <ac:spMkLst>
            <pc:docMk/>
            <pc:sldMk cId="640907649" sldId="357"/>
            <ac:spMk id="59" creationId="{A4AC5506-6312-4701-8D3C-40187889A947}"/>
          </ac:spMkLst>
        </pc:spChg>
        <pc:spChg chg="add del">
          <ac:chgData name="Eric Braendel" userId="66672f2d-fb1a-4b6b-9837-c6c3d40fcb5b" providerId="ADAL" clId="{ADAA56C0-0BA5-4B36-96F4-86FCC370602B}" dt="2024-05-01T15:45:10.354" v="83" actId="26606"/>
          <ac:spMkLst>
            <pc:docMk/>
            <pc:sldMk cId="640907649" sldId="357"/>
            <ac:spMk id="60" creationId="{F0DCC097-1DB8-4B6D-85D0-6FBA0E1CA4BA}"/>
          </ac:spMkLst>
        </pc:spChg>
        <pc:spChg chg="add del">
          <ac:chgData name="Eric Braendel" userId="66672f2d-fb1a-4b6b-9837-c6c3d40fcb5b" providerId="ADAL" clId="{ADAA56C0-0BA5-4B36-96F4-86FCC370602B}" dt="2024-05-01T15:44:56.411" v="77" actId="26606"/>
          <ac:spMkLst>
            <pc:docMk/>
            <pc:sldMk cId="640907649" sldId="357"/>
            <ac:spMk id="61" creationId="{F0DCC097-1DB8-4B6D-85D0-6FBA0E1CA4BA}"/>
          </ac:spMkLst>
        </pc:spChg>
        <pc:spChg chg="add del">
          <ac:chgData name="Eric Braendel" userId="66672f2d-fb1a-4b6b-9837-c6c3d40fcb5b" providerId="ADAL" clId="{ADAA56C0-0BA5-4B36-96F4-86FCC370602B}" dt="2024-05-01T15:45:10.354" v="83" actId="26606"/>
          <ac:spMkLst>
            <pc:docMk/>
            <pc:sldMk cId="640907649" sldId="357"/>
            <ac:spMk id="62" creationId="{E0B58608-23C8-4441-994D-C6823EEE1DB7}"/>
          </ac:spMkLst>
        </pc:spChg>
        <pc:spChg chg="add del">
          <ac:chgData name="Eric Braendel" userId="66672f2d-fb1a-4b6b-9837-c6c3d40fcb5b" providerId="ADAL" clId="{ADAA56C0-0BA5-4B36-96F4-86FCC370602B}" dt="2024-05-01T15:44:56.411" v="77" actId="26606"/>
          <ac:spMkLst>
            <pc:docMk/>
            <pc:sldMk cId="640907649" sldId="357"/>
            <ac:spMk id="63" creationId="{E0B58608-23C8-4441-994D-C6823EEE1DB7}"/>
          </ac:spMkLst>
        </pc:spChg>
        <pc:spChg chg="add del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64" creationId="{A8384FB5-9ADC-4DDC-881B-597D56F5B15D}"/>
          </ac:spMkLst>
        </pc:spChg>
        <pc:spChg chg="add del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65" creationId="{D07DD2DE-F619-49DD-B5E7-03A290FF4ED1}"/>
          </ac:spMkLst>
        </pc:spChg>
        <pc:spChg chg="add del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66" creationId="{91E5A9A7-95C6-4F4F-B00E-C82E07FE62EF}"/>
          </ac:spMkLst>
        </pc:spChg>
        <pc:spChg chg="add del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67" creationId="{85149191-5F60-4A28-AAFF-039F96B0F3EC}"/>
          </ac:spMkLst>
        </pc:spChg>
        <pc:spChg chg="add del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69" creationId="{F8260ED5-17F7-4158-B241-D51DD4CF1B7E}"/>
          </ac:spMkLst>
        </pc:spChg>
        <pc:spChg chg="add del">
          <ac:chgData name="Eric Braendel" userId="66672f2d-fb1a-4b6b-9837-c6c3d40fcb5b" providerId="ADAL" clId="{ADAA56C0-0BA5-4B36-96F4-86FCC370602B}" dt="2024-05-01T15:46:17.204" v="92" actId="26606"/>
          <ac:spMkLst>
            <pc:docMk/>
            <pc:sldMk cId="640907649" sldId="357"/>
            <ac:spMk id="74" creationId="{A8384FB5-9ADC-4DDC-881B-597D56F5B15D}"/>
          </ac:spMkLst>
        </pc:spChg>
        <pc:spChg chg="add del">
          <ac:chgData name="Eric Braendel" userId="66672f2d-fb1a-4b6b-9837-c6c3d40fcb5b" providerId="ADAL" clId="{ADAA56C0-0BA5-4B36-96F4-86FCC370602B}" dt="2024-05-01T15:46:17.204" v="92" actId="26606"/>
          <ac:spMkLst>
            <pc:docMk/>
            <pc:sldMk cId="640907649" sldId="357"/>
            <ac:spMk id="76" creationId="{91E5A9A7-95C6-4F4F-B00E-C82E07FE62EF}"/>
          </ac:spMkLst>
        </pc:spChg>
        <pc:spChg chg="add del">
          <ac:chgData name="Eric Braendel" userId="66672f2d-fb1a-4b6b-9837-c6c3d40fcb5b" providerId="ADAL" clId="{ADAA56C0-0BA5-4B36-96F4-86FCC370602B}" dt="2024-05-01T15:46:17.204" v="92" actId="26606"/>
          <ac:spMkLst>
            <pc:docMk/>
            <pc:sldMk cId="640907649" sldId="357"/>
            <ac:spMk id="78" creationId="{D07DD2DE-F619-49DD-B5E7-03A290FF4ED1}"/>
          </ac:spMkLst>
        </pc:spChg>
        <pc:spChg chg="add del">
          <ac:chgData name="Eric Braendel" userId="66672f2d-fb1a-4b6b-9837-c6c3d40fcb5b" providerId="ADAL" clId="{ADAA56C0-0BA5-4B36-96F4-86FCC370602B}" dt="2024-05-01T15:46:17.204" v="92" actId="26606"/>
          <ac:spMkLst>
            <pc:docMk/>
            <pc:sldMk cId="640907649" sldId="357"/>
            <ac:spMk id="80" creationId="{85149191-5F60-4A28-AAFF-039F96B0F3EC}"/>
          </ac:spMkLst>
        </pc:spChg>
        <pc:spChg chg="add del">
          <ac:chgData name="Eric Braendel" userId="66672f2d-fb1a-4b6b-9837-c6c3d40fcb5b" providerId="ADAL" clId="{ADAA56C0-0BA5-4B36-96F4-86FCC370602B}" dt="2024-05-01T15:46:17.204" v="92" actId="26606"/>
          <ac:spMkLst>
            <pc:docMk/>
            <pc:sldMk cId="640907649" sldId="357"/>
            <ac:spMk id="82" creationId="{F8260ED5-17F7-4158-B241-D51DD4CF1B7E}"/>
          </ac:spMkLst>
        </pc:spChg>
        <pc:spChg chg="add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84" creationId="{A8384FB5-9ADC-4DDC-881B-597D56F5B15D}"/>
          </ac:spMkLst>
        </pc:spChg>
        <pc:spChg chg="add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85" creationId="{1199E1B1-A8C0-4FE8-A5A8-1CB41D69F857}"/>
          </ac:spMkLst>
        </pc:spChg>
        <pc:spChg chg="add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86" creationId="{84A8DE83-DE75-4B41-9DB4-A7EC0B0DEC0B}"/>
          </ac:spMkLst>
        </pc:spChg>
        <pc:spChg chg="add">
          <ac:chgData name="Eric Braendel" userId="66672f2d-fb1a-4b6b-9837-c6c3d40fcb5b" providerId="ADAL" clId="{ADAA56C0-0BA5-4B36-96F4-86FCC370602B}" dt="2024-05-01T15:46:17.211" v="93" actId="26606"/>
          <ac:spMkLst>
            <pc:docMk/>
            <pc:sldMk cId="640907649" sldId="357"/>
            <ac:spMk id="87" creationId="{A7009A0A-BEF5-4EAC-AF15-E4F9F002E239}"/>
          </ac:spMkLst>
        </pc:spChg>
        <pc:picChg chg="add mod">
          <ac:chgData name="Eric Braendel" userId="66672f2d-fb1a-4b6b-9837-c6c3d40fcb5b" providerId="ADAL" clId="{ADAA56C0-0BA5-4B36-96F4-86FCC370602B}" dt="2024-05-01T15:43:45.519" v="56"/>
          <ac:picMkLst>
            <pc:docMk/>
            <pc:sldMk cId="640907649" sldId="357"/>
            <ac:picMk id="5" creationId="{EA4D02B1-688A-3C1A-17F4-4F20E4BA0885}"/>
          </ac:picMkLst>
        </pc:picChg>
        <pc:picChg chg="add del">
          <ac:chgData name="Eric Braendel" userId="66672f2d-fb1a-4b6b-9837-c6c3d40fcb5b" providerId="ADAL" clId="{ADAA56C0-0BA5-4B36-96F4-86FCC370602B}" dt="2024-05-01T15:43:56.164" v="58" actId="478"/>
          <ac:picMkLst>
            <pc:docMk/>
            <pc:sldMk cId="640907649" sldId="357"/>
            <ac:picMk id="7" creationId="{957A28A8-ECC2-770F-4C2D-997523A6B831}"/>
          </ac:picMkLst>
        </pc:picChg>
        <pc:picChg chg="add del mod">
          <ac:chgData name="Eric Braendel" userId="66672f2d-fb1a-4b6b-9837-c6c3d40fcb5b" providerId="ADAL" clId="{ADAA56C0-0BA5-4B36-96F4-86FCC370602B}" dt="2024-05-01T15:46:11.502" v="89" actId="478"/>
          <ac:picMkLst>
            <pc:docMk/>
            <pc:sldMk cId="640907649" sldId="357"/>
            <ac:picMk id="9" creationId="{73F87BAF-AA93-BBA5-0909-401C78C3BA84}"/>
          </ac:picMkLst>
        </pc:picChg>
        <pc:picChg chg="add mod">
          <ac:chgData name="Eric Braendel" userId="66672f2d-fb1a-4b6b-9837-c6c3d40fcb5b" providerId="ADAL" clId="{ADAA56C0-0BA5-4B36-96F4-86FCC370602B}" dt="2024-05-01T15:46:17.211" v="93" actId="26606"/>
          <ac:picMkLst>
            <pc:docMk/>
            <pc:sldMk cId="640907649" sldId="357"/>
            <ac:picMk id="12" creationId="{0AADA822-091C-FC19-575D-B654A178ADF1}"/>
          </ac:picMkLst>
        </pc:picChg>
      </pc:sldChg>
      <pc:sldChg chg="addSp delSp modSp new mod setBg">
        <pc:chgData name="Eric Braendel" userId="66672f2d-fb1a-4b6b-9837-c6c3d40fcb5b" providerId="ADAL" clId="{ADAA56C0-0BA5-4B36-96F4-86FCC370602B}" dt="2024-05-01T16:10:03.823" v="144" actId="26606"/>
        <pc:sldMkLst>
          <pc:docMk/>
          <pc:sldMk cId="2587588552" sldId="358"/>
        </pc:sldMkLst>
        <pc:spChg chg="mod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2" creationId="{C84BFAFA-A45D-CE57-DBA0-0F74265C30D9}"/>
          </ac:spMkLst>
        </pc:spChg>
        <pc:spChg chg="del">
          <ac:chgData name="Eric Braendel" userId="66672f2d-fb1a-4b6b-9837-c6c3d40fcb5b" providerId="ADAL" clId="{ADAA56C0-0BA5-4B36-96F4-86FCC370602B}" dt="2024-05-01T16:08:44.311" v="104"/>
          <ac:spMkLst>
            <pc:docMk/>
            <pc:sldMk cId="2587588552" sldId="358"/>
            <ac:spMk id="3" creationId="{678AB69C-9DD6-82FC-4DFA-5DD00F207CC8}"/>
          </ac:spMkLst>
        </pc:spChg>
        <pc:spChg chg="add del mod">
          <ac:chgData name="Eric Braendel" userId="66672f2d-fb1a-4b6b-9837-c6c3d40fcb5b" providerId="ADAL" clId="{ADAA56C0-0BA5-4B36-96F4-86FCC370602B}" dt="2024-05-01T16:09:21.799" v="107"/>
          <ac:spMkLst>
            <pc:docMk/>
            <pc:sldMk cId="2587588552" sldId="358"/>
            <ac:spMk id="6" creationId="{6AE241A3-5FC2-F476-A8D1-2D22E07D0389}"/>
          </ac:spMkLst>
        </pc:spChg>
        <pc:spChg chg="add del">
          <ac:chgData name="Eric Braendel" userId="66672f2d-fb1a-4b6b-9837-c6c3d40fcb5b" providerId="ADAL" clId="{ADAA56C0-0BA5-4B36-96F4-86FCC370602B}" dt="2024-05-01T16:09:24.378" v="108" actId="26606"/>
          <ac:spMkLst>
            <pc:docMk/>
            <pc:sldMk cId="2587588552" sldId="358"/>
            <ac:spMk id="9" creationId="{A8384FB5-9ADC-4DDC-881B-597D56F5B15D}"/>
          </ac:spMkLst>
        </pc:spChg>
        <pc:spChg chg="add del mod">
          <ac:chgData name="Eric Braendel" userId="66672f2d-fb1a-4b6b-9837-c6c3d40fcb5b" providerId="ADAL" clId="{ADAA56C0-0BA5-4B36-96F4-86FCC370602B}" dt="2024-05-01T16:10:02.446" v="143"/>
          <ac:spMkLst>
            <pc:docMk/>
            <pc:sldMk cId="2587588552" sldId="358"/>
            <ac:spMk id="10" creationId="{7B4B1197-39A0-B43B-619C-DBB952A02582}"/>
          </ac:spMkLst>
        </pc:spChg>
        <pc:spChg chg="add del">
          <ac:chgData name="Eric Braendel" userId="66672f2d-fb1a-4b6b-9837-c6c3d40fcb5b" providerId="ADAL" clId="{ADAA56C0-0BA5-4B36-96F4-86FCC370602B}" dt="2024-05-01T16:09:24.378" v="108" actId="26606"/>
          <ac:spMkLst>
            <pc:docMk/>
            <pc:sldMk cId="2587588552" sldId="358"/>
            <ac:spMk id="11" creationId="{1199E1B1-A8C0-4FE8-A5A8-1CB41D69F857}"/>
          </ac:spMkLst>
        </pc:spChg>
        <pc:spChg chg="add del">
          <ac:chgData name="Eric Braendel" userId="66672f2d-fb1a-4b6b-9837-c6c3d40fcb5b" providerId="ADAL" clId="{ADAA56C0-0BA5-4B36-96F4-86FCC370602B}" dt="2024-05-01T16:09:24.378" v="108" actId="26606"/>
          <ac:spMkLst>
            <pc:docMk/>
            <pc:sldMk cId="2587588552" sldId="358"/>
            <ac:spMk id="13" creationId="{84A8DE83-DE75-4B41-9DB4-A7EC0B0DEC0B}"/>
          </ac:spMkLst>
        </pc:spChg>
        <pc:spChg chg="add del">
          <ac:chgData name="Eric Braendel" userId="66672f2d-fb1a-4b6b-9837-c6c3d40fcb5b" providerId="ADAL" clId="{ADAA56C0-0BA5-4B36-96F4-86FCC370602B}" dt="2024-05-01T16:09:24.378" v="108" actId="26606"/>
          <ac:spMkLst>
            <pc:docMk/>
            <pc:sldMk cId="2587588552" sldId="358"/>
            <ac:spMk id="15" creationId="{A7009A0A-BEF5-4EAC-AF15-E4F9F002E239}"/>
          </ac:spMkLst>
        </pc:spChg>
        <pc:spChg chg="add del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20" creationId="{A8384FB5-9ADC-4DDC-881B-597D56F5B15D}"/>
          </ac:spMkLst>
        </pc:spChg>
        <pc:spChg chg="add del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22" creationId="{1199E1B1-A8C0-4FE8-A5A8-1CB41D69F857}"/>
          </ac:spMkLst>
        </pc:spChg>
        <pc:spChg chg="add del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24" creationId="{84A8DE83-DE75-4B41-9DB4-A7EC0B0DEC0B}"/>
          </ac:spMkLst>
        </pc:spChg>
        <pc:spChg chg="add del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26" creationId="{A7009A0A-BEF5-4EAC-AF15-E4F9F002E239}"/>
          </ac:spMkLst>
        </pc:spChg>
        <pc:spChg chg="add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31" creationId="{A8384FB5-9ADC-4DDC-881B-597D56F5B15D}"/>
          </ac:spMkLst>
        </pc:spChg>
        <pc:spChg chg="add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33" creationId="{1199E1B1-A8C0-4FE8-A5A8-1CB41D69F857}"/>
          </ac:spMkLst>
        </pc:spChg>
        <pc:spChg chg="add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35" creationId="{84A8DE83-DE75-4B41-9DB4-A7EC0B0DEC0B}"/>
          </ac:spMkLst>
        </pc:spChg>
        <pc:spChg chg="add">
          <ac:chgData name="Eric Braendel" userId="66672f2d-fb1a-4b6b-9837-c6c3d40fcb5b" providerId="ADAL" clId="{ADAA56C0-0BA5-4B36-96F4-86FCC370602B}" dt="2024-05-01T16:10:03.823" v="144" actId="26606"/>
          <ac:spMkLst>
            <pc:docMk/>
            <pc:sldMk cId="2587588552" sldId="358"/>
            <ac:spMk id="37" creationId="{A7009A0A-BEF5-4EAC-AF15-E4F9F002E239}"/>
          </ac:spMkLst>
        </pc:spChg>
        <pc:picChg chg="add del mod">
          <ac:chgData name="Eric Braendel" userId="66672f2d-fb1a-4b6b-9837-c6c3d40fcb5b" providerId="ADAL" clId="{ADAA56C0-0BA5-4B36-96F4-86FCC370602B}" dt="2024-05-01T16:09:14.786" v="106" actId="478"/>
          <ac:picMkLst>
            <pc:docMk/>
            <pc:sldMk cId="2587588552" sldId="358"/>
            <ac:picMk id="4" creationId="{D6573601-26F1-CBD3-6E66-FA918756C67C}"/>
          </ac:picMkLst>
        </pc:picChg>
        <pc:picChg chg="add del mod">
          <ac:chgData name="Eric Braendel" userId="66672f2d-fb1a-4b6b-9837-c6c3d40fcb5b" providerId="ADAL" clId="{ADAA56C0-0BA5-4B36-96F4-86FCC370602B}" dt="2024-05-01T16:09:56.357" v="142" actId="478"/>
          <ac:picMkLst>
            <pc:docMk/>
            <pc:sldMk cId="2587588552" sldId="358"/>
            <ac:picMk id="7" creationId="{1D075E01-C543-6738-604E-1F18CC337866}"/>
          </ac:picMkLst>
        </pc:picChg>
        <pc:picChg chg="add mod">
          <ac:chgData name="Eric Braendel" userId="66672f2d-fb1a-4b6b-9837-c6c3d40fcb5b" providerId="ADAL" clId="{ADAA56C0-0BA5-4B36-96F4-86FCC370602B}" dt="2024-05-01T16:10:03.823" v="144" actId="26606"/>
          <ac:picMkLst>
            <pc:docMk/>
            <pc:sldMk cId="2587588552" sldId="358"/>
            <ac:picMk id="12" creationId="{0875E55C-E610-2A3A-5033-19821D42B5B8}"/>
          </ac:picMkLst>
        </pc:picChg>
      </pc:sldChg>
      <pc:sldChg chg="addSp delSp modSp add mod ord">
        <pc:chgData name="Eric Braendel" userId="66672f2d-fb1a-4b6b-9837-c6c3d40fcb5b" providerId="ADAL" clId="{ADAA56C0-0BA5-4B36-96F4-86FCC370602B}" dt="2024-05-01T17:22:56.095" v="153" actId="26606"/>
        <pc:sldMkLst>
          <pc:docMk/>
          <pc:sldMk cId="37179471" sldId="359"/>
        </pc:sldMkLst>
        <pc:spChg chg="add del mod">
          <ac:chgData name="Eric Braendel" userId="66672f2d-fb1a-4b6b-9837-c6c3d40fcb5b" providerId="ADAL" clId="{ADAA56C0-0BA5-4B36-96F4-86FCC370602B}" dt="2024-05-01T17:22:28.813" v="149"/>
          <ac:spMkLst>
            <pc:docMk/>
            <pc:sldMk cId="37179471" sldId="359"/>
            <ac:spMk id="3" creationId="{C6CE6B15-36DF-9209-18EE-39947C9E1A11}"/>
          </ac:spMkLst>
        </pc:spChg>
        <pc:spChg chg="add del mod">
          <ac:chgData name="Eric Braendel" userId="66672f2d-fb1a-4b6b-9837-c6c3d40fcb5b" providerId="ADAL" clId="{ADAA56C0-0BA5-4B36-96F4-86FCC370602B}" dt="2024-05-01T17:22:54.552" v="152"/>
          <ac:spMkLst>
            <pc:docMk/>
            <pc:sldMk cId="37179471" sldId="359"/>
            <ac:spMk id="6" creationId="{A14F396D-9852-CF03-5EE2-AC3E26E1E925}"/>
          </ac:spMkLst>
        </pc:spChg>
        <pc:spChg chg="del">
          <ac:chgData name="Eric Braendel" userId="66672f2d-fb1a-4b6b-9837-c6c3d40fcb5b" providerId="ADAL" clId="{ADAA56C0-0BA5-4B36-96F4-86FCC370602B}" dt="2024-05-01T17:22:33.080" v="150" actId="26606"/>
          <ac:spMkLst>
            <pc:docMk/>
            <pc:sldMk cId="37179471" sldId="359"/>
            <ac:spMk id="50" creationId="{AB8C311F-7253-4AED-9701-7FC0708C41C7}"/>
          </ac:spMkLst>
        </pc:spChg>
        <pc:spChg chg="del">
          <ac:chgData name="Eric Braendel" userId="66672f2d-fb1a-4b6b-9837-c6c3d40fcb5b" providerId="ADAL" clId="{ADAA56C0-0BA5-4B36-96F4-86FCC370602B}" dt="2024-05-01T17:22:33.080" v="150" actId="26606"/>
          <ac:spMkLst>
            <pc:docMk/>
            <pc:sldMk cId="37179471" sldId="359"/>
            <ac:spMk id="51" creationId="{E2384209-CB15-4CDF-9D31-C44FD9A3F20D}"/>
          </ac:spMkLst>
        </pc:spChg>
        <pc:spChg chg="del">
          <ac:chgData name="Eric Braendel" userId="66672f2d-fb1a-4b6b-9837-c6c3d40fcb5b" providerId="ADAL" clId="{ADAA56C0-0BA5-4B36-96F4-86FCC370602B}" dt="2024-05-01T17:22:33.080" v="150" actId="26606"/>
          <ac:spMkLst>
            <pc:docMk/>
            <pc:sldMk cId="37179471" sldId="359"/>
            <ac:spMk id="52" creationId="{2633B3B5-CC90-43F0-8714-D31D1F3F0209}"/>
          </ac:spMkLst>
        </pc:spChg>
        <pc:spChg chg="del">
          <ac:chgData name="Eric Braendel" userId="66672f2d-fb1a-4b6b-9837-c6c3d40fcb5b" providerId="ADAL" clId="{ADAA56C0-0BA5-4B36-96F4-86FCC370602B}" dt="2024-05-01T17:22:33.080" v="150" actId="26606"/>
          <ac:spMkLst>
            <pc:docMk/>
            <pc:sldMk cId="37179471" sldId="359"/>
            <ac:spMk id="53" creationId="{A8D57A06-A426-446D-B02C-A2DC6B62E45E}"/>
          </ac:spMkLst>
        </pc:spChg>
        <pc:spChg chg="add del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58" creationId="{AB8C311F-7253-4AED-9701-7FC0708C41C7}"/>
          </ac:spMkLst>
        </pc:spChg>
        <pc:spChg chg="add del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60" creationId="{E2384209-CB15-4CDF-9D31-C44FD9A3F20D}"/>
          </ac:spMkLst>
        </pc:spChg>
        <pc:spChg chg="add del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62" creationId="{2633B3B5-CC90-43F0-8714-D31D1F3F0209}"/>
          </ac:spMkLst>
        </pc:spChg>
        <pc:spChg chg="add del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64" creationId="{A8D57A06-A426-446D-B02C-A2DC6B62E45E}"/>
          </ac:spMkLst>
        </pc:spChg>
        <pc:spChg chg="add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69" creationId="{AB8C311F-7253-4AED-9701-7FC0708C41C7}"/>
          </ac:spMkLst>
        </pc:spChg>
        <pc:spChg chg="add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71" creationId="{E2384209-CB15-4CDF-9D31-C44FD9A3F20D}"/>
          </ac:spMkLst>
        </pc:spChg>
        <pc:spChg chg="add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73" creationId="{2633B3B5-CC90-43F0-8714-D31D1F3F0209}"/>
          </ac:spMkLst>
        </pc:spChg>
        <pc:spChg chg="add">
          <ac:chgData name="Eric Braendel" userId="66672f2d-fb1a-4b6b-9837-c6c3d40fcb5b" providerId="ADAL" clId="{ADAA56C0-0BA5-4B36-96F4-86FCC370602B}" dt="2024-05-01T17:22:56.095" v="153" actId="26606"/>
          <ac:spMkLst>
            <pc:docMk/>
            <pc:sldMk cId="37179471" sldId="359"/>
            <ac:spMk id="75" creationId="{A8D57A06-A426-446D-B02C-A2DC6B62E45E}"/>
          </ac:spMkLst>
        </pc:spChg>
        <pc:picChg chg="add del mod">
          <ac:chgData name="Eric Braendel" userId="66672f2d-fb1a-4b6b-9837-c6c3d40fcb5b" providerId="ADAL" clId="{ADAA56C0-0BA5-4B36-96F4-86FCC370602B}" dt="2024-05-01T17:22:52.785" v="151" actId="478"/>
          <ac:picMkLst>
            <pc:docMk/>
            <pc:sldMk cId="37179471" sldId="359"/>
            <ac:picMk id="4" creationId="{15E1420D-A346-E5DF-3123-92928743BF9D}"/>
          </ac:picMkLst>
        </pc:picChg>
        <pc:picChg chg="del">
          <ac:chgData name="Eric Braendel" userId="66672f2d-fb1a-4b6b-9837-c6c3d40fcb5b" providerId="ADAL" clId="{ADAA56C0-0BA5-4B36-96F4-86FCC370602B}" dt="2024-05-01T17:22:26.597" v="148" actId="478"/>
          <ac:picMkLst>
            <pc:docMk/>
            <pc:sldMk cId="37179471" sldId="359"/>
            <ac:picMk id="7" creationId="{166EAE98-BEB4-F217-478E-19FCAF0791E8}"/>
          </ac:picMkLst>
        </pc:picChg>
        <pc:picChg chg="add mod">
          <ac:chgData name="Eric Braendel" userId="66672f2d-fb1a-4b6b-9837-c6c3d40fcb5b" providerId="ADAL" clId="{ADAA56C0-0BA5-4B36-96F4-86FCC370602B}" dt="2024-05-01T17:22:56.095" v="153" actId="26606"/>
          <ac:picMkLst>
            <pc:docMk/>
            <pc:sldMk cId="37179471" sldId="359"/>
            <ac:picMk id="8" creationId="{C471427C-038D-FA4E-9DAF-A9731F42174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442BC-0E20-4A86-9DF1-865D4186138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41096-E61E-42E5-B9BC-59B9F332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6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A51B6-32AF-4F51-A7AE-E8AB4ED83E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8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AF18-F1D3-8F80-B15B-F69BB3757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C0636-B71F-CE65-D186-ABD968F5B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BEB19-C3A1-48F4-A349-CCA46F37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8051C-1B1D-0FA3-3730-11A2E5C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202BB-E39D-1488-786E-D522A482A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F6A67-7A60-3064-F169-1F3AA932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837331-802E-6F66-4BD1-C544BFE46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9051F-2D01-7A15-3D32-80583A627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73B0A-E841-C98E-4C2E-F7795C30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48193-A8CA-E1B6-05F3-9E33112A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5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65DC8-FE57-2E72-F3D9-8A7D66CD80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F6DDD-82ED-970D-3374-2B90B2430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DB80A-D962-7388-0271-CC42102B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1EC08-F68F-08BE-3178-14AE7A72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CA5F3-97BF-0B58-4679-CCD10B968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5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5C53-CF9F-E87E-C828-0BD66C24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2E680-DE2F-87DA-9880-AEEBD483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4C2B0-9278-0E6C-EBA8-0374B5C0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AC252-02F3-20F4-833D-1B55199D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14C5-CC9A-12A9-14AD-ED17B3E1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5E820-1A5E-E058-4CC4-D7D7F892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326B9-01AA-EDED-BB0A-6C52ADCE5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7AEDF-B771-9704-1BBF-A0433D8D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ECB1C-52F6-4ADD-D06B-5720AADB5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76004-FCBA-4658-8049-7090D54E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2DA30-7E87-DFB3-5B64-07F99D66A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49FBF-BE6C-4638-750E-E78DEE579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8CE5A-5F9F-DA48-FC25-2D187811C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77C11-BBAC-3C76-060A-1D9D72D7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D3A68-F9A1-0C56-4F14-091E939E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EE2BE-7571-96FC-F680-C4D495AB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12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3757-0225-38E1-0414-C9A1AF2F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3EF41-E151-2F20-2FB1-FF1060688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03621-B482-9DEF-A8BD-82EA98C89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0631AF-1120-E928-DD42-D5B806D10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98CB60-ED58-CF69-DB50-7C3BAA7012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3CFC6-44E3-DE65-494C-975E32F09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F7C7D-2E31-9F01-8E8C-B7D7633B3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5C71F6-B856-4C78-4E9D-A4A5DB88E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3C6E3-E745-C57A-1E4D-879CB186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4BB1F-B12B-53E5-66B1-6A667135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293A67-5765-23F3-BC08-87B39A90B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EFE943-81BA-72E2-9DB7-257A6AA6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0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65D3D7-8E6C-2353-FB9C-1B79CD17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FCA03-967A-160A-F3C8-E6318C57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A25EA-B141-3A2A-D524-880B42E4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4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73F69-7755-E097-9693-F1EF09B86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1FA41-589F-A455-BA68-350C81695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70492-DC39-A22F-E8EC-59506768D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1FF4D-A626-C90E-F9B5-B6A94986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1E9F4-616A-67CA-F4BD-A459797FB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2CF30-5E7C-4AE3-A9C7-06C95B2E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6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0C6FE-9845-16CD-AB29-1BA706FF0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B890AB-DEC1-88B6-6F16-5D13ADC1C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0B79D-D481-CC12-EBB3-91C5FC9BB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F1D02-C458-7239-5A18-7651994A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CE1F4-5F28-C51F-F4F0-1047AF3B9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20D674-078E-7819-6A73-5EA24B128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1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7E4BF-03CF-7273-90D4-BCC15AF2A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7D619-F9F5-CD87-7496-42C1E5D84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F3FB8-ABAE-1C4B-5CCB-FBA5785D5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0C9E5-A501-493C-B788-C86FC6C5ABD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05CAD-1C64-5D48-CBDD-287D85F44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794D5-05BD-7B6E-FCE1-BC4112EB5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4E26E-1183-48B2-82F5-4596200E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8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C15F6-F6E1-4659-BBEE-E8991784B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799" y="640081"/>
            <a:ext cx="4897119" cy="3538217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Finance &amp; Budget</a:t>
            </a:r>
            <a:b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6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8AD13924-DC7C-4339-B194-8A4EFFBF2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6107584" cy="6858000"/>
          </a:xfrm>
          <a:prstGeom prst="rect">
            <a:avLst/>
          </a:prstGeom>
          <a:solidFill>
            <a:srgbClr val="1B37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ounded Rectangle 26">
            <a:extLst>
              <a:ext uri="{FF2B5EF4-FFF2-40B4-BE49-F238E27FC236}">
                <a16:creationId xmlns:a16="http://schemas.microsoft.com/office/drawing/2014/main" id="{72458505-C9BA-445F-AE75-CFC7FF04F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00" y="2490814"/>
            <a:ext cx="4169664" cy="1876349"/>
          </a:xfrm>
          <a:prstGeom prst="rect">
            <a:avLst/>
          </a:prstGeom>
          <a:effectLst/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92C71F2-7657-4A22-BE4C-647EEDE9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56400" y="4428744"/>
            <a:ext cx="274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0E729-67F6-4C8B-B3B0-4E4FB9DDB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9470" y="6356350"/>
            <a:ext cx="689322" cy="365125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9C20BF85-1F4B-4177-8137-130E27F1CD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algn="l">
                <a:spcAft>
                  <a:spcPts val="600"/>
                </a:spcAft>
              </a:pPr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1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66EAE98-BEB4-F217-478E-19FCAF0791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15"/>
          <a:stretch/>
        </p:blipFill>
        <p:spPr>
          <a:xfrm>
            <a:off x="811816" y="457200"/>
            <a:ext cx="1056836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8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8AD0A-DE8E-4A7D-87B6-807C91C2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ABA Revenue Comparison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57A28A8-ECC2-770F-4C2D-997523A6B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7300" y="1966293"/>
            <a:ext cx="7997398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20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8AD0A-DE8E-4A7D-87B6-807C91C2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ABA Expense Comparison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AADA822-091C-FC19-575D-B654A178AD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748" y="1966293"/>
            <a:ext cx="7912502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07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471427C-038D-FA4E-9DAF-A9731F4217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1" y="457200"/>
            <a:ext cx="990599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4BFAFA-A45D-CE57-DBA0-0F74265C3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ABA Reserve</a:t>
            </a:r>
            <a:b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ABAF Endowment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875E55C-E610-2A3A-5033-19821D42B5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824095"/>
            <a:ext cx="11327549" cy="273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588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677E7B22E744DBB1AECB4860741A8" ma:contentTypeVersion="16" ma:contentTypeDescription="Create a new document." ma:contentTypeScope="" ma:versionID="a80c946dfaee8d274c7261f34d4888b2">
  <xsd:schema xmlns:xsd="http://www.w3.org/2001/XMLSchema" xmlns:xs="http://www.w3.org/2001/XMLSchema" xmlns:p="http://schemas.microsoft.com/office/2006/metadata/properties" xmlns:ns2="6d1a44b1-20bf-4bbb-b273-1c741c62158a" xmlns:ns3="b26e1384-97f0-4592-8b0b-55abe6df193a" targetNamespace="http://schemas.microsoft.com/office/2006/metadata/properties" ma:root="true" ma:fieldsID="f8f83f20e30a0033e4e428fb169b6adb" ns2:_="" ns3:_="">
    <xsd:import namespace="6d1a44b1-20bf-4bbb-b273-1c741c62158a"/>
    <xsd:import namespace="b26e1384-97f0-4592-8b0b-55abe6df19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1a44b1-20bf-4bbb-b273-1c741c6215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735bbac-7162-4b8e-994b-7ef649609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e1384-97f0-4592-8b0b-55abe6df193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0ab2e77-99a1-4acf-ba82-3ff491680e70}" ma:internalName="TaxCatchAll" ma:showField="CatchAllData" ma:web="b26e1384-97f0-4592-8b0b-55abe6df19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4B33FD-DE4A-4B3D-8406-5875F164A97D}"/>
</file>

<file path=customXml/itemProps2.xml><?xml version="1.0" encoding="utf-8"?>
<ds:datastoreItem xmlns:ds="http://schemas.openxmlformats.org/officeDocument/2006/customXml" ds:itemID="{EB8E0DCF-90E9-4418-BCB0-E6DB3D49BBA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17</Words>
  <Application>Microsoft Office PowerPoint</Application>
  <PresentationFormat>Widescreen</PresentationFormat>
  <Paragraphs>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Finance &amp; Budget </vt:lpstr>
      <vt:lpstr>PowerPoint Presentation</vt:lpstr>
      <vt:lpstr>ABA Revenue Comparison</vt:lpstr>
      <vt:lpstr>ABA Expense Comparison</vt:lpstr>
      <vt:lpstr>PowerPoint Presentation</vt:lpstr>
      <vt:lpstr>ABA Reserve ABAF Endowment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Balance Sheet</dc:title>
  <dc:creator>Eric Braendel</dc:creator>
  <cp:lastModifiedBy>Eric Braendel</cp:lastModifiedBy>
  <cp:revision>5</cp:revision>
  <dcterms:created xsi:type="dcterms:W3CDTF">2022-09-13T17:19:43Z</dcterms:created>
  <dcterms:modified xsi:type="dcterms:W3CDTF">2024-05-01T17:24:24Z</dcterms:modified>
</cp:coreProperties>
</file>