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15" r:id="rId1"/>
  </p:sldMasterIdLst>
  <p:notesMasterIdLst>
    <p:notesMasterId r:id="rId12"/>
  </p:notesMasterIdLst>
  <p:handoutMasterIdLst>
    <p:handoutMasterId r:id="rId13"/>
  </p:handoutMasterIdLst>
  <p:sldIdLst>
    <p:sldId id="673" r:id="rId2"/>
    <p:sldId id="1017" r:id="rId3"/>
    <p:sldId id="1276" r:id="rId4"/>
    <p:sldId id="1229" r:id="rId5"/>
    <p:sldId id="1260" r:id="rId6"/>
    <p:sldId id="1176" r:id="rId7"/>
    <p:sldId id="1154" r:id="rId8"/>
    <p:sldId id="1277" r:id="rId9"/>
    <p:sldId id="1278" r:id="rId10"/>
    <p:sldId id="1279" r:id="rId11"/>
  </p:sldIdLst>
  <p:sldSz cx="12192000" cy="6858000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torres dctrails.com" initials="jd" lastIdx="2" clrIdx="0">
    <p:extLst>
      <p:ext uri="{19B8F6BF-5375-455C-9EA6-DF929625EA0E}">
        <p15:presenceInfo xmlns:p15="http://schemas.microsoft.com/office/powerpoint/2012/main" userId="jtorres dctrails.c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6714"/>
    <a:srgbClr val="76B531"/>
    <a:srgbClr val="66FF33"/>
    <a:srgbClr val="0070C0"/>
    <a:srgbClr val="18A028"/>
    <a:srgbClr val="DED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34" autoAdjust="0"/>
    <p:restoredTop sz="92426" autoAdjust="0"/>
  </p:normalViewPr>
  <p:slideViewPr>
    <p:cSldViewPr snapToGrid="0" snapToObjects="1">
      <p:cViewPr varScale="1">
        <p:scale>
          <a:sx n="105" d="100"/>
          <a:sy n="105" d="100"/>
        </p:scale>
        <p:origin x="114" y="1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2742" cy="46513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514" y="0"/>
            <a:ext cx="2982742" cy="46513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CF664F81-AA4F-4C03-AA5F-ABDBA7FE837D}" type="datetimeFigureOut">
              <a:rPr lang="en-US" smtClean="0">
                <a:latin typeface="Century Gothic" panose="020B0502020202020204" pitchFamily="34" charset="0"/>
              </a:rPr>
              <a:t>5/15/2024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5"/>
            <a:ext cx="2982742" cy="465138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514" y="8829675"/>
            <a:ext cx="2982742" cy="465138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4335D09C-EDA1-4CBB-9234-9D2AE855F044}" type="slidenum">
              <a:rPr lang="en-US" smtClean="0">
                <a:latin typeface="Century Gothic" panose="020B0502020202020204" pitchFamily="34" charset="0"/>
              </a:rPr>
              <a:t>‹#›</a:t>
            </a:fld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291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2119" cy="464820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5" y="0"/>
            <a:ext cx="2982119" cy="464820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CE799A8C-6ED8-DD49-A333-98D7849E2950}" type="datetimeFigureOut">
              <a:rPr lang="en-US" smtClean="0"/>
              <a:pPr/>
              <a:t>5/15/2024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9" tIns="46580" rIns="93159" bIns="4658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3159" tIns="46580" rIns="93159" bIns="4658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967"/>
            <a:ext cx="2982119" cy="464820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5" y="8829967"/>
            <a:ext cx="2982119" cy="464820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D992C391-A867-C148-881E-B319E9DD63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390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slide: report any incident to Marvin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2C391-A867-C148-881E-B319E9DD636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37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2024 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2C391-A867-C148-881E-B319E9DD636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15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2C391-A867-C148-881E-B319E9DD636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5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2C391-A867-C148-881E-B319E9DD636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309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7922A-45EF-014D-AAED-6A69F4FEE2ED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6016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7922A-45EF-014D-AAED-6A69F4FEE2ED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92D11-7559-154F-A4E5-6778B7172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91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7922A-45EF-014D-AAED-6A69F4FEE2ED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92D11-7559-154F-A4E5-6778B7172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3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7922A-45EF-014D-AAED-6A69F4FEE2ED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92D11-7559-154F-A4E5-6778B7172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39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7922A-45EF-014D-AAED-6A69F4FEE2ED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92D11-7559-154F-A4E5-6778B7172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1702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7922A-45EF-014D-AAED-6A69F4FEE2ED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92D11-7559-154F-A4E5-6778B7172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63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7922A-45EF-014D-AAED-6A69F4FEE2ED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92D11-7559-154F-A4E5-6778B7172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25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7922A-45EF-014D-AAED-6A69F4FEE2ED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92D11-7559-154F-A4E5-6778B7172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0871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7922A-45EF-014D-AAED-6A69F4FEE2ED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92D11-7559-154F-A4E5-6778B7172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8470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7922A-45EF-014D-AAED-6A69F4FEE2ED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92D11-7559-154F-A4E5-6778B7172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18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7922A-45EF-014D-AAED-6A69F4FEE2ED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92D11-7559-154F-A4E5-6778B7172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4679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7922A-45EF-014D-AAED-6A69F4FEE2ED}" type="datetimeFigureOut">
              <a:rPr lang="en-US" smtClean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92D11-7559-154F-A4E5-6778B71729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71507" cy="123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8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0649" y="671499"/>
            <a:ext cx="68707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Safety – Best Practices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762233" y="1876769"/>
            <a:ext cx="4667533" cy="451479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2060"/>
              </a:buClr>
            </a:pPr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DC Trails</a:t>
            </a:r>
            <a:endParaRPr lang="en-US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002060"/>
              </a:buClr>
            </a:pP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Customer Service</a:t>
            </a:r>
          </a:p>
          <a:p>
            <a:pPr algn="ctr">
              <a:buClr>
                <a:srgbClr val="002060"/>
              </a:buClr>
            </a:pP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Policy Review</a:t>
            </a:r>
          </a:p>
          <a:p>
            <a:pPr algn="ctr">
              <a:buClr>
                <a:srgbClr val="002060"/>
              </a:buClr>
            </a:pPr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Safety</a:t>
            </a:r>
            <a:endParaRPr lang="en-US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002060"/>
              </a:buClr>
            </a:pPr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Legal 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Overview</a:t>
            </a:r>
          </a:p>
          <a:p>
            <a:pPr algn="ctr">
              <a:buClr>
                <a:srgbClr val="002060"/>
              </a:buClr>
            </a:pPr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Accidents</a:t>
            </a:r>
            <a:endParaRPr lang="en-US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002060"/>
              </a:buClr>
            </a:pP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Closing</a:t>
            </a:r>
          </a:p>
        </p:txBody>
      </p:sp>
    </p:spTree>
    <p:extLst>
      <p:ext uri="{BB962C8B-B14F-4D97-AF65-F5344CB8AC3E}">
        <p14:creationId xmlns:p14="http://schemas.microsoft.com/office/powerpoint/2010/main" val="187452659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END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45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vasquez.QUALITY\Documents\Presentations\EmployeePresent-2016\IMG_44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8741">
            <a:off x="6669908" y="1023118"/>
            <a:ext cx="3561601" cy="2788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960646" y="1286047"/>
            <a:ext cx="44752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n w="17780" cmpd="sng">
                  <a:noFill/>
                  <a:prstDash val="solid"/>
                  <a:miter lim="800000"/>
                </a:ln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Mandatory:</a:t>
            </a:r>
          </a:p>
          <a:p>
            <a:r>
              <a:rPr lang="en-US" sz="2000" u="sng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Provide assistance to Customers</a:t>
            </a:r>
            <a:r>
              <a:rPr lang="en-US" sz="20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0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Drivers must exit the bus at each and every stop in order to assist customers.</a:t>
            </a:r>
          </a:p>
          <a:p>
            <a:endParaRPr lang="en-US" sz="2000" dirty="0">
              <a:ln w="17780" cmpd="sng">
                <a:solidFill>
                  <a:srgbClr val="FF0000">
                    <a:alpha val="17000"/>
                  </a:srgb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n w="17780" cmpd="sng">
                  <a:solidFill>
                    <a:srgbClr val="FF0000">
                      <a:alpha val="17000"/>
                    </a:srgbClr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	</a:t>
            </a:r>
            <a:endParaRPr lang="en-US" sz="2000" u="sng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82166" y="4175924"/>
            <a:ext cx="4371703" cy="19389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n w="17780" cmpd="sng">
                  <a:noFill/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Announce to use caution when disembarking:</a:t>
            </a:r>
          </a:p>
          <a:p>
            <a:endParaRPr lang="en-US" sz="2000" dirty="0">
              <a:ln w="17780" cmpd="sng">
                <a:noFill/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PLEASE USE HAND RAILS! </a:t>
            </a:r>
          </a:p>
          <a:p>
            <a:pPr algn="ctr"/>
            <a:endParaRPr lang="en-US" sz="3600" dirty="0">
              <a:ln w="0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2720" y="3521627"/>
            <a:ext cx="2737567" cy="2449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9498803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647083" y="1281561"/>
            <a:ext cx="5504158" cy="65545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Passenger Safety Reminder: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08641" y="5456160"/>
            <a:ext cx="11914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stay seated while Bus is in motion..!!</a:t>
            </a:r>
          </a:p>
        </p:txBody>
      </p:sp>
      <p:pic>
        <p:nvPicPr>
          <p:cNvPr id="7170" name="Picture 2" descr="Photos at BestBus - Times Square (Washington D.C.) (Now Closed) - Bus Stop  in Garment Distric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9" b="13240"/>
          <a:stretch/>
        </p:blipFill>
        <p:spPr bwMode="auto">
          <a:xfrm>
            <a:off x="316608" y="1389498"/>
            <a:ext cx="4697779" cy="3457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77911" y="2305615"/>
            <a:ext cx="59475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" lvl="0" eaLnBrk="0" fontAlgn="base" hangingPunct="0">
              <a:spcBef>
                <a:spcPts val="25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Every ½ hour, Drivers should announce that customers should stay seated while the vehicle is in motion. </a:t>
            </a:r>
          </a:p>
          <a:p>
            <a:pPr marL="342900" marR="45720" lvl="0" indent="-342900" eaLnBrk="0" fontAlgn="base" hangingPunct="0">
              <a:spcBef>
                <a:spcPts val="2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45720" lvl="0" eaLnBrk="0" fontAlgn="base" hangingPunct="0">
              <a:spcBef>
                <a:spcPts val="25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addition, at the end of the trip Drivers are required to announce to customers that they should hold onto the hand rails when exiting the bus.</a:t>
            </a:r>
            <a:endParaRPr lang="en-US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24530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04 Passenger Fall">
            <a:hlinkClick r:id="" action="ppaction://media"/>
            <a:extLst>
              <a:ext uri="{FF2B5EF4-FFF2-40B4-BE49-F238E27FC236}">
                <a16:creationId xmlns:a16="http://schemas.microsoft.com/office/drawing/2014/main" id="{E102F074-253C-2760-5F79-0A71D37CA6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938" end="1974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32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98" y="38100"/>
            <a:ext cx="4441999" cy="675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1264920" y="2384828"/>
            <a:ext cx="3446780" cy="2088343"/>
          </a:xfrm>
          <a:prstGeom prst="rect">
            <a:avLst/>
          </a:prstGeom>
          <a:noFill/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ln w="50800"/>
                <a:latin typeface="Arial" panose="020B0604020202020204" pitchFamily="34" charset="0"/>
                <a:cs typeface="Arial" panose="020B0604020202020204" pitchFamily="34" charset="0"/>
              </a:rPr>
              <a:t>Company’s Policies Acknowledgement that the driver needs to read and sign prior to every trip</a:t>
            </a:r>
            <a:endParaRPr lang="en-US" dirty="0">
              <a:ln w="5080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75883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03683" y="163577"/>
            <a:ext cx="4197096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>
                <a:ln w="0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Mobile Device Policy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787521"/>
              </p:ext>
            </p:extLst>
          </p:nvPr>
        </p:nvGraphicFramePr>
        <p:xfrm>
          <a:off x="5703683" y="749953"/>
          <a:ext cx="4555758" cy="5903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Document" r:id="rId3" imgW="5956042" imgH="8168190" progId="Word.Document.12">
                  <p:embed/>
                </p:oleObj>
              </mc:Choice>
              <mc:Fallback>
                <p:oleObj name="Document" r:id="rId3" imgW="5956042" imgH="8168190" progId="Word.Document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03683" y="749953"/>
                        <a:ext cx="4555758" cy="5903260"/>
                      </a:xfrm>
                      <a:prstGeom prst="rect">
                        <a:avLst/>
                      </a:prstGeom>
                      <a:solidFill>
                        <a:schemeClr val="lt1"/>
                      </a:solidFill>
                      <a:ln w="85725"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09" name="Picture 113" descr="Premium Vector | Phone while driving safety driving rules do not use mobile  young man talking on phone or using smartph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64" y="3050342"/>
            <a:ext cx="3178878" cy="317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11" name="Picture 115" descr="No Dialing No Texting No Phones While Driving CMV Label, SKU: S2-29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584" y="1261452"/>
            <a:ext cx="2891837" cy="209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56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98" y="1061800"/>
            <a:ext cx="8307005" cy="86974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Century Gothic" panose="020B0502020202020204" pitchFamily="34" charset="0"/>
              </a:rPr>
              <a:t>Video Cameras &amp; Recordings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6156">
            <a:off x="1527468" y="2435920"/>
            <a:ext cx="4285091" cy="24093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C1EAD1-F22B-47FF-262F-AA0FADDAF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222" y="2371701"/>
            <a:ext cx="3370551" cy="2537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99919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98" y="513190"/>
            <a:ext cx="8307005" cy="86974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Century Gothic" panose="020B0502020202020204" pitchFamily="34" charset="0"/>
              </a:rPr>
              <a:t>Ai technology to assist with safety</a:t>
            </a:r>
            <a:endParaRPr lang="en-US" sz="3600" b="1" dirty="0">
              <a:ln w="10541" cmpd="sng">
                <a:noFill/>
                <a:prstDash val="solid"/>
              </a:ln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2741"/>
            <a:ext cx="6096000" cy="3429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42741"/>
            <a:ext cx="60960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00" y="1739111"/>
            <a:ext cx="7620000" cy="4286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1720850"/>
            <a:ext cx="7632700" cy="429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39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907 Driver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9032" y="-6858"/>
            <a:ext cx="9153144" cy="686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9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43827</TotalTime>
  <Words>163</Words>
  <Application>Microsoft Office PowerPoint</Application>
  <PresentationFormat>Widescreen</PresentationFormat>
  <Paragraphs>34</Paragraphs>
  <Slides>10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Symbol</vt:lpstr>
      <vt:lpstr>Times New Roman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Cameras &amp; Recordings</vt:lpstr>
      <vt:lpstr>Ai technology to assist with safety</vt:lpstr>
      <vt:lpstr>PowerPoint Presentation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2013 Safety Meeting</dc:title>
  <dc:creator>DeAngelo Baynes</dc:creator>
  <cp:lastModifiedBy>jtorres dctrails.com</cp:lastModifiedBy>
  <cp:revision>1784</cp:revision>
  <cp:lastPrinted>2023-01-21T14:38:58Z</cp:lastPrinted>
  <dcterms:created xsi:type="dcterms:W3CDTF">2013-01-23T22:20:24Z</dcterms:created>
  <dcterms:modified xsi:type="dcterms:W3CDTF">2024-05-16T19:28:20Z</dcterms:modified>
</cp:coreProperties>
</file>