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11"/>
  </p:notesMasterIdLst>
  <p:sldIdLst>
    <p:sldId id="278" r:id="rId2"/>
    <p:sldId id="279" r:id="rId3"/>
    <p:sldId id="280" r:id="rId4"/>
    <p:sldId id="285" r:id="rId5"/>
    <p:sldId id="281" r:id="rId6"/>
    <p:sldId id="282" r:id="rId7"/>
    <p:sldId id="283" r:id="rId8"/>
    <p:sldId id="286" r:id="rId9"/>
    <p:sldId id="284" r:id="rId10"/>
  </p:sldIdLst>
  <p:sldSz cx="12192000" cy="6858000"/>
  <p:notesSz cx="13716000" cy="2438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userDrawn="1">
          <p15:clr>
            <a:srgbClr val="A4A3A4"/>
          </p15:clr>
        </p15:guide>
        <p15:guide id="2" pos="456" userDrawn="1">
          <p15:clr>
            <a:srgbClr val="A4A3A4"/>
          </p15:clr>
        </p15:guide>
        <p15:guide id="3" orient="horz" pos="2616" userDrawn="1">
          <p15:clr>
            <a:srgbClr val="A4A3A4"/>
          </p15:clr>
        </p15:guide>
        <p15:guide id="4" orient="horz" pos="3264" userDrawn="1">
          <p15:clr>
            <a:srgbClr val="A4A3A4"/>
          </p15:clr>
        </p15:guide>
        <p15:guide id="5" pos="6912" userDrawn="1">
          <p15:clr>
            <a:srgbClr val="A4A3A4"/>
          </p15:clr>
        </p15:guide>
        <p15:guide id="6" orient="horz" pos="2136" userDrawn="1">
          <p15:clr>
            <a:srgbClr val="A4A3A4"/>
          </p15:clr>
        </p15:guide>
        <p15:guide id="7" orient="horz" pos="4008" userDrawn="1">
          <p15:clr>
            <a:srgbClr val="A4A3A4"/>
          </p15:clr>
        </p15:guide>
        <p15:guide id="8" orient="horz" pos="1152" userDrawn="1">
          <p15:clr>
            <a:srgbClr val="A4A3A4"/>
          </p15:clr>
        </p15:guide>
        <p15:guide id="9" orient="horz" pos="2352" userDrawn="1">
          <p15:clr>
            <a:srgbClr val="A4A3A4"/>
          </p15:clr>
        </p15:guide>
        <p15:guide id="10" orient="horz" pos="1512" userDrawn="1">
          <p15:clr>
            <a:srgbClr val="A4A3A4"/>
          </p15:clr>
        </p15:guide>
        <p15:guide id="11" pos="7680" userDrawn="1">
          <p15:clr>
            <a:srgbClr val="A4A3A4"/>
          </p15:clr>
        </p15:guide>
        <p15:guide id="12" pos="6696" userDrawn="1">
          <p15:clr>
            <a:srgbClr val="A4A3A4"/>
          </p15:clr>
        </p15:guide>
        <p15:guide id="13" pos="1008" userDrawn="1">
          <p15:clr>
            <a:srgbClr val="A4A3A4"/>
          </p15:clr>
        </p15:guide>
        <p15:guide id="14" pos="1584" userDrawn="1">
          <p15:clr>
            <a:srgbClr val="A4A3A4"/>
          </p15:clr>
        </p15:guide>
        <p15:guide id="15" pos="2136" userDrawn="1">
          <p15:clr>
            <a:srgbClr val="A4A3A4"/>
          </p15:clr>
        </p15:guide>
        <p15:guide id="16" pos="2760" userDrawn="1">
          <p15:clr>
            <a:srgbClr val="A4A3A4"/>
          </p15:clr>
        </p15:guide>
        <p15:guide id="17" pos="3288" userDrawn="1">
          <p15:clr>
            <a:srgbClr val="A4A3A4"/>
          </p15:clr>
        </p15:guide>
        <p15:guide id="18" pos="4032" userDrawn="1">
          <p15:clr>
            <a:srgbClr val="A4A3A4"/>
          </p15:clr>
        </p15:guide>
        <p15:guide id="19" pos="4392" userDrawn="1">
          <p15:clr>
            <a:srgbClr val="A4A3A4"/>
          </p15:clr>
        </p15:guide>
        <p15:guide id="20" pos="4944" userDrawn="1">
          <p15:clr>
            <a:srgbClr val="A4A3A4"/>
          </p15:clr>
        </p15:guide>
        <p15:guide id="21" pos="5544" userDrawn="1">
          <p15:clr>
            <a:srgbClr val="A4A3A4"/>
          </p15:clr>
        </p15:guide>
        <p15:guide id="22" pos="6072" userDrawn="1">
          <p15:clr>
            <a:srgbClr val="A4A3A4"/>
          </p15:clr>
        </p15:guide>
        <p15:guide id="23" orient="horz" pos="2448" userDrawn="1">
          <p15:clr>
            <a:srgbClr val="A4A3A4"/>
          </p15:clr>
        </p15:guide>
        <p15:guide id="24" orient="horz" pos="960" userDrawn="1">
          <p15:clr>
            <a:srgbClr val="A4A3A4"/>
          </p15:clr>
        </p15:guide>
        <p15:guide id="25" pos="5256" userDrawn="1">
          <p15:clr>
            <a:srgbClr val="A4A3A4"/>
          </p15:clr>
        </p15:guide>
        <p15:guide id="26" pos="7261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C8F"/>
    <a:srgbClr val="FDFBF6"/>
    <a:srgbClr val="AAC4E9"/>
    <a:srgbClr val="F5CDCE"/>
    <a:srgbClr val="DF8C8C"/>
    <a:srgbClr val="D4D593"/>
    <a:srgbClr val="E6F0FE"/>
    <a:srgbClr val="CDBE8A"/>
    <a:srgbClr val="FFEFEF"/>
    <a:srgbClr val="FCF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6" autoAdjust="0"/>
    <p:restoredTop sz="94609" autoAdjust="0"/>
  </p:normalViewPr>
  <p:slideViewPr>
    <p:cSldViewPr snapToGrid="0" snapToObjects="1">
      <p:cViewPr varScale="1">
        <p:scale>
          <a:sx n="89" d="100"/>
          <a:sy n="89" d="100"/>
        </p:scale>
        <p:origin x="1326" y="570"/>
      </p:cViewPr>
      <p:guideLst>
        <p:guide/>
        <p:guide pos="456"/>
        <p:guide orient="horz" pos="2616"/>
        <p:guide orient="horz" pos="3264"/>
        <p:guide pos="6912"/>
        <p:guide orient="horz" pos="2136"/>
        <p:guide orient="horz" pos="4008"/>
        <p:guide orient="horz" pos="1152"/>
        <p:guide orient="horz" pos="2352"/>
        <p:guide orient="horz" pos="1512"/>
        <p:guide pos="7680"/>
        <p:guide pos="6696"/>
        <p:guide pos="1008"/>
        <p:guide pos="1584"/>
        <p:guide pos="2136"/>
        <p:guide pos="2760"/>
        <p:guide pos="3288"/>
        <p:guide pos="4032"/>
        <p:guide pos="4392"/>
        <p:guide pos="4944"/>
        <p:guide pos="5544"/>
        <p:guide pos="6072"/>
        <p:guide orient="horz" pos="2448"/>
        <p:guide orient="horz" pos="960"/>
        <p:guide pos="5256"/>
        <p:guide pos="72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866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mage 0" descr="preencoded.png">
            <a:extLst>
              <a:ext uri="{FF2B5EF4-FFF2-40B4-BE49-F238E27FC236}">
                <a16:creationId xmlns:a16="http://schemas.microsoft.com/office/drawing/2014/main" id="{BA5D5A72-CB6F-F8DE-E2C9-90459C8C3DC1}"/>
              </a:ext>
            </a:extLst>
          </p:cNvPr>
          <p:cNvSpPr/>
          <p:nvPr/>
        </p:nvSpPr>
        <p:spPr>
          <a:xfrm>
            <a:off x="0" y="0"/>
            <a:ext cx="5295900" cy="6877050"/>
          </a:xfrm>
          <a:custGeom>
            <a:avLst/>
            <a:gdLst>
              <a:gd name="connsiteX0" fmla="*/ 0 w 5295900"/>
              <a:gd name="connsiteY0" fmla="*/ 0 h 6877050"/>
              <a:gd name="connsiteX1" fmla="*/ 5295900 w 5295900"/>
              <a:gd name="connsiteY1" fmla="*/ 0 h 6877050"/>
              <a:gd name="connsiteX2" fmla="*/ 5295900 w 5295900"/>
              <a:gd name="connsiteY2" fmla="*/ 6877050 h 6877050"/>
              <a:gd name="connsiteX3" fmla="*/ 0 w 5295900"/>
              <a:gd name="connsiteY3" fmla="*/ 687705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5900" h="6877050">
                <a:moveTo>
                  <a:pt x="0" y="0"/>
                </a:moveTo>
                <a:lnTo>
                  <a:pt x="5295900" y="0"/>
                </a:lnTo>
                <a:lnTo>
                  <a:pt x="5295900" y="6877050"/>
                </a:lnTo>
                <a:lnTo>
                  <a:pt x="0" y="6877050"/>
                </a:lnTo>
                <a:close/>
              </a:path>
            </a:pathLst>
          </a:custGeom>
          <a:solidFill>
            <a:schemeClr val="accent3"/>
          </a:solidFill>
          <a:ln w="4763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FD7FF-2869-7902-36B2-2B229AB9AB19}"/>
              </a:ext>
            </a:extLst>
          </p:cNvPr>
          <p:cNvSpPr/>
          <p:nvPr userDrawn="1"/>
        </p:nvSpPr>
        <p:spPr>
          <a:xfrm>
            <a:off x="1600201" y="1153228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1457C88-4472-81CF-02AF-4421E0A3084B}"/>
              </a:ext>
            </a:extLst>
          </p:cNvPr>
          <p:cNvSpPr/>
          <p:nvPr userDrawn="1"/>
        </p:nvSpPr>
        <p:spPr>
          <a:xfrm>
            <a:off x="2795588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03092" y="1984248"/>
            <a:ext cx="5385816" cy="1225296"/>
          </a:xfrm>
        </p:spPr>
        <p:txBody>
          <a:bodyPr tIns="0" anchor="t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49496" y="3483864"/>
            <a:ext cx="3493008" cy="878908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79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B950ED98-B5D1-206C-403F-FA954F9D2CFF}"/>
              </a:ext>
            </a:extLst>
          </p:cNvPr>
          <p:cNvSpPr/>
          <p:nvPr userDrawn="1"/>
        </p:nvSpPr>
        <p:spPr>
          <a:xfrm>
            <a:off x="685338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E8643CE-01D9-3E5E-15F6-20689F775F15}"/>
              </a:ext>
            </a:extLst>
          </p:cNvPr>
          <p:cNvSpPr/>
          <p:nvPr userDrawn="1"/>
        </p:nvSpPr>
        <p:spPr>
          <a:xfrm>
            <a:off x="2900911" y="3796480"/>
            <a:ext cx="2011680" cy="15179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F82DDD-EDEC-7D87-F43A-113C5E4A4FE7}"/>
              </a:ext>
            </a:extLst>
          </p:cNvPr>
          <p:cNvSpPr/>
          <p:nvPr userDrawn="1"/>
        </p:nvSpPr>
        <p:spPr>
          <a:xfrm>
            <a:off x="5116484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47E492E-967F-54B7-55B1-08A5E1C3615B}"/>
              </a:ext>
            </a:extLst>
          </p:cNvPr>
          <p:cNvSpPr/>
          <p:nvPr userDrawn="1"/>
        </p:nvSpPr>
        <p:spPr>
          <a:xfrm>
            <a:off x="9547629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C0053FE-E44A-CA97-F782-67FC633E722E}"/>
              </a:ext>
            </a:extLst>
          </p:cNvPr>
          <p:cNvSpPr/>
          <p:nvPr userDrawn="1"/>
        </p:nvSpPr>
        <p:spPr>
          <a:xfrm>
            <a:off x="7332057" y="3796480"/>
            <a:ext cx="2011680" cy="15179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445A0A-815D-3414-088B-C041E6742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841248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B5E29-6335-83BC-FA01-FAE422D2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476D1-B61A-E9FD-E266-768B405C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C025625F-8274-840F-6DD8-D36687CB8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338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Picture Placeholder 62">
            <a:extLst>
              <a:ext uri="{FF2B5EF4-FFF2-40B4-BE49-F238E27FC236}">
                <a16:creationId xmlns:a16="http://schemas.microsoft.com/office/drawing/2014/main" id="{2F18FBB7-2D21-7954-1324-C7D3BFE5C85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339134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2EF54C35-5F8E-4E0A-AB4D-97E3812191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31058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Text Placeholder 4">
            <a:extLst>
              <a:ext uri="{FF2B5EF4-FFF2-40B4-BE49-F238E27FC236}">
                <a16:creationId xmlns:a16="http://schemas.microsoft.com/office/drawing/2014/main" id="{79F9AD31-B0C5-3563-C73A-8B6297FCFD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900910" y="2491684"/>
            <a:ext cx="2011680" cy="2825173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Picture Placeholder 62">
            <a:extLst>
              <a:ext uri="{FF2B5EF4-FFF2-40B4-BE49-F238E27FC236}">
                <a16:creationId xmlns:a16="http://schemas.microsoft.com/office/drawing/2014/main" id="{05E8E8EF-4954-870B-04E5-82BC660A6738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3554707" y="2111058"/>
            <a:ext cx="704088" cy="7040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8" name="Text Placeholder 51">
            <a:extLst>
              <a:ext uri="{FF2B5EF4-FFF2-40B4-BE49-F238E27FC236}">
                <a16:creationId xmlns:a16="http://schemas.microsoft.com/office/drawing/2014/main" id="{75981CD1-EA26-D1CF-F19E-B58C16BA8A6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46630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4">
            <a:extLst>
              <a:ext uri="{FF2B5EF4-FFF2-40B4-BE49-F238E27FC236}">
                <a16:creationId xmlns:a16="http://schemas.microsoft.com/office/drawing/2014/main" id="{3A09BBD1-5CBC-B0EF-71C0-054FCB989B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16484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7" name="Picture Placeholder 62">
            <a:extLst>
              <a:ext uri="{FF2B5EF4-FFF2-40B4-BE49-F238E27FC236}">
                <a16:creationId xmlns:a16="http://schemas.microsoft.com/office/drawing/2014/main" id="{4AD0C8C9-DB5A-6DC8-2729-A21F1A5CF174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770280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Text Placeholder 51">
            <a:extLst>
              <a:ext uri="{FF2B5EF4-FFF2-40B4-BE49-F238E27FC236}">
                <a16:creationId xmlns:a16="http://schemas.microsoft.com/office/drawing/2014/main" id="{F02DE2DC-F65C-32A5-5821-89FB2F53C32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62204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084A0326-A0B8-1723-B8BA-B015344F2D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32057" y="2491684"/>
            <a:ext cx="2011680" cy="2825173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Picture Placeholder 62">
            <a:extLst>
              <a:ext uri="{FF2B5EF4-FFF2-40B4-BE49-F238E27FC236}">
                <a16:creationId xmlns:a16="http://schemas.microsoft.com/office/drawing/2014/main" id="{139354A0-F5DF-3AC5-5E8B-A41146C26F3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7985853" y="2111058"/>
            <a:ext cx="704088" cy="7040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51">
            <a:extLst>
              <a:ext uri="{FF2B5EF4-FFF2-40B4-BE49-F238E27FC236}">
                <a16:creationId xmlns:a16="http://schemas.microsoft.com/office/drawing/2014/main" id="{E9730E82-F317-686A-8777-D81705BCC70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377777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0E3B57F3-1903-446F-D989-D6CA342D086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547629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5" name="Picture Placeholder 62">
            <a:extLst>
              <a:ext uri="{FF2B5EF4-FFF2-40B4-BE49-F238E27FC236}">
                <a16:creationId xmlns:a16="http://schemas.microsoft.com/office/drawing/2014/main" id="{D5BF3A8A-72F1-392E-855B-5B36E244A7F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0201425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51">
            <a:extLst>
              <a:ext uri="{FF2B5EF4-FFF2-40B4-BE49-F238E27FC236}">
                <a16:creationId xmlns:a16="http://schemas.microsoft.com/office/drawing/2014/main" id="{2AED5DDC-3165-FA12-0310-E3545223E2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593349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2516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2DECB02-D9CE-E57A-0604-BFF41EC38AFA}"/>
              </a:ext>
            </a:extLst>
          </p:cNvPr>
          <p:cNvSpPr/>
          <p:nvPr userDrawn="1"/>
        </p:nvSpPr>
        <p:spPr>
          <a:xfrm>
            <a:off x="0" y="0"/>
            <a:ext cx="2838450" cy="2857958"/>
          </a:xfrm>
          <a:custGeom>
            <a:avLst/>
            <a:gdLst>
              <a:gd name="connsiteX0" fmla="*/ 1971005 w 2838450"/>
              <a:gd name="connsiteY0" fmla="*/ 0 h 2857958"/>
              <a:gd name="connsiteX1" fmla="*/ 2838450 w 2838450"/>
              <a:gd name="connsiteY1" fmla="*/ 0 h 2857958"/>
              <a:gd name="connsiteX2" fmla="*/ 2838450 w 2838450"/>
              <a:gd name="connsiteY2" fmla="*/ 7240 h 2857958"/>
              <a:gd name="connsiteX3" fmla="*/ 278890 w 2838450"/>
              <a:gd name="connsiteY3" fmla="*/ 2843883 h 2857958"/>
              <a:gd name="connsiteX4" fmla="*/ 0 w 2838450"/>
              <a:gd name="connsiteY4" fmla="*/ 2857958 h 2857958"/>
              <a:gd name="connsiteX5" fmla="*/ 0 w 2838450"/>
              <a:gd name="connsiteY5" fmla="*/ 1990580 h 2857958"/>
              <a:gd name="connsiteX6" fmla="*/ 190293 w 2838450"/>
              <a:gd name="connsiteY6" fmla="*/ 1980883 h 2857958"/>
              <a:gd name="connsiteX7" fmla="*/ 1960910 w 2838450"/>
              <a:gd name="connsiteY7" fmla="*/ 200390 h 2857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38450" h="2857958">
                <a:moveTo>
                  <a:pt x="1971005" y="0"/>
                </a:moveTo>
                <a:lnTo>
                  <a:pt x="2838450" y="0"/>
                </a:lnTo>
                <a:lnTo>
                  <a:pt x="2838450" y="7240"/>
                </a:lnTo>
                <a:cubicBezTo>
                  <a:pt x="2838450" y="1484015"/>
                  <a:pt x="1716931" y="2697914"/>
                  <a:pt x="278890" y="2843883"/>
                </a:cubicBezTo>
                <a:lnTo>
                  <a:pt x="0" y="2857958"/>
                </a:lnTo>
                <a:lnTo>
                  <a:pt x="0" y="1990580"/>
                </a:lnTo>
                <a:lnTo>
                  <a:pt x="190293" y="1980883"/>
                </a:lnTo>
                <a:cubicBezTo>
                  <a:pt x="1124600" y="1885128"/>
                  <a:pt x="1866185" y="1135788"/>
                  <a:pt x="1960910" y="20039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68E760EA-7D83-1DF2-A8EE-4F218084E74F}"/>
              </a:ext>
            </a:extLst>
          </p:cNvPr>
          <p:cNvSpPr/>
          <p:nvPr userDrawn="1"/>
        </p:nvSpPr>
        <p:spPr>
          <a:xfrm>
            <a:off x="1" y="-1"/>
            <a:ext cx="1970627" cy="1990267"/>
          </a:xfrm>
          <a:custGeom>
            <a:avLst/>
            <a:gdLst>
              <a:gd name="connsiteX0" fmla="*/ 0 w 1970627"/>
              <a:gd name="connsiteY0" fmla="*/ 0 h 1990267"/>
              <a:gd name="connsiteX1" fmla="*/ 1970627 w 1970627"/>
              <a:gd name="connsiteY1" fmla="*/ 0 h 1990267"/>
              <a:gd name="connsiteX2" fmla="*/ 1960534 w 1970627"/>
              <a:gd name="connsiteY2" fmla="*/ 200357 h 1990267"/>
              <a:gd name="connsiteX3" fmla="*/ 190254 w 1970627"/>
              <a:gd name="connsiteY3" fmla="*/ 1980571 h 1990267"/>
              <a:gd name="connsiteX4" fmla="*/ 0 w 1970627"/>
              <a:gd name="connsiteY4" fmla="*/ 1990267 h 199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0627" h="1990267">
                <a:moveTo>
                  <a:pt x="0" y="0"/>
                </a:moveTo>
                <a:lnTo>
                  <a:pt x="1970627" y="0"/>
                </a:lnTo>
                <a:lnTo>
                  <a:pt x="1960534" y="200357"/>
                </a:lnTo>
                <a:cubicBezTo>
                  <a:pt x="1865827" y="1135608"/>
                  <a:pt x="1124383" y="1884831"/>
                  <a:pt x="190254" y="1980571"/>
                </a:cubicBezTo>
                <a:lnTo>
                  <a:pt x="0" y="1990267"/>
                </a:lnTo>
                <a:close/>
              </a:path>
            </a:pathLst>
          </a:custGeom>
          <a:solidFill>
            <a:srgbClr val="F5CDC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F3F3353-78A1-F584-81A6-9513382DF18F}"/>
              </a:ext>
            </a:extLst>
          </p:cNvPr>
          <p:cNvSpPr/>
          <p:nvPr userDrawn="1"/>
        </p:nvSpPr>
        <p:spPr>
          <a:xfrm>
            <a:off x="1" y="1"/>
            <a:ext cx="1003449" cy="1013015"/>
          </a:xfrm>
          <a:custGeom>
            <a:avLst/>
            <a:gdLst>
              <a:gd name="connsiteX0" fmla="*/ 0 w 1003449"/>
              <a:gd name="connsiteY0" fmla="*/ 0 h 1013015"/>
              <a:gd name="connsiteX1" fmla="*/ 1003449 w 1003449"/>
              <a:gd name="connsiteY1" fmla="*/ 0 h 1013015"/>
              <a:gd name="connsiteX2" fmla="*/ 998306 w 1003449"/>
              <a:gd name="connsiteY2" fmla="*/ 100639 h 1013015"/>
              <a:gd name="connsiteX3" fmla="*/ 90663 w 1003449"/>
              <a:gd name="connsiteY3" fmla="*/ 1008380 h 1013015"/>
              <a:gd name="connsiteX4" fmla="*/ 0 w 1003449"/>
              <a:gd name="connsiteY4" fmla="*/ 1013015 h 1013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3449" h="1013015">
                <a:moveTo>
                  <a:pt x="0" y="0"/>
                </a:moveTo>
                <a:lnTo>
                  <a:pt x="1003449" y="0"/>
                </a:lnTo>
                <a:lnTo>
                  <a:pt x="998306" y="100639"/>
                </a:lnTo>
                <a:cubicBezTo>
                  <a:pt x="949402" y="576784"/>
                  <a:pt x="566756" y="959471"/>
                  <a:pt x="90663" y="1008380"/>
                </a:cubicBezTo>
                <a:lnTo>
                  <a:pt x="0" y="10130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1A846E-CBB1-9805-456D-0C0B89091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" name="Image 2" descr="preencoded.png">
            <a:extLst>
              <a:ext uri="{FF2B5EF4-FFF2-40B4-BE49-F238E27FC236}">
                <a16:creationId xmlns:a16="http://schemas.microsoft.com/office/drawing/2014/main" id="{790E862E-398F-571C-EC2C-3D17164DE059}"/>
              </a:ext>
            </a:extLst>
          </p:cNvPr>
          <p:cNvSpPr/>
          <p:nvPr/>
        </p:nvSpPr>
        <p:spPr>
          <a:xfrm>
            <a:off x="1458332" y="590133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AB1DF8DE-0EED-2627-4B5E-266C0BC276B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5338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2" name="Text Placeholder 4">
            <a:extLst>
              <a:ext uri="{FF2B5EF4-FFF2-40B4-BE49-F238E27FC236}">
                <a16:creationId xmlns:a16="http://schemas.microsoft.com/office/drawing/2014/main" id="{5AE99EEE-38C4-CB2D-EEA0-8A2EB6F129E4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2900911" y="3017520"/>
            <a:ext cx="1993392" cy="557784"/>
          </a:xfr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AA90F0AE-69F4-EBD3-AED1-81E98D3481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16484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F9E49243-B04A-D7AF-B4C7-8E1AE776F8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32057" y="3017520"/>
            <a:ext cx="1993392" cy="557784"/>
          </a:xfr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4780DCD4-46DE-8C31-9F39-FC6E45FC1E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547629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6" name="Text Placeholder 51">
            <a:extLst>
              <a:ext uri="{FF2B5EF4-FFF2-40B4-BE49-F238E27FC236}">
                <a16:creationId xmlns:a16="http://schemas.microsoft.com/office/drawing/2014/main" id="{9FBDF935-4925-03EC-CBC9-1EBA90DF84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5338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51">
            <a:extLst>
              <a:ext uri="{FF2B5EF4-FFF2-40B4-BE49-F238E27FC236}">
                <a16:creationId xmlns:a16="http://schemas.microsoft.com/office/drawing/2014/main" id="{9BB76AA7-442D-54A7-D075-C67F4743896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00911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51">
            <a:extLst>
              <a:ext uri="{FF2B5EF4-FFF2-40B4-BE49-F238E27FC236}">
                <a16:creationId xmlns:a16="http://schemas.microsoft.com/office/drawing/2014/main" id="{9E419856-1586-F2D8-A1B4-F67FEE9839D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16484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51">
            <a:extLst>
              <a:ext uri="{FF2B5EF4-FFF2-40B4-BE49-F238E27FC236}">
                <a16:creationId xmlns:a16="http://schemas.microsoft.com/office/drawing/2014/main" id="{AED74DD2-EAE3-76BF-56B9-C04FCED1F2D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332057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51">
            <a:extLst>
              <a:ext uri="{FF2B5EF4-FFF2-40B4-BE49-F238E27FC236}">
                <a16:creationId xmlns:a16="http://schemas.microsoft.com/office/drawing/2014/main" id="{0A39AD48-2F98-C0C9-DE08-CED7EBF816B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547629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6BE61D7-B0A3-902B-4F58-727982880EF5}"/>
              </a:ext>
            </a:extLst>
          </p:cNvPr>
          <p:cNvCxnSpPr>
            <a:cxnSpLocks/>
          </p:cNvCxnSpPr>
          <p:nvPr userDrawn="1"/>
        </p:nvCxnSpPr>
        <p:spPr>
          <a:xfrm>
            <a:off x="739398" y="4187681"/>
            <a:ext cx="10812360" cy="0"/>
          </a:xfrm>
          <a:prstGeom prst="line">
            <a:avLst/>
          </a:prstGeom>
          <a:ln w="127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033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784" y="1243584"/>
            <a:ext cx="8165592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Image 0" descr="preencoded.png">
            <a:extLst>
              <a:ext uri="{FF2B5EF4-FFF2-40B4-BE49-F238E27FC236}">
                <a16:creationId xmlns:a16="http://schemas.microsoft.com/office/drawing/2014/main" id="{CD2D664E-6702-6607-A37E-2E996144917C}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3" name="Image 1" descr="preencoded.png">
            <a:extLst>
              <a:ext uri="{FF2B5EF4-FFF2-40B4-BE49-F238E27FC236}">
                <a16:creationId xmlns:a16="http://schemas.microsoft.com/office/drawing/2014/main" id="{951C5737-DF7E-D671-AC74-9E488335BC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232A1E1-DD38-15EA-6CA1-A84950EC43F0}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Image 5" descr="preencoded.png">
            <a:extLst>
              <a:ext uri="{FF2B5EF4-FFF2-40B4-BE49-F238E27FC236}">
                <a16:creationId xmlns:a16="http://schemas.microsoft.com/office/drawing/2014/main" id="{B9036D42-A06F-E6EE-BB91-8BAF045198BE}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9" name="Image 6" descr="preencoded.png">
            <a:extLst>
              <a:ext uri="{FF2B5EF4-FFF2-40B4-BE49-F238E27FC236}">
                <a16:creationId xmlns:a16="http://schemas.microsoft.com/office/drawing/2014/main" id="{86E0540C-3355-A50D-AC61-047B54B70C6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0" y="2330704"/>
            <a:ext cx="3822192" cy="41148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5032" y="2877312"/>
            <a:ext cx="3741928" cy="3684588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46720" y="2330704"/>
            <a:ext cx="3822192" cy="41148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54112" y="2877312"/>
            <a:ext cx="3741928" cy="3684588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031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45A0A-815D-3414-088B-C041E6742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1234440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B5E29-6335-83BC-FA01-FAE422D2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476D1-B61A-E9FD-E266-768B405C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C025625F-8274-840F-6DD8-D36687CB8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3232" y="2743200"/>
            <a:ext cx="3328416" cy="3557016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Picture Placeholder 62">
            <a:extLst>
              <a:ext uri="{FF2B5EF4-FFF2-40B4-BE49-F238E27FC236}">
                <a16:creationId xmlns:a16="http://schemas.microsoft.com/office/drawing/2014/main" id="{2F18FBB7-2D21-7954-1324-C7D3BFE5C85D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1911096" y="2258568"/>
            <a:ext cx="932688" cy="9326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2EF54C35-5F8E-4E0A-AB4D-97E3812191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92124" y="3950208"/>
            <a:ext cx="2770632" cy="2206752"/>
          </a:xfrm>
          <a:noFill/>
        </p:spPr>
        <p:txBody>
          <a:bodyPr lIns="91440" rIns="91440" anchor="t">
            <a:no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084A0326-A0B8-1723-B8BA-B015344F2D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43984" y="2743200"/>
            <a:ext cx="3328416" cy="3557016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Picture Placeholder 62">
            <a:extLst>
              <a:ext uri="{FF2B5EF4-FFF2-40B4-BE49-F238E27FC236}">
                <a16:creationId xmlns:a16="http://schemas.microsoft.com/office/drawing/2014/main" id="{139354A0-F5DF-3AC5-5E8B-A41146C26F3C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5641848" y="2258568"/>
            <a:ext cx="932688" cy="9326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51">
            <a:extLst>
              <a:ext uri="{FF2B5EF4-FFF2-40B4-BE49-F238E27FC236}">
                <a16:creationId xmlns:a16="http://schemas.microsoft.com/office/drawing/2014/main" id="{E9730E82-F317-686A-8777-D81705BCC70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22876" y="3950208"/>
            <a:ext cx="2770632" cy="2206752"/>
          </a:xfrm>
          <a:noFill/>
        </p:spPr>
        <p:txBody>
          <a:bodyPr lIns="91440" rIns="91440" anchor="t">
            <a:no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0E3B57F3-1903-446F-D989-D6CA342D086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092440" y="2743200"/>
            <a:ext cx="3328416" cy="3557016"/>
          </a:xfrm>
          <a:noFill/>
          <a:ln w="12700">
            <a:solidFill>
              <a:schemeClr val="accent4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5" name="Picture Placeholder 62">
            <a:extLst>
              <a:ext uri="{FF2B5EF4-FFF2-40B4-BE49-F238E27FC236}">
                <a16:creationId xmlns:a16="http://schemas.microsoft.com/office/drawing/2014/main" id="{D5BF3A8A-72F1-392E-855B-5B36E244A7FD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9290304" y="2258568"/>
            <a:ext cx="932688" cy="932688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51">
            <a:extLst>
              <a:ext uri="{FF2B5EF4-FFF2-40B4-BE49-F238E27FC236}">
                <a16:creationId xmlns:a16="http://schemas.microsoft.com/office/drawing/2014/main" id="{2AED5DDC-3165-FA12-0310-E3545223E2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71332" y="3950208"/>
            <a:ext cx="2770632" cy="2206752"/>
          </a:xfrm>
          <a:noFill/>
        </p:spPr>
        <p:txBody>
          <a:bodyPr lIns="91440" rIns="91440" anchor="t">
            <a:no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8954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Image 2" descr="preencoded.png">
            <a:extLst>
              <a:ext uri="{FF2B5EF4-FFF2-40B4-BE49-F238E27FC236}">
                <a16:creationId xmlns:a16="http://schemas.microsoft.com/office/drawing/2014/main" id="{ABC388A2-FFC7-1A87-02FB-C97B50161FD3}"/>
              </a:ext>
            </a:extLst>
          </p:cNvPr>
          <p:cNvSpPr/>
          <p:nvPr/>
        </p:nvSpPr>
        <p:spPr>
          <a:xfrm>
            <a:off x="8758238" y="-14287"/>
            <a:ext cx="3433763" cy="3452812"/>
          </a:xfrm>
          <a:custGeom>
            <a:avLst/>
            <a:gdLst>
              <a:gd name="connsiteX0" fmla="*/ 3433763 w 3433763"/>
              <a:gd name="connsiteY0" fmla="*/ 0 h 3452812"/>
              <a:gd name="connsiteX1" fmla="*/ 3433763 w 3433763"/>
              <a:gd name="connsiteY1" fmla="*/ 3452813 h 3452812"/>
              <a:gd name="connsiteX2" fmla="*/ 0 w 3433763"/>
              <a:gd name="connsiteY2" fmla="*/ 3452813 h 3452812"/>
              <a:gd name="connsiteX3" fmla="*/ 3433763 w 3433763"/>
              <a:gd name="connsiteY3" fmla="*/ 0 h 3452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3763" h="3452812">
                <a:moveTo>
                  <a:pt x="3433763" y="0"/>
                </a:moveTo>
                <a:lnTo>
                  <a:pt x="3433763" y="3452813"/>
                </a:lnTo>
                <a:lnTo>
                  <a:pt x="0" y="3452813"/>
                </a:lnTo>
                <a:cubicBezTo>
                  <a:pt x="0" y="1545912"/>
                  <a:pt x="1537383" y="0"/>
                  <a:pt x="3433763" y="0"/>
                </a:cubicBezTo>
                <a:close/>
              </a:path>
            </a:pathLst>
          </a:custGeom>
          <a:solidFill>
            <a:schemeClr val="accent1"/>
          </a:solidFill>
          <a:ln w="475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5" name="Image 3" descr="preencoded.png">
            <a:extLst>
              <a:ext uri="{FF2B5EF4-FFF2-40B4-BE49-F238E27FC236}">
                <a16:creationId xmlns:a16="http://schemas.microsoft.com/office/drawing/2014/main" id="{D64C4994-B525-F4C0-B74F-D5E8296DFC43}"/>
              </a:ext>
            </a:extLst>
          </p:cNvPr>
          <p:cNvSpPr/>
          <p:nvPr/>
        </p:nvSpPr>
        <p:spPr>
          <a:xfrm>
            <a:off x="8758238" y="3438525"/>
            <a:ext cx="3433763" cy="3433762"/>
          </a:xfrm>
          <a:custGeom>
            <a:avLst/>
            <a:gdLst>
              <a:gd name="connsiteX0" fmla="*/ 0 w 3433763"/>
              <a:gd name="connsiteY0" fmla="*/ 0 h 3433762"/>
              <a:gd name="connsiteX1" fmla="*/ 3433763 w 3433763"/>
              <a:gd name="connsiteY1" fmla="*/ 0 h 3433762"/>
              <a:gd name="connsiteX2" fmla="*/ 3433763 w 3433763"/>
              <a:gd name="connsiteY2" fmla="*/ 3433763 h 3433762"/>
              <a:gd name="connsiteX3" fmla="*/ 0 w 3433763"/>
              <a:gd name="connsiteY3" fmla="*/ 0 h 343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3763" h="3433762">
                <a:moveTo>
                  <a:pt x="0" y="0"/>
                </a:moveTo>
                <a:lnTo>
                  <a:pt x="3433763" y="0"/>
                </a:lnTo>
                <a:lnTo>
                  <a:pt x="3433763" y="3433763"/>
                </a:lnTo>
                <a:cubicBezTo>
                  <a:pt x="1537383" y="3433763"/>
                  <a:pt x="0" y="18963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75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6" name="Image 4" descr="preencoded.png">
            <a:extLst>
              <a:ext uri="{FF2B5EF4-FFF2-40B4-BE49-F238E27FC236}">
                <a16:creationId xmlns:a16="http://schemas.microsoft.com/office/drawing/2014/main" id="{9019DA73-2516-F3D2-ECDB-620C90483DB3}"/>
              </a:ext>
            </a:extLst>
          </p:cNvPr>
          <p:cNvSpPr/>
          <p:nvPr/>
        </p:nvSpPr>
        <p:spPr>
          <a:xfrm flipV="1">
            <a:off x="9991725" y="1247775"/>
            <a:ext cx="2200275" cy="2181225"/>
          </a:xfrm>
          <a:custGeom>
            <a:avLst/>
            <a:gdLst>
              <a:gd name="connsiteX0" fmla="*/ 0 w 2200275"/>
              <a:gd name="connsiteY0" fmla="*/ 0 h 2181225"/>
              <a:gd name="connsiteX1" fmla="*/ 2200275 w 2200275"/>
              <a:gd name="connsiteY1" fmla="*/ 2181225 h 2181225"/>
              <a:gd name="connsiteX2" fmla="*/ 2200275 w 2200275"/>
              <a:gd name="connsiteY2" fmla="*/ 0 h 2181225"/>
              <a:gd name="connsiteX3" fmla="*/ 0 w 2200275"/>
              <a:gd name="connsiteY3" fmla="*/ 0 h 218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0275" h="2181225">
                <a:moveTo>
                  <a:pt x="0" y="0"/>
                </a:moveTo>
                <a:cubicBezTo>
                  <a:pt x="0" y="1204689"/>
                  <a:pt x="985061" y="2181225"/>
                  <a:pt x="2200275" y="2181225"/>
                </a:cubicBezTo>
                <a:lnTo>
                  <a:pt x="220027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47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3" name="Image 7" descr="preencoded.png">
            <a:extLst>
              <a:ext uri="{FF2B5EF4-FFF2-40B4-BE49-F238E27FC236}">
                <a16:creationId xmlns:a16="http://schemas.microsoft.com/office/drawing/2014/main" id="{FEA70E9F-C506-413C-11EF-5915A2296643}"/>
              </a:ext>
            </a:extLst>
          </p:cNvPr>
          <p:cNvSpPr/>
          <p:nvPr/>
        </p:nvSpPr>
        <p:spPr>
          <a:xfrm flipV="1">
            <a:off x="-20086" y="4580051"/>
            <a:ext cx="2277948" cy="2277948"/>
          </a:xfrm>
          <a:custGeom>
            <a:avLst/>
            <a:gdLst>
              <a:gd name="connsiteX0" fmla="*/ 0 w 2277948"/>
              <a:gd name="connsiteY0" fmla="*/ 2277948 h 2277948"/>
              <a:gd name="connsiteX1" fmla="*/ 2277948 w 2277948"/>
              <a:gd name="connsiteY1" fmla="*/ 0 h 2277948"/>
              <a:gd name="connsiteX2" fmla="*/ 0 w 2277948"/>
              <a:gd name="connsiteY2" fmla="*/ 0 h 2277948"/>
              <a:gd name="connsiteX3" fmla="*/ 0 w 2277948"/>
              <a:gd name="connsiteY3" fmla="*/ 2277948 h 2277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7948" h="2277948">
                <a:moveTo>
                  <a:pt x="0" y="2277948"/>
                </a:moveTo>
                <a:cubicBezTo>
                  <a:pt x="1258034" y="2277948"/>
                  <a:pt x="2277948" y="1258034"/>
                  <a:pt x="2277948" y="0"/>
                </a:cubicBezTo>
                <a:lnTo>
                  <a:pt x="0" y="0"/>
                </a:lnTo>
                <a:lnTo>
                  <a:pt x="0" y="2277948"/>
                </a:lnTo>
                <a:close/>
              </a:path>
            </a:pathLst>
          </a:custGeom>
          <a:solidFill>
            <a:schemeClr val="accent4"/>
          </a:solidFill>
          <a:ln w="508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21" name="Image 2" descr="preencoded.png">
            <a:extLst>
              <a:ext uri="{FF2B5EF4-FFF2-40B4-BE49-F238E27FC236}">
                <a16:creationId xmlns:a16="http://schemas.microsoft.com/office/drawing/2014/main" id="{A8B7F1F1-806C-8D65-7340-220A0C4653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991886" y="3441269"/>
            <a:ext cx="2200114" cy="2200114"/>
          </a:xfrm>
          <a:prstGeom prst="rect">
            <a:avLst/>
          </a:prstGeom>
        </p:spPr>
      </p:pic>
      <p:sp>
        <p:nvSpPr>
          <p:cNvPr id="54" name="Image 2" descr="preencoded.png">
            <a:extLst>
              <a:ext uri="{FF2B5EF4-FFF2-40B4-BE49-F238E27FC236}">
                <a16:creationId xmlns:a16="http://schemas.microsoft.com/office/drawing/2014/main" id="{F19C81EC-0322-58A2-C455-6E2C84D1E6E8}"/>
              </a:ext>
            </a:extLst>
          </p:cNvPr>
          <p:cNvSpPr/>
          <p:nvPr/>
        </p:nvSpPr>
        <p:spPr>
          <a:xfrm>
            <a:off x="1707959" y="5667616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0" y="1883664"/>
            <a:ext cx="6766560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8760" y="2837688"/>
            <a:ext cx="5879592" cy="2700528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F9FD95-086F-282B-820C-8CDAD4A6EEB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4857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EF1F750-031C-BDB7-BD7B-9CBE17406FDB}"/>
              </a:ext>
            </a:extLst>
          </p:cNvPr>
          <p:cNvSpPr/>
          <p:nvPr userDrawn="1"/>
        </p:nvSpPr>
        <p:spPr>
          <a:xfrm>
            <a:off x="0" y="0"/>
            <a:ext cx="8948738" cy="6858000"/>
          </a:xfrm>
          <a:custGeom>
            <a:avLst/>
            <a:gdLst>
              <a:gd name="connsiteX0" fmla="*/ 0 w 8948738"/>
              <a:gd name="connsiteY0" fmla="*/ 0 h 6858000"/>
              <a:gd name="connsiteX1" fmla="*/ 5932941 w 8948738"/>
              <a:gd name="connsiteY1" fmla="*/ 0 h 6858000"/>
              <a:gd name="connsiteX2" fmla="*/ 6047310 w 8948738"/>
              <a:gd name="connsiteY2" fmla="*/ 14613 h 6858000"/>
              <a:gd name="connsiteX3" fmla="*/ 8948738 w 8948738"/>
              <a:gd name="connsiteY3" fmla="*/ 3416480 h 6858000"/>
              <a:gd name="connsiteX4" fmla="*/ 5702202 w 8948738"/>
              <a:gd name="connsiteY4" fmla="*/ 6853523 h 6858000"/>
              <a:gd name="connsiteX5" fmla="*/ 5526113 w 8948738"/>
              <a:gd name="connsiteY5" fmla="*/ 6858000 h 6858000"/>
              <a:gd name="connsiteX6" fmla="*/ 0 w 894873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48738" h="6858000">
                <a:moveTo>
                  <a:pt x="0" y="0"/>
                </a:moveTo>
                <a:lnTo>
                  <a:pt x="5932941" y="0"/>
                </a:lnTo>
                <a:lnTo>
                  <a:pt x="6047310" y="14613"/>
                </a:lnTo>
                <a:cubicBezTo>
                  <a:pt x="7690210" y="267026"/>
                  <a:pt x="8948738" y="1693971"/>
                  <a:pt x="8948738" y="3416480"/>
                </a:cubicBezTo>
                <a:cubicBezTo>
                  <a:pt x="8948738" y="5257788"/>
                  <a:pt x="7510634" y="6761349"/>
                  <a:pt x="5702202" y="6853523"/>
                </a:cubicBezTo>
                <a:lnTo>
                  <a:pt x="552611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47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 descr="preencoded.png">
            <a:extLst>
              <a:ext uri="{FF2B5EF4-FFF2-40B4-BE49-F238E27FC236}">
                <a16:creationId xmlns:a16="http://schemas.microsoft.com/office/drawing/2014/main" id="{FEB515B5-2D9F-58E1-6E3C-CCBF105D891E}"/>
              </a:ext>
            </a:extLst>
          </p:cNvPr>
          <p:cNvSpPr/>
          <p:nvPr userDrawn="1"/>
        </p:nvSpPr>
        <p:spPr>
          <a:xfrm>
            <a:off x="7538626" y="13142"/>
            <a:ext cx="4653374" cy="6831717"/>
          </a:xfrm>
          <a:custGeom>
            <a:avLst/>
            <a:gdLst>
              <a:gd name="connsiteX0" fmla="*/ 3416476 w 4653374"/>
              <a:gd name="connsiteY0" fmla="*/ 0 h 6831717"/>
              <a:gd name="connsiteX1" fmla="*/ 4653374 w 4653374"/>
              <a:gd name="connsiteY1" fmla="*/ 0 h 6831717"/>
              <a:gd name="connsiteX2" fmla="*/ 4653374 w 4653374"/>
              <a:gd name="connsiteY2" fmla="*/ 6831717 h 6831717"/>
              <a:gd name="connsiteX3" fmla="*/ 3416476 w 4653374"/>
              <a:gd name="connsiteY3" fmla="*/ 6831717 h 6831717"/>
              <a:gd name="connsiteX4" fmla="*/ 0 w 4653374"/>
              <a:gd name="connsiteY4" fmla="*/ 3415863 h 6831717"/>
              <a:gd name="connsiteX5" fmla="*/ 3416476 w 4653374"/>
              <a:gd name="connsiteY5" fmla="*/ 0 h 683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53374" h="6831717">
                <a:moveTo>
                  <a:pt x="3416476" y="0"/>
                </a:moveTo>
                <a:lnTo>
                  <a:pt x="4653374" y="0"/>
                </a:lnTo>
                <a:lnTo>
                  <a:pt x="4653374" y="6831717"/>
                </a:lnTo>
                <a:lnTo>
                  <a:pt x="3416476" y="6831717"/>
                </a:lnTo>
                <a:cubicBezTo>
                  <a:pt x="1529612" y="6831717"/>
                  <a:pt x="0" y="5302406"/>
                  <a:pt x="0" y="3415863"/>
                </a:cubicBezTo>
                <a:cubicBezTo>
                  <a:pt x="0" y="1529335"/>
                  <a:pt x="1529607" y="0"/>
                  <a:pt x="3416476" y="0"/>
                </a:cubicBezTo>
                <a:close/>
              </a:path>
            </a:pathLst>
          </a:custGeom>
          <a:solidFill>
            <a:schemeClr val="accent1"/>
          </a:solidFill>
          <a:ln w="477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9" name="Image 2" descr="preencoded.png">
            <a:extLst>
              <a:ext uri="{FF2B5EF4-FFF2-40B4-BE49-F238E27FC236}">
                <a16:creationId xmlns:a16="http://schemas.microsoft.com/office/drawing/2014/main" id="{5CCFEDF9-5B69-87BA-8A33-35033DA401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737234" y="-25041"/>
            <a:ext cx="3432191" cy="34321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7048" y="1975104"/>
            <a:ext cx="4169664" cy="667512"/>
          </a:xfrm>
        </p:spPr>
        <p:txBody>
          <a:bodyPr tIns="0"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5336" y="2846832"/>
            <a:ext cx="4169664" cy="2176272"/>
          </a:xfrm>
        </p:spPr>
        <p:txBody>
          <a:bodyPr lIns="91440" tIns="0" rIns="91440" bIns="0">
            <a:noAutofit/>
          </a:bodyPr>
          <a:lstStyle>
            <a:lvl1pPr marL="0" indent="0" algn="l">
              <a:spcBef>
                <a:spcPts val="576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898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mage 0" descr="preencoded.png">
            <a:extLst>
              <a:ext uri="{FF2B5EF4-FFF2-40B4-BE49-F238E27FC236}">
                <a16:creationId xmlns:a16="http://schemas.microsoft.com/office/drawing/2014/main" id="{8D5D10FF-3DE5-39CA-FA9A-29A09DC47BFC}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1" name="Image 1" descr="preencoded.png">
            <a:extLst>
              <a:ext uri="{FF2B5EF4-FFF2-40B4-BE49-F238E27FC236}">
                <a16:creationId xmlns:a16="http://schemas.microsoft.com/office/drawing/2014/main" id="{BFA89E6A-8342-AE30-45E0-BC1DFE3276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8309FA-889A-E2F2-1EDA-F872245F5FDF}"/>
              </a:ext>
            </a:extLst>
          </p:cNvPr>
          <p:cNvSpPr/>
          <p:nvPr userDrawn="1"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" name="Image 5" descr="preencoded.png">
            <a:extLst>
              <a:ext uri="{FF2B5EF4-FFF2-40B4-BE49-F238E27FC236}">
                <a16:creationId xmlns:a16="http://schemas.microsoft.com/office/drawing/2014/main" id="{D9D7EB49-4BC9-040F-C4CC-5771C5FB312B}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7" name="Image 6" descr="preencoded.png">
            <a:extLst>
              <a:ext uri="{FF2B5EF4-FFF2-40B4-BE49-F238E27FC236}">
                <a16:creationId xmlns:a16="http://schemas.microsoft.com/office/drawing/2014/main" id="{3CE04498-C285-EFB8-340C-1A064078152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18" name="Title 19">
            <a:extLst>
              <a:ext uri="{FF2B5EF4-FFF2-40B4-BE49-F238E27FC236}">
                <a16:creationId xmlns:a16="http://schemas.microsoft.com/office/drawing/2014/main" id="{9CBE0ADC-7FA0-F7E3-96EF-BBACB6A90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784" y="1243584"/>
            <a:ext cx="8165592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0F9C0517-D83A-CC55-35B8-B2F990C96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5032" y="2255520"/>
            <a:ext cx="3741928" cy="4306380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CF8BFBBE-0EAE-B647-2648-A5FB0094BF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754112" y="2255520"/>
            <a:ext cx="3741928" cy="4306380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8321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C6B5F91-ABF5-D0B6-E43F-40CEDC3A6DF8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2D64F1-27B6-A1E5-4F44-A6029FAB307B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684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626DE4B-D4E5-B36A-89FA-7C0E87AFC31D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243571-BE64-3777-F992-88FC43A60537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182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DFAE2CB-0EAD-E788-FCB7-FB12F6939199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00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5923D9E-9381-3D11-B31A-1BF5C97F35B0}"/>
              </a:ext>
            </a:extLst>
          </p:cNvPr>
          <p:cNvGrpSpPr/>
          <p:nvPr userDrawn="1"/>
        </p:nvGrpSpPr>
        <p:grpSpPr>
          <a:xfrm>
            <a:off x="6452303" y="3405019"/>
            <a:ext cx="5739697" cy="3467971"/>
            <a:chOff x="5009037" y="2525712"/>
            <a:chExt cx="7170193" cy="433228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F297964-0B81-31DC-6D6D-1414832238B1}"/>
              </a:ext>
            </a:extLst>
          </p:cNvPr>
          <p:cNvGrpSpPr/>
          <p:nvPr userDrawn="1"/>
        </p:nvGrpSpPr>
        <p:grpSpPr>
          <a:xfrm flipH="1" flipV="1">
            <a:off x="6465610" y="0"/>
            <a:ext cx="5739697" cy="3467971"/>
            <a:chOff x="5183405" y="2678112"/>
            <a:chExt cx="7170193" cy="4332288"/>
          </a:xfrm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" name="Image 2" descr="preencoded.png">
            <a:extLst>
              <a:ext uri="{FF2B5EF4-FFF2-40B4-BE49-F238E27FC236}">
                <a16:creationId xmlns:a16="http://schemas.microsoft.com/office/drawing/2014/main" id="{EFFAEAD9-58A9-096B-C6D0-58F7AD08EB20}"/>
              </a:ext>
            </a:extLst>
          </p:cNvPr>
          <p:cNvSpPr/>
          <p:nvPr/>
        </p:nvSpPr>
        <p:spPr>
          <a:xfrm>
            <a:off x="7642518" y="4577658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6" y="1901952"/>
            <a:ext cx="5693664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616" y="2770632"/>
            <a:ext cx="5693664" cy="3122168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50000"/>
              </a:lnSpc>
              <a:spcBef>
                <a:spcPts val="0"/>
              </a:spcBef>
              <a:defRPr sz="2000"/>
            </a:lvl2pPr>
            <a:lvl3pPr marL="685800">
              <a:lnSpc>
                <a:spcPct val="150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39645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AA6B609-D718-DB49-892F-7E49376CC913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67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35EFB42-020B-1DF4-3D42-26092CE45F08}"/>
              </a:ext>
            </a:extLst>
          </p:cNvPr>
          <p:cNvSpPr/>
          <p:nvPr userDrawn="1"/>
        </p:nvSpPr>
        <p:spPr>
          <a:xfrm>
            <a:off x="0" y="3427336"/>
            <a:ext cx="3430200" cy="3430665"/>
          </a:xfrm>
          <a:custGeom>
            <a:avLst/>
            <a:gdLst>
              <a:gd name="connsiteX0" fmla="*/ 0 w 3430200"/>
              <a:gd name="connsiteY0" fmla="*/ 0 h 3430665"/>
              <a:gd name="connsiteX1" fmla="*/ 3430200 w 3430200"/>
              <a:gd name="connsiteY1" fmla="*/ 0 h 3430665"/>
              <a:gd name="connsiteX2" fmla="*/ 3430200 w 3430200"/>
              <a:gd name="connsiteY2" fmla="*/ 3430665 h 3430665"/>
              <a:gd name="connsiteX3" fmla="*/ 0 w 3430200"/>
              <a:gd name="connsiteY3" fmla="*/ 3430665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0200" h="3430665">
                <a:moveTo>
                  <a:pt x="0" y="0"/>
                </a:moveTo>
                <a:lnTo>
                  <a:pt x="3430200" y="0"/>
                </a:lnTo>
                <a:lnTo>
                  <a:pt x="3430200" y="3430665"/>
                </a:lnTo>
                <a:lnTo>
                  <a:pt x="0" y="343066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B4DD322-D1E0-74CB-BBFF-057426E58EBC}"/>
              </a:ext>
            </a:extLst>
          </p:cNvPr>
          <p:cNvSpPr/>
          <p:nvPr userDrawn="1"/>
        </p:nvSpPr>
        <p:spPr>
          <a:xfrm>
            <a:off x="0" y="3427336"/>
            <a:ext cx="3430200" cy="3430665"/>
          </a:xfrm>
          <a:custGeom>
            <a:avLst/>
            <a:gdLst>
              <a:gd name="connsiteX0" fmla="*/ 3430200 w 3430200"/>
              <a:gd name="connsiteY0" fmla="*/ 0 h 3430665"/>
              <a:gd name="connsiteX1" fmla="*/ 3430200 w 3430200"/>
              <a:gd name="connsiteY1" fmla="*/ 3430665 h 3430665"/>
              <a:gd name="connsiteX2" fmla="*/ 0 w 3430200"/>
              <a:gd name="connsiteY2" fmla="*/ 3430665 h 3430665"/>
              <a:gd name="connsiteX3" fmla="*/ 0 w 3430200"/>
              <a:gd name="connsiteY3" fmla="*/ 3417531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0200" h="3430665">
                <a:moveTo>
                  <a:pt x="3430200" y="0"/>
                </a:moveTo>
                <a:lnTo>
                  <a:pt x="3430200" y="3430665"/>
                </a:lnTo>
                <a:lnTo>
                  <a:pt x="0" y="3430665"/>
                </a:lnTo>
                <a:lnTo>
                  <a:pt x="0" y="341753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11D3FCE-EC92-8558-A3E5-04DB12477A3B}"/>
              </a:ext>
            </a:extLst>
          </p:cNvPr>
          <p:cNvSpPr/>
          <p:nvPr userDrawn="1"/>
        </p:nvSpPr>
        <p:spPr>
          <a:xfrm>
            <a:off x="1" y="1"/>
            <a:ext cx="3423785" cy="3437345"/>
          </a:xfrm>
          <a:custGeom>
            <a:avLst/>
            <a:gdLst>
              <a:gd name="connsiteX0" fmla="*/ 0 w 3423785"/>
              <a:gd name="connsiteY0" fmla="*/ 0 h 3437345"/>
              <a:gd name="connsiteX1" fmla="*/ 3423785 w 3423785"/>
              <a:gd name="connsiteY1" fmla="*/ 0 h 3437345"/>
              <a:gd name="connsiteX2" fmla="*/ 3423785 w 3423785"/>
              <a:gd name="connsiteY2" fmla="*/ 3437345 h 3437345"/>
              <a:gd name="connsiteX3" fmla="*/ 0 w 3423785"/>
              <a:gd name="connsiteY3" fmla="*/ 3437345 h 343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3785" h="3437345">
                <a:moveTo>
                  <a:pt x="0" y="0"/>
                </a:moveTo>
                <a:lnTo>
                  <a:pt x="3423785" y="0"/>
                </a:lnTo>
                <a:lnTo>
                  <a:pt x="3423785" y="3437345"/>
                </a:lnTo>
                <a:lnTo>
                  <a:pt x="0" y="343734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4224528" y="2276856"/>
            <a:ext cx="6766560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4224528" y="3222752"/>
            <a:ext cx="6766560" cy="2700528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4224528" y="457200"/>
            <a:ext cx="3200400" cy="274320"/>
          </a:xfrm>
        </p:spPr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17CBC9E-B934-828F-2AE5-211CEF5B1D25}"/>
              </a:ext>
            </a:extLst>
          </p:cNvPr>
          <p:cNvSpPr/>
          <p:nvPr userDrawn="1"/>
        </p:nvSpPr>
        <p:spPr>
          <a:xfrm>
            <a:off x="1" y="869"/>
            <a:ext cx="3423785" cy="3436477"/>
          </a:xfrm>
          <a:custGeom>
            <a:avLst/>
            <a:gdLst>
              <a:gd name="connsiteX0" fmla="*/ 0 w 3423785"/>
              <a:gd name="connsiteY0" fmla="*/ 0 h 3436477"/>
              <a:gd name="connsiteX1" fmla="*/ 3423785 w 3423785"/>
              <a:gd name="connsiteY1" fmla="*/ 3436477 h 3436477"/>
              <a:gd name="connsiteX2" fmla="*/ 0 w 3423785"/>
              <a:gd name="connsiteY2" fmla="*/ 3436477 h 34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3785" h="3436477">
                <a:moveTo>
                  <a:pt x="0" y="0"/>
                </a:moveTo>
                <a:lnTo>
                  <a:pt x="3423785" y="3436477"/>
                </a:lnTo>
                <a:lnTo>
                  <a:pt x="0" y="34364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183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3D352B04-96E6-839B-9D92-EE98385C4D49}"/>
              </a:ext>
            </a:extLst>
          </p:cNvPr>
          <p:cNvSpPr/>
          <p:nvPr userDrawn="1"/>
        </p:nvSpPr>
        <p:spPr>
          <a:xfrm>
            <a:off x="2062836" y="686475"/>
            <a:ext cx="7774629" cy="6193018"/>
          </a:xfrm>
          <a:custGeom>
            <a:avLst/>
            <a:gdLst>
              <a:gd name="connsiteX0" fmla="*/ 3887320 w 7774629"/>
              <a:gd name="connsiteY0" fmla="*/ 0 h 6193018"/>
              <a:gd name="connsiteX1" fmla="*/ 7774629 w 7774629"/>
              <a:gd name="connsiteY1" fmla="*/ 3884811 h 6193018"/>
              <a:gd name="connsiteX2" fmla="*/ 7774629 w 7774629"/>
              <a:gd name="connsiteY2" fmla="*/ 6193018 h 6193018"/>
              <a:gd name="connsiteX3" fmla="*/ 0 w 7774629"/>
              <a:gd name="connsiteY3" fmla="*/ 6193018 h 6193018"/>
              <a:gd name="connsiteX4" fmla="*/ 0 w 7774629"/>
              <a:gd name="connsiteY4" fmla="*/ 3884811 h 6193018"/>
              <a:gd name="connsiteX5" fmla="*/ 3887320 w 7774629"/>
              <a:gd name="connsiteY5" fmla="*/ 0 h 619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74629" h="6193018">
                <a:moveTo>
                  <a:pt x="3887320" y="0"/>
                </a:moveTo>
                <a:cubicBezTo>
                  <a:pt x="6034243" y="0"/>
                  <a:pt x="7774629" y="1739299"/>
                  <a:pt x="7774629" y="3884811"/>
                </a:cubicBezTo>
                <a:lnTo>
                  <a:pt x="7774629" y="6193018"/>
                </a:lnTo>
                <a:lnTo>
                  <a:pt x="0" y="6193018"/>
                </a:lnTo>
                <a:lnTo>
                  <a:pt x="0" y="3884811"/>
                </a:lnTo>
                <a:cubicBezTo>
                  <a:pt x="0" y="1739299"/>
                  <a:pt x="1740414" y="0"/>
                  <a:pt x="3887320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  <a:alpha val="99000"/>
            </a:schemeClr>
          </a:solidFill>
          <a:ln w="543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723D98FB-5EB7-A8DF-8470-B23A80D669E4}"/>
              </a:ext>
            </a:extLst>
          </p:cNvPr>
          <p:cNvSpPr/>
          <p:nvPr userDrawn="1"/>
        </p:nvSpPr>
        <p:spPr>
          <a:xfrm>
            <a:off x="7610252" y="1"/>
            <a:ext cx="2273668" cy="3147998"/>
          </a:xfrm>
          <a:custGeom>
            <a:avLst/>
            <a:gdLst>
              <a:gd name="connsiteX0" fmla="*/ 183295 w 2273668"/>
              <a:gd name="connsiteY0" fmla="*/ 0 h 3147998"/>
              <a:gd name="connsiteX1" fmla="*/ 2273668 w 2273668"/>
              <a:gd name="connsiteY1" fmla="*/ 0 h 3147998"/>
              <a:gd name="connsiteX2" fmla="*/ 2273668 w 2273668"/>
              <a:gd name="connsiteY2" fmla="*/ 3147998 h 3147998"/>
              <a:gd name="connsiteX3" fmla="*/ 2096300 w 2273668"/>
              <a:gd name="connsiteY3" fmla="*/ 3147998 h 3147998"/>
              <a:gd name="connsiteX4" fmla="*/ 2033714 w 2273668"/>
              <a:gd name="connsiteY4" fmla="*/ 3144814 h 3147998"/>
              <a:gd name="connsiteX5" fmla="*/ 0 w 2273668"/>
              <a:gd name="connsiteY5" fmla="*/ 886966 h 3147998"/>
              <a:gd name="connsiteX6" fmla="*/ 178732 w 2273668"/>
              <a:gd name="connsiteY6" fmla="*/ 9417 h 314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73668" h="3147998">
                <a:moveTo>
                  <a:pt x="183295" y="0"/>
                </a:moveTo>
                <a:lnTo>
                  <a:pt x="2273668" y="0"/>
                </a:lnTo>
                <a:lnTo>
                  <a:pt x="2273668" y="3147998"/>
                </a:lnTo>
                <a:lnTo>
                  <a:pt x="2096300" y="3147998"/>
                </a:lnTo>
                <a:lnTo>
                  <a:pt x="2033714" y="3144814"/>
                </a:lnTo>
                <a:cubicBezTo>
                  <a:pt x="895944" y="3028420"/>
                  <a:pt x="0" y="2060597"/>
                  <a:pt x="0" y="886966"/>
                </a:cubicBezTo>
                <a:cubicBezTo>
                  <a:pt x="0" y="576250"/>
                  <a:pt x="63712" y="279606"/>
                  <a:pt x="178732" y="941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4550F3CE-BAE9-3916-42CA-F4D906FA5173}"/>
              </a:ext>
            </a:extLst>
          </p:cNvPr>
          <p:cNvSpPr/>
          <p:nvPr userDrawn="1"/>
        </p:nvSpPr>
        <p:spPr>
          <a:xfrm>
            <a:off x="9883919" y="2"/>
            <a:ext cx="2254928" cy="3141557"/>
          </a:xfrm>
          <a:custGeom>
            <a:avLst/>
            <a:gdLst>
              <a:gd name="connsiteX0" fmla="*/ 0 w 2254928"/>
              <a:gd name="connsiteY0" fmla="*/ 0 h 3141557"/>
              <a:gd name="connsiteX1" fmla="*/ 2080472 w 2254928"/>
              <a:gd name="connsiteY1" fmla="*/ 0 h 3141557"/>
              <a:gd name="connsiteX2" fmla="*/ 2154269 w 2254928"/>
              <a:gd name="connsiteY2" fmla="*/ 202607 h 3141557"/>
              <a:gd name="connsiteX3" fmla="*/ 2254928 w 2254928"/>
              <a:gd name="connsiteY3" fmla="*/ 871976 h 3141557"/>
              <a:gd name="connsiteX4" fmla="*/ 231934 w 2254928"/>
              <a:gd name="connsiteY4" fmla="*/ 3128339 h 3141557"/>
              <a:gd name="connsiteX5" fmla="*/ 19 w 2254928"/>
              <a:gd name="connsiteY5" fmla="*/ 3141557 h 3141557"/>
              <a:gd name="connsiteX6" fmla="*/ 0 w 2254928"/>
              <a:gd name="connsiteY6" fmla="*/ 3141557 h 3141557"/>
              <a:gd name="connsiteX7" fmla="*/ 0 w 2254928"/>
              <a:gd name="connsiteY7" fmla="*/ 2729990 h 3141557"/>
              <a:gd name="connsiteX8" fmla="*/ 0 w 2254928"/>
              <a:gd name="connsiteY8" fmla="*/ 2344136 h 3141557"/>
              <a:gd name="connsiteX9" fmla="*/ 0 w 2254928"/>
              <a:gd name="connsiteY9" fmla="*/ 1983167 h 3141557"/>
              <a:gd name="connsiteX10" fmla="*/ 0 w 2254928"/>
              <a:gd name="connsiteY10" fmla="*/ 1646252 h 3141557"/>
              <a:gd name="connsiteX11" fmla="*/ 0 w 2254928"/>
              <a:gd name="connsiteY11" fmla="*/ 1332565 h 3141557"/>
              <a:gd name="connsiteX12" fmla="*/ 0 w 2254928"/>
              <a:gd name="connsiteY12" fmla="*/ 1041273 h 3141557"/>
              <a:gd name="connsiteX13" fmla="*/ 0 w 2254928"/>
              <a:gd name="connsiteY13" fmla="*/ 771549 h 3141557"/>
              <a:gd name="connsiteX14" fmla="*/ 0 w 2254928"/>
              <a:gd name="connsiteY14" fmla="*/ 522561 h 3141557"/>
              <a:gd name="connsiteX15" fmla="*/ 0 w 2254928"/>
              <a:gd name="connsiteY15" fmla="*/ 293482 h 3141557"/>
              <a:gd name="connsiteX16" fmla="*/ 0 w 2254928"/>
              <a:gd name="connsiteY16" fmla="*/ 83481 h 3141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254928" h="3141557">
                <a:moveTo>
                  <a:pt x="0" y="0"/>
                </a:moveTo>
                <a:lnTo>
                  <a:pt x="2080472" y="0"/>
                </a:lnTo>
                <a:lnTo>
                  <a:pt x="2154269" y="202607"/>
                </a:lnTo>
                <a:cubicBezTo>
                  <a:pt x="2219730" y="414134"/>
                  <a:pt x="2254928" y="638939"/>
                  <a:pt x="2254928" y="871976"/>
                </a:cubicBezTo>
                <a:cubicBezTo>
                  <a:pt x="2254928" y="2045607"/>
                  <a:pt x="1374977" y="3005515"/>
                  <a:pt x="231934" y="3128339"/>
                </a:cubicBezTo>
                <a:lnTo>
                  <a:pt x="19" y="3141557"/>
                </a:lnTo>
                <a:lnTo>
                  <a:pt x="0" y="3141557"/>
                </a:lnTo>
                <a:lnTo>
                  <a:pt x="0" y="2729990"/>
                </a:lnTo>
                <a:lnTo>
                  <a:pt x="0" y="2344136"/>
                </a:lnTo>
                <a:lnTo>
                  <a:pt x="0" y="1983167"/>
                </a:lnTo>
                <a:lnTo>
                  <a:pt x="0" y="1646252"/>
                </a:lnTo>
                <a:lnTo>
                  <a:pt x="0" y="1332565"/>
                </a:lnTo>
                <a:lnTo>
                  <a:pt x="0" y="1041273"/>
                </a:lnTo>
                <a:lnTo>
                  <a:pt x="0" y="771549"/>
                </a:lnTo>
                <a:lnTo>
                  <a:pt x="0" y="522561"/>
                </a:lnTo>
                <a:lnTo>
                  <a:pt x="0" y="293482"/>
                </a:lnTo>
                <a:lnTo>
                  <a:pt x="0" y="8348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D83F65A0-0C52-48AD-DC5D-B5D3BF3CC188}"/>
              </a:ext>
            </a:extLst>
          </p:cNvPr>
          <p:cNvSpPr/>
          <p:nvPr userDrawn="1"/>
        </p:nvSpPr>
        <p:spPr>
          <a:xfrm>
            <a:off x="8395730" y="2"/>
            <a:ext cx="2959203" cy="2352793"/>
          </a:xfrm>
          <a:custGeom>
            <a:avLst/>
            <a:gdLst>
              <a:gd name="connsiteX0" fmla="*/ 289830 w 2959203"/>
              <a:gd name="connsiteY0" fmla="*/ 0 h 2352793"/>
              <a:gd name="connsiteX1" fmla="*/ 2669374 w 2959203"/>
              <a:gd name="connsiteY1" fmla="*/ 0 h 2352793"/>
              <a:gd name="connsiteX2" fmla="*/ 2706511 w 2959203"/>
              <a:gd name="connsiteY2" fmla="*/ 49584 h 2352793"/>
              <a:gd name="connsiteX3" fmla="*/ 2951565 w 2959203"/>
              <a:gd name="connsiteY3" fmla="*/ 724493 h 2352793"/>
              <a:gd name="connsiteX4" fmla="*/ 2959203 w 2959203"/>
              <a:gd name="connsiteY4" fmla="*/ 875514 h 2352793"/>
              <a:gd name="connsiteX5" fmla="*/ 2959203 w 2959203"/>
              <a:gd name="connsiteY5" fmla="*/ 875554 h 2352793"/>
              <a:gd name="connsiteX6" fmla="*/ 2951565 w 2959203"/>
              <a:gd name="connsiteY6" fmla="*/ 1026575 h 2352793"/>
              <a:gd name="connsiteX7" fmla="*/ 1479602 w 2959203"/>
              <a:gd name="connsiteY7" fmla="*/ 2352793 h 2352793"/>
              <a:gd name="connsiteX8" fmla="*/ 0 w 2959203"/>
              <a:gd name="connsiteY8" fmla="*/ 875534 h 2352793"/>
              <a:gd name="connsiteX9" fmla="*/ 252694 w 2959203"/>
              <a:gd name="connsiteY9" fmla="*/ 49584 h 2352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59203" h="2352793">
                <a:moveTo>
                  <a:pt x="289830" y="0"/>
                </a:moveTo>
                <a:lnTo>
                  <a:pt x="2669374" y="0"/>
                </a:lnTo>
                <a:lnTo>
                  <a:pt x="2706511" y="49584"/>
                </a:lnTo>
                <a:cubicBezTo>
                  <a:pt x="2839459" y="246061"/>
                  <a:pt x="2926309" y="476187"/>
                  <a:pt x="2951565" y="724493"/>
                </a:cubicBezTo>
                <a:lnTo>
                  <a:pt x="2959203" y="875514"/>
                </a:lnTo>
                <a:lnTo>
                  <a:pt x="2959203" y="875554"/>
                </a:lnTo>
                <a:lnTo>
                  <a:pt x="2951565" y="1026575"/>
                </a:lnTo>
                <a:cubicBezTo>
                  <a:pt x="2875795" y="1771492"/>
                  <a:pt x="2245691" y="2352793"/>
                  <a:pt x="1479602" y="2352793"/>
                </a:cubicBezTo>
                <a:cubicBezTo>
                  <a:pt x="662440" y="2352793"/>
                  <a:pt x="0" y="1691401"/>
                  <a:pt x="0" y="875534"/>
                </a:cubicBezTo>
                <a:cubicBezTo>
                  <a:pt x="0" y="569583"/>
                  <a:pt x="93156" y="285356"/>
                  <a:pt x="252694" y="495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F8FA7F58-C470-6376-9DB1-DE7034C491E8}"/>
              </a:ext>
            </a:extLst>
          </p:cNvPr>
          <p:cNvSpPr/>
          <p:nvPr userDrawn="1"/>
        </p:nvSpPr>
        <p:spPr>
          <a:xfrm>
            <a:off x="1390854" y="3130662"/>
            <a:ext cx="3106248" cy="3748831"/>
          </a:xfrm>
          <a:custGeom>
            <a:avLst/>
            <a:gdLst>
              <a:gd name="connsiteX0" fmla="*/ 0 w 3106248"/>
              <a:gd name="connsiteY0" fmla="*/ 0 h 3748831"/>
              <a:gd name="connsiteX1" fmla="*/ 3106248 w 3106248"/>
              <a:gd name="connsiteY1" fmla="*/ 3748831 h 3748831"/>
              <a:gd name="connsiteX2" fmla="*/ 0 w 3106248"/>
              <a:gd name="connsiteY2" fmla="*/ 3748831 h 3748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6248" h="3748831">
                <a:moveTo>
                  <a:pt x="0" y="0"/>
                </a:moveTo>
                <a:lnTo>
                  <a:pt x="3106248" y="3748831"/>
                </a:lnTo>
                <a:lnTo>
                  <a:pt x="0" y="3748831"/>
                </a:lnTo>
                <a:close/>
              </a:path>
            </a:pathLst>
          </a:custGeom>
          <a:solidFill>
            <a:schemeClr val="accent2">
              <a:alpha val="99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B27C9E57-563E-7980-7B3C-45FAD9C386F4}"/>
              </a:ext>
            </a:extLst>
          </p:cNvPr>
          <p:cNvSpPr/>
          <p:nvPr userDrawn="1"/>
        </p:nvSpPr>
        <p:spPr>
          <a:xfrm>
            <a:off x="0" y="3130661"/>
            <a:ext cx="1400640" cy="3748832"/>
          </a:xfrm>
          <a:custGeom>
            <a:avLst/>
            <a:gdLst>
              <a:gd name="connsiteX0" fmla="*/ 1400640 w 1400640"/>
              <a:gd name="connsiteY0" fmla="*/ 0 h 3748832"/>
              <a:gd name="connsiteX1" fmla="*/ 1400640 w 1400640"/>
              <a:gd name="connsiteY1" fmla="*/ 3748832 h 3748832"/>
              <a:gd name="connsiteX2" fmla="*/ 0 w 1400640"/>
              <a:gd name="connsiteY2" fmla="*/ 3748832 h 3748832"/>
              <a:gd name="connsiteX3" fmla="*/ 0 w 1400640"/>
              <a:gd name="connsiteY3" fmla="*/ 1684743 h 374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0640" h="3748832">
                <a:moveTo>
                  <a:pt x="1400640" y="0"/>
                </a:moveTo>
                <a:lnTo>
                  <a:pt x="1400640" y="3748832"/>
                </a:lnTo>
                <a:lnTo>
                  <a:pt x="0" y="3748832"/>
                </a:lnTo>
                <a:lnTo>
                  <a:pt x="0" y="168474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776472"/>
            <a:ext cx="6400800" cy="768096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95600" y="4718304"/>
            <a:ext cx="6400800" cy="512064"/>
          </a:xfrm>
        </p:spPr>
        <p:txBody>
          <a:bodyPr lIns="0" tIns="0" rIns="0" bIns="0">
            <a:noAutofit/>
          </a:bodyPr>
          <a:lstStyle>
            <a:lvl1pPr marL="0" indent="0" algn="ctr">
              <a:spcBef>
                <a:spcPts val="0"/>
              </a:spcBef>
              <a:buNone/>
              <a:defRPr sz="2400">
                <a:solidFill>
                  <a:schemeClr val="accent6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1789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459EA3C-8B88-5F1F-531E-7DA7DE55710B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496" y="2103120"/>
            <a:ext cx="11119104" cy="443484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0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0C0F070-237F-C60F-3458-4D4D9BA0A222}"/>
              </a:ext>
            </a:extLst>
          </p:cNvPr>
          <p:cNvSpPr/>
          <p:nvPr userDrawn="1"/>
        </p:nvSpPr>
        <p:spPr>
          <a:xfrm>
            <a:off x="9866106" y="0"/>
            <a:ext cx="2325894" cy="2180854"/>
          </a:xfrm>
          <a:custGeom>
            <a:avLst/>
            <a:gdLst>
              <a:gd name="connsiteX0" fmla="*/ 2066927 w 2325894"/>
              <a:gd name="connsiteY0" fmla="*/ 0 h 2180854"/>
              <a:gd name="connsiteX1" fmla="*/ 2098882 w 2325894"/>
              <a:gd name="connsiteY1" fmla="*/ 0 h 2180854"/>
              <a:gd name="connsiteX2" fmla="*/ 2128893 w 2325894"/>
              <a:gd name="connsiteY2" fmla="*/ 44463 h 2180854"/>
              <a:gd name="connsiteX3" fmla="*/ 2269798 w 2325894"/>
              <a:gd name="connsiteY3" fmla="*/ 120493 h 2180854"/>
              <a:gd name="connsiteX4" fmla="*/ 2325894 w 2325894"/>
              <a:gd name="connsiteY4" fmla="*/ 126162 h 2180854"/>
              <a:gd name="connsiteX5" fmla="*/ 2325894 w 2325894"/>
              <a:gd name="connsiteY5" fmla="*/ 149263 h 2180854"/>
              <a:gd name="connsiteX6" fmla="*/ 2265120 w 2325894"/>
              <a:gd name="connsiteY6" fmla="*/ 143117 h 2180854"/>
              <a:gd name="connsiteX7" fmla="*/ 2075647 w 2325894"/>
              <a:gd name="connsiteY7" fmla="*/ 16048 h 2180854"/>
              <a:gd name="connsiteX8" fmla="*/ 1926448 w 2325894"/>
              <a:gd name="connsiteY8" fmla="*/ 0 h 2180854"/>
              <a:gd name="connsiteX9" fmla="*/ 1950522 w 2325894"/>
              <a:gd name="connsiteY9" fmla="*/ 0 h 2180854"/>
              <a:gd name="connsiteX10" fmla="*/ 1952130 w 2325894"/>
              <a:gd name="connsiteY10" fmla="*/ 5167 h 2180854"/>
              <a:gd name="connsiteX11" fmla="*/ 2244242 w 2325894"/>
              <a:gd name="connsiteY11" fmla="*/ 244834 h 2180854"/>
              <a:gd name="connsiteX12" fmla="*/ 2325894 w 2325894"/>
              <a:gd name="connsiteY12" fmla="*/ 253091 h 2180854"/>
              <a:gd name="connsiteX13" fmla="*/ 2325894 w 2325894"/>
              <a:gd name="connsiteY13" fmla="*/ 276192 h 2180854"/>
              <a:gd name="connsiteX14" fmla="*/ 2239598 w 2325894"/>
              <a:gd name="connsiteY14" fmla="*/ 267464 h 2180854"/>
              <a:gd name="connsiteX15" fmla="*/ 1930848 w 2325894"/>
              <a:gd name="connsiteY15" fmla="*/ 14141 h 2180854"/>
              <a:gd name="connsiteX16" fmla="*/ 1794114 w 2325894"/>
              <a:gd name="connsiteY16" fmla="*/ 0 h 2180854"/>
              <a:gd name="connsiteX17" fmla="*/ 1818202 w 2325894"/>
              <a:gd name="connsiteY17" fmla="*/ 0 h 2180854"/>
              <a:gd name="connsiteX18" fmla="*/ 1835170 w 2325894"/>
              <a:gd name="connsiteY18" fmla="*/ 54535 h 2180854"/>
              <a:gd name="connsiteX19" fmla="*/ 2218687 w 2325894"/>
              <a:gd name="connsiteY19" fmla="*/ 369191 h 2180854"/>
              <a:gd name="connsiteX20" fmla="*/ 2325894 w 2325894"/>
              <a:gd name="connsiteY20" fmla="*/ 380032 h 2180854"/>
              <a:gd name="connsiteX21" fmla="*/ 2325894 w 2325894"/>
              <a:gd name="connsiteY21" fmla="*/ 403132 h 2180854"/>
              <a:gd name="connsiteX22" fmla="*/ 2214043 w 2325894"/>
              <a:gd name="connsiteY22" fmla="*/ 391825 h 2180854"/>
              <a:gd name="connsiteX23" fmla="*/ 1813889 w 2325894"/>
              <a:gd name="connsiteY23" fmla="*/ 63559 h 2180854"/>
              <a:gd name="connsiteX24" fmla="*/ 1661683 w 2325894"/>
              <a:gd name="connsiteY24" fmla="*/ 0 h 2180854"/>
              <a:gd name="connsiteX25" fmla="*/ 1685874 w 2325894"/>
              <a:gd name="connsiteY25" fmla="*/ 0 h 2180854"/>
              <a:gd name="connsiteX26" fmla="*/ 1718212 w 2325894"/>
              <a:gd name="connsiteY26" fmla="*/ 103965 h 2180854"/>
              <a:gd name="connsiteX27" fmla="*/ 2193133 w 2325894"/>
              <a:gd name="connsiteY27" fmla="*/ 493659 h 2180854"/>
              <a:gd name="connsiteX28" fmla="*/ 2325894 w 2325894"/>
              <a:gd name="connsiteY28" fmla="*/ 507083 h 2180854"/>
              <a:gd name="connsiteX29" fmla="*/ 2325894 w 2325894"/>
              <a:gd name="connsiteY29" fmla="*/ 530183 h 2180854"/>
              <a:gd name="connsiteX30" fmla="*/ 2188450 w 2325894"/>
              <a:gd name="connsiteY30" fmla="*/ 516288 h 2180854"/>
              <a:gd name="connsiteX31" fmla="*/ 1696817 w 2325894"/>
              <a:gd name="connsiteY31" fmla="*/ 112939 h 2180854"/>
              <a:gd name="connsiteX32" fmla="*/ 1531553 w 2325894"/>
              <a:gd name="connsiteY32" fmla="*/ 0 h 2180854"/>
              <a:gd name="connsiteX33" fmla="*/ 1554659 w 2325894"/>
              <a:gd name="connsiteY33" fmla="*/ 0 h 2180854"/>
              <a:gd name="connsiteX34" fmla="*/ 1555243 w 2325894"/>
              <a:gd name="connsiteY34" fmla="*/ 5776 h 2180854"/>
              <a:gd name="connsiteX35" fmla="*/ 2245588 w 2325894"/>
              <a:gd name="connsiteY35" fmla="*/ 629962 h 2180854"/>
              <a:gd name="connsiteX36" fmla="*/ 2325894 w 2325894"/>
              <a:gd name="connsiteY36" fmla="*/ 634030 h 2180854"/>
              <a:gd name="connsiteX37" fmla="*/ 2325894 w 2325894"/>
              <a:gd name="connsiteY37" fmla="*/ 657131 h 2180854"/>
              <a:gd name="connsiteX38" fmla="*/ 2243214 w 2325894"/>
              <a:gd name="connsiteY38" fmla="*/ 652943 h 2180854"/>
              <a:gd name="connsiteX39" fmla="*/ 1532607 w 2325894"/>
              <a:gd name="connsiteY39" fmla="*/ 10419 h 2180854"/>
              <a:gd name="connsiteX40" fmla="*/ 1404609 w 2325894"/>
              <a:gd name="connsiteY40" fmla="*/ 0 h 2180854"/>
              <a:gd name="connsiteX41" fmla="*/ 1427709 w 2325894"/>
              <a:gd name="connsiteY41" fmla="*/ 0 h 2180854"/>
              <a:gd name="connsiteX42" fmla="*/ 1430873 w 2325894"/>
              <a:gd name="connsiteY42" fmla="*/ 31287 h 2180854"/>
              <a:gd name="connsiteX43" fmla="*/ 2232606 w 2325894"/>
              <a:gd name="connsiteY43" fmla="*/ 756233 h 2180854"/>
              <a:gd name="connsiteX44" fmla="*/ 2325894 w 2325894"/>
              <a:gd name="connsiteY44" fmla="*/ 760959 h 2180854"/>
              <a:gd name="connsiteX45" fmla="*/ 2325894 w 2325894"/>
              <a:gd name="connsiteY45" fmla="*/ 784060 h 2180854"/>
              <a:gd name="connsiteX46" fmla="*/ 2230270 w 2325894"/>
              <a:gd name="connsiteY46" fmla="*/ 779216 h 2180854"/>
              <a:gd name="connsiteX47" fmla="*/ 1408246 w 2325894"/>
              <a:gd name="connsiteY47" fmla="*/ 35964 h 2180854"/>
              <a:gd name="connsiteX48" fmla="*/ 1274343 w 2325894"/>
              <a:gd name="connsiteY48" fmla="*/ 0 h 2180854"/>
              <a:gd name="connsiteX49" fmla="*/ 1300756 w 2325894"/>
              <a:gd name="connsiteY49" fmla="*/ 0 h 2180854"/>
              <a:gd name="connsiteX50" fmla="*/ 1306507 w 2325894"/>
              <a:gd name="connsiteY50" fmla="*/ 56884 h 2180854"/>
              <a:gd name="connsiteX51" fmla="*/ 2219643 w 2325894"/>
              <a:gd name="connsiteY51" fmla="*/ 882640 h 2180854"/>
              <a:gd name="connsiteX52" fmla="*/ 2325894 w 2325894"/>
              <a:gd name="connsiteY52" fmla="*/ 888022 h 2180854"/>
              <a:gd name="connsiteX53" fmla="*/ 2325894 w 2325894"/>
              <a:gd name="connsiteY53" fmla="*/ 911123 h 2180854"/>
              <a:gd name="connsiteX54" fmla="*/ 2217286 w 2325894"/>
              <a:gd name="connsiteY54" fmla="*/ 905621 h 2180854"/>
              <a:gd name="connsiteX55" fmla="*/ 1283761 w 2325894"/>
              <a:gd name="connsiteY55" fmla="*/ 61528 h 2180854"/>
              <a:gd name="connsiteX56" fmla="*/ 1146071 w 2325894"/>
              <a:gd name="connsiteY56" fmla="*/ 0 h 2180854"/>
              <a:gd name="connsiteX57" fmla="*/ 1169414 w 2325894"/>
              <a:gd name="connsiteY57" fmla="*/ 0 h 2180854"/>
              <a:gd name="connsiteX58" fmla="*/ 1182030 w 2325894"/>
              <a:gd name="connsiteY58" fmla="*/ 82429 h 2180854"/>
              <a:gd name="connsiteX59" fmla="*/ 2206679 w 2325894"/>
              <a:gd name="connsiteY59" fmla="*/ 1008912 h 2180854"/>
              <a:gd name="connsiteX60" fmla="*/ 2325894 w 2325894"/>
              <a:gd name="connsiteY60" fmla="*/ 1014951 h 2180854"/>
              <a:gd name="connsiteX61" fmla="*/ 2325894 w 2325894"/>
              <a:gd name="connsiteY61" fmla="*/ 1038052 h 2180854"/>
              <a:gd name="connsiteX62" fmla="*/ 2204323 w 2325894"/>
              <a:gd name="connsiteY62" fmla="*/ 1031893 h 2180854"/>
              <a:gd name="connsiteX63" fmla="*/ 1159398 w 2325894"/>
              <a:gd name="connsiteY63" fmla="*/ 87072 h 2180854"/>
              <a:gd name="connsiteX64" fmla="*/ 1017789 w 2325894"/>
              <a:gd name="connsiteY64" fmla="*/ 0 h 2180854"/>
              <a:gd name="connsiteX65" fmla="*/ 1041132 w 2325894"/>
              <a:gd name="connsiteY65" fmla="*/ 0 h 2180854"/>
              <a:gd name="connsiteX66" fmla="*/ 1057661 w 2325894"/>
              <a:gd name="connsiteY66" fmla="*/ 107992 h 2180854"/>
              <a:gd name="connsiteX67" fmla="*/ 2193716 w 2325894"/>
              <a:gd name="connsiteY67" fmla="*/ 1135208 h 2180854"/>
              <a:gd name="connsiteX68" fmla="*/ 2325894 w 2325894"/>
              <a:gd name="connsiteY68" fmla="*/ 1141903 h 2180854"/>
              <a:gd name="connsiteX69" fmla="*/ 2325894 w 2325894"/>
              <a:gd name="connsiteY69" fmla="*/ 1165004 h 2180854"/>
              <a:gd name="connsiteX70" fmla="*/ 2191361 w 2325894"/>
              <a:gd name="connsiteY70" fmla="*/ 1158189 h 2180854"/>
              <a:gd name="connsiteX71" fmla="*/ 1035029 w 2325894"/>
              <a:gd name="connsiteY71" fmla="*/ 112636 h 2180854"/>
              <a:gd name="connsiteX72" fmla="*/ 889397 w 2325894"/>
              <a:gd name="connsiteY72" fmla="*/ 0 h 2180854"/>
              <a:gd name="connsiteX73" fmla="*/ 912837 w 2325894"/>
              <a:gd name="connsiteY73" fmla="*/ 0 h 2180854"/>
              <a:gd name="connsiteX74" fmla="*/ 933296 w 2325894"/>
              <a:gd name="connsiteY74" fmla="*/ 133667 h 2180854"/>
              <a:gd name="connsiteX75" fmla="*/ 2180754 w 2325894"/>
              <a:gd name="connsiteY75" fmla="*/ 1261608 h 2180854"/>
              <a:gd name="connsiteX76" fmla="*/ 2325894 w 2325894"/>
              <a:gd name="connsiteY76" fmla="*/ 1268960 h 2180854"/>
              <a:gd name="connsiteX77" fmla="*/ 2325894 w 2325894"/>
              <a:gd name="connsiteY77" fmla="*/ 1292061 h 2180854"/>
              <a:gd name="connsiteX78" fmla="*/ 2178378 w 2325894"/>
              <a:gd name="connsiteY78" fmla="*/ 1284588 h 2180854"/>
              <a:gd name="connsiteX79" fmla="*/ 910550 w 2325894"/>
              <a:gd name="connsiteY79" fmla="*/ 138199 h 2180854"/>
              <a:gd name="connsiteX80" fmla="*/ 761929 w 2325894"/>
              <a:gd name="connsiteY80" fmla="*/ 0 h 2180854"/>
              <a:gd name="connsiteX81" fmla="*/ 785032 w 2325894"/>
              <a:gd name="connsiteY81" fmla="*/ 0 h 2180854"/>
              <a:gd name="connsiteX82" fmla="*/ 785312 w 2325894"/>
              <a:gd name="connsiteY82" fmla="*/ 5523 h 2180854"/>
              <a:gd name="connsiteX83" fmla="*/ 2167790 w 2325894"/>
              <a:gd name="connsiteY83" fmla="*/ 1387884 h 2180854"/>
              <a:gd name="connsiteX84" fmla="*/ 2325894 w 2325894"/>
              <a:gd name="connsiteY84" fmla="*/ 1395894 h 2180854"/>
              <a:gd name="connsiteX85" fmla="*/ 2325894 w 2325894"/>
              <a:gd name="connsiteY85" fmla="*/ 1418995 h 2180854"/>
              <a:gd name="connsiteX86" fmla="*/ 2165434 w 2325894"/>
              <a:gd name="connsiteY86" fmla="*/ 1410866 h 2180854"/>
              <a:gd name="connsiteX87" fmla="*/ 762328 w 2325894"/>
              <a:gd name="connsiteY87" fmla="*/ 7877 h 2180854"/>
              <a:gd name="connsiteX88" fmla="*/ 634980 w 2325894"/>
              <a:gd name="connsiteY88" fmla="*/ 0 h 2180854"/>
              <a:gd name="connsiteX89" fmla="*/ 658083 w 2325894"/>
              <a:gd name="connsiteY89" fmla="*/ 0 h 2180854"/>
              <a:gd name="connsiteX90" fmla="*/ 659019 w 2325894"/>
              <a:gd name="connsiteY90" fmla="*/ 18476 h 2180854"/>
              <a:gd name="connsiteX91" fmla="*/ 2154827 w 2325894"/>
              <a:gd name="connsiteY91" fmla="*/ 1514157 h 2180854"/>
              <a:gd name="connsiteX92" fmla="*/ 2325894 w 2325894"/>
              <a:gd name="connsiteY92" fmla="*/ 1522823 h 2180854"/>
              <a:gd name="connsiteX93" fmla="*/ 2325894 w 2325894"/>
              <a:gd name="connsiteY93" fmla="*/ 1545924 h 2180854"/>
              <a:gd name="connsiteX94" fmla="*/ 2152472 w 2325894"/>
              <a:gd name="connsiteY94" fmla="*/ 1537138 h 2180854"/>
              <a:gd name="connsiteX95" fmla="*/ 636036 w 2325894"/>
              <a:gd name="connsiteY95" fmla="*/ 20831 h 2180854"/>
              <a:gd name="connsiteX96" fmla="*/ 507911 w 2325894"/>
              <a:gd name="connsiteY96" fmla="*/ 0 h 2180854"/>
              <a:gd name="connsiteX97" fmla="*/ 531128 w 2325894"/>
              <a:gd name="connsiteY97" fmla="*/ 0 h 2180854"/>
              <a:gd name="connsiteX98" fmla="*/ 532727 w 2325894"/>
              <a:gd name="connsiteY98" fmla="*/ 31559 h 2180854"/>
              <a:gd name="connsiteX99" fmla="*/ 2141864 w 2325894"/>
              <a:gd name="connsiteY99" fmla="*/ 1640562 h 2180854"/>
              <a:gd name="connsiteX100" fmla="*/ 2325894 w 2325894"/>
              <a:gd name="connsiteY100" fmla="*/ 1649885 h 2180854"/>
              <a:gd name="connsiteX101" fmla="*/ 2325894 w 2325894"/>
              <a:gd name="connsiteY101" fmla="*/ 1672981 h 2180854"/>
              <a:gd name="connsiteX102" fmla="*/ 2139488 w 2325894"/>
              <a:gd name="connsiteY102" fmla="*/ 1663539 h 2180854"/>
              <a:gd name="connsiteX103" fmla="*/ 509624 w 2325894"/>
              <a:gd name="connsiteY103" fmla="*/ 33818 h 2180854"/>
              <a:gd name="connsiteX104" fmla="*/ 380961 w 2325894"/>
              <a:gd name="connsiteY104" fmla="*/ 0 h 2180854"/>
              <a:gd name="connsiteX105" fmla="*/ 404065 w 2325894"/>
              <a:gd name="connsiteY105" fmla="*/ 0 h 2180854"/>
              <a:gd name="connsiteX106" fmla="*/ 406316 w 2325894"/>
              <a:gd name="connsiteY106" fmla="*/ 44437 h 2180854"/>
              <a:gd name="connsiteX107" fmla="*/ 2128900 w 2325894"/>
              <a:gd name="connsiteY107" fmla="*/ 1766854 h 2180854"/>
              <a:gd name="connsiteX108" fmla="*/ 2325894 w 2325894"/>
              <a:gd name="connsiteY108" fmla="*/ 1776833 h 2180854"/>
              <a:gd name="connsiteX109" fmla="*/ 2325894 w 2325894"/>
              <a:gd name="connsiteY109" fmla="*/ 1799934 h 2180854"/>
              <a:gd name="connsiteX110" fmla="*/ 2126525 w 2325894"/>
              <a:gd name="connsiteY110" fmla="*/ 1789835 h 2180854"/>
              <a:gd name="connsiteX111" fmla="*/ 383332 w 2325894"/>
              <a:gd name="connsiteY111" fmla="*/ 46792 h 2180854"/>
              <a:gd name="connsiteX112" fmla="*/ 254013 w 2325894"/>
              <a:gd name="connsiteY112" fmla="*/ 0 h 2180854"/>
              <a:gd name="connsiteX113" fmla="*/ 277116 w 2325894"/>
              <a:gd name="connsiteY113" fmla="*/ 0 h 2180854"/>
              <a:gd name="connsiteX114" fmla="*/ 280023 w 2325894"/>
              <a:gd name="connsiteY114" fmla="*/ 57371 h 2180854"/>
              <a:gd name="connsiteX115" fmla="*/ 2115917 w 2325894"/>
              <a:gd name="connsiteY115" fmla="*/ 1893125 h 2180854"/>
              <a:gd name="connsiteX116" fmla="*/ 2325894 w 2325894"/>
              <a:gd name="connsiteY116" fmla="*/ 1903762 h 2180854"/>
              <a:gd name="connsiteX117" fmla="*/ 2325894 w 2325894"/>
              <a:gd name="connsiteY117" fmla="*/ 1926863 h 2180854"/>
              <a:gd name="connsiteX118" fmla="*/ 2113563 w 2325894"/>
              <a:gd name="connsiteY118" fmla="*/ 1916107 h 2180854"/>
              <a:gd name="connsiteX119" fmla="*/ 257040 w 2325894"/>
              <a:gd name="connsiteY119" fmla="*/ 59745 h 2180854"/>
              <a:gd name="connsiteX120" fmla="*/ 126949 w 2325894"/>
              <a:gd name="connsiteY120" fmla="*/ 0 h 2180854"/>
              <a:gd name="connsiteX121" fmla="*/ 150160 w 2325894"/>
              <a:gd name="connsiteY121" fmla="*/ 0 h 2180854"/>
              <a:gd name="connsiteX122" fmla="*/ 153729 w 2325894"/>
              <a:gd name="connsiteY122" fmla="*/ 70454 h 2180854"/>
              <a:gd name="connsiteX123" fmla="*/ 2102955 w 2325894"/>
              <a:gd name="connsiteY123" fmla="*/ 2019530 h 2180854"/>
              <a:gd name="connsiteX124" fmla="*/ 2325894 w 2325894"/>
              <a:gd name="connsiteY124" fmla="*/ 2030824 h 2180854"/>
              <a:gd name="connsiteX125" fmla="*/ 2325894 w 2325894"/>
              <a:gd name="connsiteY125" fmla="*/ 2053925 h 2180854"/>
              <a:gd name="connsiteX126" fmla="*/ 2100598 w 2325894"/>
              <a:gd name="connsiteY126" fmla="*/ 2042512 h 2180854"/>
              <a:gd name="connsiteX127" fmla="*/ 130633 w 2325894"/>
              <a:gd name="connsiteY127" fmla="*/ 72714 h 2180854"/>
              <a:gd name="connsiteX128" fmla="*/ 0 w 2325894"/>
              <a:gd name="connsiteY128" fmla="*/ 0 h 2180854"/>
              <a:gd name="connsiteX129" fmla="*/ 23103 w 2325894"/>
              <a:gd name="connsiteY129" fmla="*/ 0 h 2180854"/>
              <a:gd name="connsiteX130" fmla="*/ 27324 w 2325894"/>
              <a:gd name="connsiteY130" fmla="*/ 83311 h 2180854"/>
              <a:gd name="connsiteX131" fmla="*/ 2089991 w 2325894"/>
              <a:gd name="connsiteY131" fmla="*/ 2145803 h 2180854"/>
              <a:gd name="connsiteX132" fmla="*/ 2325894 w 2325894"/>
              <a:gd name="connsiteY132" fmla="*/ 2157753 h 2180854"/>
              <a:gd name="connsiteX133" fmla="*/ 2325894 w 2325894"/>
              <a:gd name="connsiteY133" fmla="*/ 2180854 h 2180854"/>
              <a:gd name="connsiteX134" fmla="*/ 2087636 w 2325894"/>
              <a:gd name="connsiteY134" fmla="*/ 2168784 h 2180854"/>
              <a:gd name="connsiteX135" fmla="*/ 4341 w 2325894"/>
              <a:gd name="connsiteY135" fmla="*/ 85667 h 2180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2325894" h="2180854">
                <a:moveTo>
                  <a:pt x="2066927" y="0"/>
                </a:moveTo>
                <a:lnTo>
                  <a:pt x="2098882" y="0"/>
                </a:lnTo>
                <a:lnTo>
                  <a:pt x="2128893" y="44463"/>
                </a:lnTo>
                <a:cubicBezTo>
                  <a:pt x="2166753" y="82308"/>
                  <a:pt x="2215417" y="109341"/>
                  <a:pt x="2269798" y="120493"/>
                </a:cubicBezTo>
                <a:lnTo>
                  <a:pt x="2325894" y="126162"/>
                </a:lnTo>
                <a:lnTo>
                  <a:pt x="2325894" y="149263"/>
                </a:lnTo>
                <a:lnTo>
                  <a:pt x="2265120" y="143117"/>
                </a:lnTo>
                <a:cubicBezTo>
                  <a:pt x="2186576" y="127002"/>
                  <a:pt x="2119077" y="80290"/>
                  <a:pt x="2075647" y="16048"/>
                </a:cubicBezTo>
                <a:close/>
                <a:moveTo>
                  <a:pt x="1926448" y="0"/>
                </a:moveTo>
                <a:lnTo>
                  <a:pt x="1950522" y="0"/>
                </a:lnTo>
                <a:lnTo>
                  <a:pt x="1952130" y="5167"/>
                </a:lnTo>
                <a:cubicBezTo>
                  <a:pt x="2003529" y="126455"/>
                  <a:pt x="2112323" y="217766"/>
                  <a:pt x="2244242" y="244834"/>
                </a:cubicBezTo>
                <a:lnTo>
                  <a:pt x="2325894" y="253091"/>
                </a:lnTo>
                <a:lnTo>
                  <a:pt x="2325894" y="276192"/>
                </a:lnTo>
                <a:lnTo>
                  <a:pt x="2239598" y="267464"/>
                </a:lnTo>
                <a:cubicBezTo>
                  <a:pt x="2100173" y="238852"/>
                  <a:pt x="1985178" y="142334"/>
                  <a:pt x="1930848" y="14141"/>
                </a:cubicBezTo>
                <a:close/>
                <a:moveTo>
                  <a:pt x="1794114" y="0"/>
                </a:moveTo>
                <a:lnTo>
                  <a:pt x="1818202" y="0"/>
                </a:lnTo>
                <a:lnTo>
                  <a:pt x="1835170" y="54535"/>
                </a:lnTo>
                <a:cubicBezTo>
                  <a:pt x="1902650" y="213778"/>
                  <a:pt x="2045483" y="333656"/>
                  <a:pt x="2218687" y="369191"/>
                </a:cubicBezTo>
                <a:lnTo>
                  <a:pt x="2325894" y="380032"/>
                </a:lnTo>
                <a:lnTo>
                  <a:pt x="2325894" y="403132"/>
                </a:lnTo>
                <a:lnTo>
                  <a:pt x="2214043" y="391825"/>
                </a:lnTo>
                <a:cubicBezTo>
                  <a:pt x="2033333" y="354761"/>
                  <a:pt x="1884299" y="229720"/>
                  <a:pt x="1813889" y="63559"/>
                </a:cubicBezTo>
                <a:close/>
                <a:moveTo>
                  <a:pt x="1661683" y="0"/>
                </a:moveTo>
                <a:lnTo>
                  <a:pt x="1685874" y="0"/>
                </a:lnTo>
                <a:lnTo>
                  <a:pt x="1718212" y="103965"/>
                </a:lnTo>
                <a:cubicBezTo>
                  <a:pt x="1801772" y="301203"/>
                  <a:pt x="1978643" y="449654"/>
                  <a:pt x="2193133" y="493659"/>
                </a:cubicBezTo>
                <a:lnTo>
                  <a:pt x="2325894" y="507083"/>
                </a:lnTo>
                <a:lnTo>
                  <a:pt x="2325894" y="530183"/>
                </a:lnTo>
                <a:lnTo>
                  <a:pt x="2188450" y="516288"/>
                </a:lnTo>
                <a:cubicBezTo>
                  <a:pt x="1966399" y="470740"/>
                  <a:pt x="1783312" y="317082"/>
                  <a:pt x="1696817" y="112939"/>
                </a:cubicBezTo>
                <a:close/>
                <a:moveTo>
                  <a:pt x="1531553" y="0"/>
                </a:moveTo>
                <a:lnTo>
                  <a:pt x="1554659" y="0"/>
                </a:lnTo>
                <a:lnTo>
                  <a:pt x="1555243" y="5776"/>
                </a:lnTo>
                <a:cubicBezTo>
                  <a:pt x="1623483" y="338327"/>
                  <a:pt x="1902268" y="594992"/>
                  <a:pt x="2245588" y="629962"/>
                </a:cubicBezTo>
                <a:lnTo>
                  <a:pt x="2325894" y="634030"/>
                </a:lnTo>
                <a:lnTo>
                  <a:pt x="2325894" y="657131"/>
                </a:lnTo>
                <a:lnTo>
                  <a:pt x="2243214" y="652943"/>
                </a:lnTo>
                <a:cubicBezTo>
                  <a:pt x="1889750" y="616944"/>
                  <a:pt x="1602834" y="352727"/>
                  <a:pt x="1532607" y="10419"/>
                </a:cubicBezTo>
                <a:close/>
                <a:moveTo>
                  <a:pt x="1404609" y="0"/>
                </a:moveTo>
                <a:lnTo>
                  <a:pt x="1427709" y="0"/>
                </a:lnTo>
                <a:lnTo>
                  <a:pt x="1430873" y="31287"/>
                </a:lnTo>
                <a:cubicBezTo>
                  <a:pt x="1510102" y="417452"/>
                  <a:pt x="1833798" y="715609"/>
                  <a:pt x="2232606" y="756233"/>
                </a:cubicBezTo>
                <a:lnTo>
                  <a:pt x="2325894" y="760959"/>
                </a:lnTo>
                <a:lnTo>
                  <a:pt x="2325894" y="784060"/>
                </a:lnTo>
                <a:lnTo>
                  <a:pt x="2230270" y="779216"/>
                </a:lnTo>
                <a:cubicBezTo>
                  <a:pt x="1821463" y="737574"/>
                  <a:pt x="1489501" y="431938"/>
                  <a:pt x="1408246" y="35964"/>
                </a:cubicBezTo>
                <a:close/>
                <a:moveTo>
                  <a:pt x="1274343" y="0"/>
                </a:moveTo>
                <a:lnTo>
                  <a:pt x="1300756" y="0"/>
                </a:lnTo>
                <a:lnTo>
                  <a:pt x="1306507" y="56884"/>
                </a:lnTo>
                <a:cubicBezTo>
                  <a:pt x="1396745" y="496788"/>
                  <a:pt x="1765420" y="836372"/>
                  <a:pt x="2219643" y="882640"/>
                </a:cubicBezTo>
                <a:lnTo>
                  <a:pt x="2325894" y="888022"/>
                </a:lnTo>
                <a:lnTo>
                  <a:pt x="2325894" y="911123"/>
                </a:lnTo>
                <a:lnTo>
                  <a:pt x="2217286" y="905621"/>
                </a:lnTo>
                <a:cubicBezTo>
                  <a:pt x="1752979" y="858324"/>
                  <a:pt x="1376027" y="511189"/>
                  <a:pt x="1283761" y="61528"/>
                </a:cubicBezTo>
                <a:close/>
                <a:moveTo>
                  <a:pt x="1146071" y="0"/>
                </a:moveTo>
                <a:lnTo>
                  <a:pt x="1169414" y="0"/>
                </a:lnTo>
                <a:lnTo>
                  <a:pt x="1182030" y="82429"/>
                </a:lnTo>
                <a:cubicBezTo>
                  <a:pt x="1283296" y="576000"/>
                  <a:pt x="1697029" y="957001"/>
                  <a:pt x="2206679" y="1008912"/>
                </a:cubicBezTo>
                <a:lnTo>
                  <a:pt x="2325894" y="1014951"/>
                </a:lnTo>
                <a:lnTo>
                  <a:pt x="2325894" y="1038052"/>
                </a:lnTo>
                <a:lnTo>
                  <a:pt x="2204323" y="1031893"/>
                </a:lnTo>
                <a:cubicBezTo>
                  <a:pt x="1684600" y="978953"/>
                  <a:pt x="1262670" y="590398"/>
                  <a:pt x="1159398" y="87072"/>
                </a:cubicBezTo>
                <a:close/>
                <a:moveTo>
                  <a:pt x="1017789" y="0"/>
                </a:moveTo>
                <a:lnTo>
                  <a:pt x="1041132" y="0"/>
                </a:lnTo>
                <a:lnTo>
                  <a:pt x="1057661" y="107992"/>
                </a:lnTo>
                <a:cubicBezTo>
                  <a:pt x="1169939" y="655229"/>
                  <a:pt x="1628650" y="1077653"/>
                  <a:pt x="2193716" y="1135208"/>
                </a:cubicBezTo>
                <a:lnTo>
                  <a:pt x="2325894" y="1141903"/>
                </a:lnTo>
                <a:lnTo>
                  <a:pt x="2325894" y="1165004"/>
                </a:lnTo>
                <a:lnTo>
                  <a:pt x="2191361" y="1158189"/>
                </a:lnTo>
                <a:cubicBezTo>
                  <a:pt x="1616222" y="1099606"/>
                  <a:pt x="1149313" y="669630"/>
                  <a:pt x="1035029" y="112636"/>
                </a:cubicBezTo>
                <a:close/>
                <a:moveTo>
                  <a:pt x="889397" y="0"/>
                </a:moveTo>
                <a:lnTo>
                  <a:pt x="912837" y="0"/>
                </a:lnTo>
                <a:lnTo>
                  <a:pt x="933296" y="133667"/>
                </a:lnTo>
                <a:cubicBezTo>
                  <a:pt x="1056582" y="734570"/>
                  <a:pt x="1560272" y="1198411"/>
                  <a:pt x="2180754" y="1261608"/>
                </a:cubicBezTo>
                <a:lnTo>
                  <a:pt x="2325894" y="1268960"/>
                </a:lnTo>
                <a:lnTo>
                  <a:pt x="2325894" y="1292061"/>
                </a:lnTo>
                <a:lnTo>
                  <a:pt x="2178378" y="1284588"/>
                </a:lnTo>
                <a:cubicBezTo>
                  <a:pt x="1547742" y="1220351"/>
                  <a:pt x="1035844" y="748879"/>
                  <a:pt x="910550" y="138199"/>
                </a:cubicBezTo>
                <a:close/>
                <a:moveTo>
                  <a:pt x="761929" y="0"/>
                </a:moveTo>
                <a:lnTo>
                  <a:pt x="785032" y="0"/>
                </a:lnTo>
                <a:lnTo>
                  <a:pt x="785312" y="5523"/>
                </a:lnTo>
                <a:cubicBezTo>
                  <a:pt x="859466" y="733364"/>
                  <a:pt x="1439889" y="1313736"/>
                  <a:pt x="2167790" y="1387884"/>
                </a:cubicBezTo>
                <a:lnTo>
                  <a:pt x="2325894" y="1395894"/>
                </a:lnTo>
                <a:lnTo>
                  <a:pt x="2325894" y="1418995"/>
                </a:lnTo>
                <a:lnTo>
                  <a:pt x="2165434" y="1410866"/>
                </a:lnTo>
                <a:cubicBezTo>
                  <a:pt x="1426685" y="1335609"/>
                  <a:pt x="837591" y="746563"/>
                  <a:pt x="762328" y="7877"/>
                </a:cubicBezTo>
                <a:close/>
                <a:moveTo>
                  <a:pt x="634980" y="0"/>
                </a:moveTo>
                <a:lnTo>
                  <a:pt x="658083" y="0"/>
                </a:lnTo>
                <a:lnTo>
                  <a:pt x="659019" y="18476"/>
                </a:lnTo>
                <a:cubicBezTo>
                  <a:pt x="739252" y="805990"/>
                  <a:pt x="1367247" y="1433931"/>
                  <a:pt x="2154827" y="1514157"/>
                </a:cubicBezTo>
                <a:lnTo>
                  <a:pt x="2325894" y="1522823"/>
                </a:lnTo>
                <a:lnTo>
                  <a:pt x="2325894" y="1545924"/>
                </a:lnTo>
                <a:lnTo>
                  <a:pt x="2152472" y="1537138"/>
                </a:lnTo>
                <a:cubicBezTo>
                  <a:pt x="1354048" y="1455804"/>
                  <a:pt x="717377" y="819188"/>
                  <a:pt x="636036" y="20831"/>
                </a:cubicBezTo>
                <a:close/>
                <a:moveTo>
                  <a:pt x="507911" y="0"/>
                </a:moveTo>
                <a:lnTo>
                  <a:pt x="531128" y="0"/>
                </a:lnTo>
                <a:lnTo>
                  <a:pt x="532727" y="31559"/>
                </a:lnTo>
                <a:cubicBezTo>
                  <a:pt x="619037" y="878744"/>
                  <a:pt x="1294606" y="1554259"/>
                  <a:pt x="2141864" y="1640562"/>
                </a:cubicBezTo>
                <a:lnTo>
                  <a:pt x="2325894" y="1649885"/>
                </a:lnTo>
                <a:lnTo>
                  <a:pt x="2325894" y="1672981"/>
                </a:lnTo>
                <a:lnTo>
                  <a:pt x="2139488" y="1663539"/>
                </a:lnTo>
                <a:cubicBezTo>
                  <a:pt x="1281294" y="1576127"/>
                  <a:pt x="597044" y="891939"/>
                  <a:pt x="509624" y="33818"/>
                </a:cubicBezTo>
                <a:close/>
                <a:moveTo>
                  <a:pt x="380961" y="0"/>
                </a:moveTo>
                <a:lnTo>
                  <a:pt x="404065" y="0"/>
                </a:lnTo>
                <a:lnTo>
                  <a:pt x="406316" y="44437"/>
                </a:lnTo>
                <a:cubicBezTo>
                  <a:pt x="498717" y="951387"/>
                  <a:pt x="1221951" y="1674473"/>
                  <a:pt x="2128900" y="1766854"/>
                </a:cubicBezTo>
                <a:lnTo>
                  <a:pt x="2325894" y="1776833"/>
                </a:lnTo>
                <a:lnTo>
                  <a:pt x="2325894" y="1799934"/>
                </a:lnTo>
                <a:lnTo>
                  <a:pt x="2126525" y="1789835"/>
                </a:lnTo>
                <a:cubicBezTo>
                  <a:pt x="1208653" y="1696346"/>
                  <a:pt x="476829" y="964585"/>
                  <a:pt x="383332" y="46792"/>
                </a:cubicBezTo>
                <a:close/>
                <a:moveTo>
                  <a:pt x="254013" y="0"/>
                </a:moveTo>
                <a:lnTo>
                  <a:pt x="277116" y="0"/>
                </a:lnTo>
                <a:lnTo>
                  <a:pt x="280023" y="57371"/>
                </a:lnTo>
                <a:cubicBezTo>
                  <a:pt x="378489" y="1023914"/>
                  <a:pt x="1149211" y="1794655"/>
                  <a:pt x="2115917" y="1893125"/>
                </a:cubicBezTo>
                <a:lnTo>
                  <a:pt x="2325894" y="1903762"/>
                </a:lnTo>
                <a:lnTo>
                  <a:pt x="2325894" y="1926863"/>
                </a:lnTo>
                <a:lnTo>
                  <a:pt x="2113563" y="1916107"/>
                </a:lnTo>
                <a:cubicBezTo>
                  <a:pt x="1136012" y="1816541"/>
                  <a:pt x="356615" y="1037211"/>
                  <a:pt x="257040" y="59745"/>
                </a:cubicBezTo>
                <a:close/>
                <a:moveTo>
                  <a:pt x="126949" y="0"/>
                </a:moveTo>
                <a:lnTo>
                  <a:pt x="150160" y="0"/>
                </a:lnTo>
                <a:lnTo>
                  <a:pt x="153729" y="70454"/>
                </a:lnTo>
                <a:cubicBezTo>
                  <a:pt x="258274" y="1096671"/>
                  <a:pt x="1076570" y="1914983"/>
                  <a:pt x="2102955" y="2019530"/>
                </a:cubicBezTo>
                <a:lnTo>
                  <a:pt x="2325894" y="2030824"/>
                </a:lnTo>
                <a:lnTo>
                  <a:pt x="2325894" y="2053925"/>
                </a:lnTo>
                <a:lnTo>
                  <a:pt x="2100598" y="2042512"/>
                </a:lnTo>
                <a:cubicBezTo>
                  <a:pt x="1063358" y="1936856"/>
                  <a:pt x="236298" y="1109866"/>
                  <a:pt x="130633" y="72714"/>
                </a:cubicBezTo>
                <a:close/>
                <a:moveTo>
                  <a:pt x="0" y="0"/>
                </a:moveTo>
                <a:lnTo>
                  <a:pt x="23103" y="0"/>
                </a:lnTo>
                <a:lnTo>
                  <a:pt x="27324" y="83311"/>
                </a:lnTo>
                <a:cubicBezTo>
                  <a:pt x="137958" y="1169290"/>
                  <a:pt x="1003916" y="2035178"/>
                  <a:pt x="2089991" y="2145803"/>
                </a:cubicBezTo>
                <a:lnTo>
                  <a:pt x="2325894" y="2157753"/>
                </a:lnTo>
                <a:lnTo>
                  <a:pt x="2325894" y="2180854"/>
                </a:lnTo>
                <a:lnTo>
                  <a:pt x="2087636" y="2168784"/>
                </a:lnTo>
                <a:cubicBezTo>
                  <a:pt x="990717" y="2057051"/>
                  <a:pt x="116084" y="1182492"/>
                  <a:pt x="4341" y="85667"/>
                </a:cubicBezTo>
                <a:close/>
              </a:path>
            </a:pathLst>
          </a:custGeom>
          <a:solidFill>
            <a:srgbClr val="E6F0FE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904" y="2825496"/>
            <a:ext cx="10680192" cy="283464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71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9120" y="2395728"/>
            <a:ext cx="7013448" cy="1627632"/>
          </a:xfrm>
        </p:spPr>
        <p:txBody>
          <a:bodyPr lIns="0" tIns="0" rIns="0" bIns="0">
            <a:noAutofit/>
          </a:bodyPr>
          <a:lstStyle>
            <a:lvl1pPr algn="l">
              <a:lnSpc>
                <a:spcPct val="100000"/>
              </a:lnSpc>
              <a:defRPr sz="33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7" name="Text Placeholder 54">
            <a:extLst>
              <a:ext uri="{FF2B5EF4-FFF2-40B4-BE49-F238E27FC236}">
                <a16:creationId xmlns:a16="http://schemas.microsoft.com/office/drawing/2014/main" id="{A493C80D-2813-9E70-8901-D4B9EA4DD7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1880" y="1984248"/>
            <a:ext cx="768096" cy="1627632"/>
          </a:xfrm>
        </p:spPr>
        <p:txBody>
          <a:bodyPr lIns="91440" tIns="45720" rIns="91440" bIns="54864">
            <a:noAutofit/>
          </a:bodyPr>
          <a:lstStyle>
            <a:lvl1pPr marL="0" indent="0">
              <a:buNone/>
              <a:defRPr sz="10000" b="1"/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A2733C45-7C53-2BC5-3F62-D069650A79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89120" y="4308475"/>
            <a:ext cx="3932238" cy="5889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6" name="Text Placeholder 54">
            <a:extLst>
              <a:ext uri="{FF2B5EF4-FFF2-40B4-BE49-F238E27FC236}">
                <a16:creationId xmlns:a16="http://schemas.microsoft.com/office/drawing/2014/main" id="{B1D62231-87CB-21EC-CF8C-46276AD1F95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500616" y="3209544"/>
            <a:ext cx="768096" cy="1627632"/>
          </a:xfrm>
        </p:spPr>
        <p:txBody>
          <a:bodyPr lIns="91440" tIns="45720" rIns="91440" bIns="54864">
            <a:noAutofit/>
          </a:bodyPr>
          <a:lstStyle>
            <a:lvl1pPr marL="0" indent="0">
              <a:buNone/>
              <a:defRPr sz="10000" b="1"/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32" name="Image 1" descr="preencoded.png">
            <a:extLst>
              <a:ext uri="{FF2B5EF4-FFF2-40B4-BE49-F238E27FC236}">
                <a16:creationId xmlns:a16="http://schemas.microsoft.com/office/drawing/2014/main" id="{2A3EC91E-4089-D366-06D3-3E66F93DFAF3}"/>
              </a:ext>
            </a:extLst>
          </p:cNvPr>
          <p:cNvSpPr/>
          <p:nvPr/>
        </p:nvSpPr>
        <p:spPr>
          <a:xfrm>
            <a:off x="-7117" y="0"/>
            <a:ext cx="2550985" cy="6858000"/>
          </a:xfrm>
          <a:custGeom>
            <a:avLst/>
            <a:gdLst>
              <a:gd name="connsiteX0" fmla="*/ 2550985 w 2550985"/>
              <a:gd name="connsiteY0" fmla="*/ 0 h 6858000"/>
              <a:gd name="connsiteX1" fmla="*/ 0 w 2550985"/>
              <a:gd name="connsiteY1" fmla="*/ 0 h 6858000"/>
              <a:gd name="connsiteX2" fmla="*/ 0 w 2550985"/>
              <a:gd name="connsiteY2" fmla="*/ 6858000 h 6858000"/>
              <a:gd name="connsiteX3" fmla="*/ 2550985 w 2550985"/>
              <a:gd name="connsiteY3" fmla="*/ 6858000 h 6858000"/>
              <a:gd name="connsiteX4" fmla="*/ 2550985 w 255098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985" h="6858000">
                <a:moveTo>
                  <a:pt x="2550985" y="0"/>
                </a:moveTo>
                <a:lnTo>
                  <a:pt x="0" y="0"/>
                </a:lnTo>
                <a:lnTo>
                  <a:pt x="0" y="6858000"/>
                </a:lnTo>
                <a:lnTo>
                  <a:pt x="2550985" y="6858000"/>
                </a:lnTo>
                <a:lnTo>
                  <a:pt x="2550985" y="0"/>
                </a:lnTo>
                <a:close/>
              </a:path>
            </a:pathLst>
          </a:custGeom>
          <a:solidFill>
            <a:schemeClr val="accent4"/>
          </a:solidFill>
          <a:ln w="7045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70F595E1-C910-3710-90E9-AF5FFCE05861}"/>
              </a:ext>
            </a:extLst>
          </p:cNvPr>
          <p:cNvSpPr/>
          <p:nvPr userDrawn="1"/>
        </p:nvSpPr>
        <p:spPr>
          <a:xfrm>
            <a:off x="-9415" y="0"/>
            <a:ext cx="2548591" cy="2555628"/>
          </a:xfrm>
          <a:custGeom>
            <a:avLst/>
            <a:gdLst>
              <a:gd name="connsiteX0" fmla="*/ 138643 w 2548591"/>
              <a:gd name="connsiteY0" fmla="*/ 1 h 2555628"/>
              <a:gd name="connsiteX1" fmla="*/ 163874 w 2548591"/>
              <a:gd name="connsiteY1" fmla="*/ 1 h 2555628"/>
              <a:gd name="connsiteX2" fmla="*/ 2548463 w 2548591"/>
              <a:gd name="connsiteY2" fmla="*/ 2391168 h 2555628"/>
              <a:gd name="connsiteX3" fmla="*/ 2548463 w 2548591"/>
              <a:gd name="connsiteY3" fmla="*/ 2416472 h 2555628"/>
              <a:gd name="connsiteX4" fmla="*/ 2548590 w 2548591"/>
              <a:gd name="connsiteY4" fmla="*/ 2416600 h 2555628"/>
              <a:gd name="connsiteX5" fmla="*/ 138643 w 2548591"/>
              <a:gd name="connsiteY5" fmla="*/ 1 h 2555628"/>
              <a:gd name="connsiteX6" fmla="*/ 0 w 2548591"/>
              <a:gd name="connsiteY6" fmla="*/ 1 h 2555628"/>
              <a:gd name="connsiteX7" fmla="*/ 25231 w 2548591"/>
              <a:gd name="connsiteY7" fmla="*/ 1 h 2555628"/>
              <a:gd name="connsiteX8" fmla="*/ 2548591 w 2548591"/>
              <a:gd name="connsiteY8" fmla="*/ 2530324 h 2555628"/>
              <a:gd name="connsiteX9" fmla="*/ 2548591 w 2548591"/>
              <a:gd name="connsiteY9" fmla="*/ 2555628 h 2555628"/>
              <a:gd name="connsiteX10" fmla="*/ 0 w 2548591"/>
              <a:gd name="connsiteY10" fmla="*/ 1 h 2555628"/>
              <a:gd name="connsiteX11" fmla="*/ 277411 w 2548591"/>
              <a:gd name="connsiteY11" fmla="*/ 1 h 2555628"/>
              <a:gd name="connsiteX12" fmla="*/ 302642 w 2548591"/>
              <a:gd name="connsiteY12" fmla="*/ 1 h 2555628"/>
              <a:gd name="connsiteX13" fmla="*/ 2548582 w 2548591"/>
              <a:gd name="connsiteY13" fmla="*/ 2252147 h 2555628"/>
              <a:gd name="connsiteX14" fmla="*/ 2548582 w 2548591"/>
              <a:gd name="connsiteY14" fmla="*/ 2277444 h 2555628"/>
              <a:gd name="connsiteX15" fmla="*/ 277411 w 2548591"/>
              <a:gd name="connsiteY15" fmla="*/ 1 h 2555628"/>
              <a:gd name="connsiteX16" fmla="*/ 416054 w 2548591"/>
              <a:gd name="connsiteY16" fmla="*/ 1 h 2555628"/>
              <a:gd name="connsiteX17" fmla="*/ 441285 w 2548591"/>
              <a:gd name="connsiteY17" fmla="*/ 1 h 2555628"/>
              <a:gd name="connsiteX18" fmla="*/ 2548589 w 2548591"/>
              <a:gd name="connsiteY18" fmla="*/ 2113119 h 2555628"/>
              <a:gd name="connsiteX19" fmla="*/ 2548589 w 2548591"/>
              <a:gd name="connsiteY19" fmla="*/ 2138423 h 2555628"/>
              <a:gd name="connsiteX20" fmla="*/ 416054 w 2548591"/>
              <a:gd name="connsiteY20" fmla="*/ 1 h 2555628"/>
              <a:gd name="connsiteX21" fmla="*/ 554698 w 2548591"/>
              <a:gd name="connsiteY21" fmla="*/ 1 h 2555628"/>
              <a:gd name="connsiteX22" fmla="*/ 579930 w 2548591"/>
              <a:gd name="connsiteY22" fmla="*/ 1 h 2555628"/>
              <a:gd name="connsiteX23" fmla="*/ 2548462 w 2548591"/>
              <a:gd name="connsiteY23" fmla="*/ 1973963 h 2555628"/>
              <a:gd name="connsiteX24" fmla="*/ 2548462 w 2548591"/>
              <a:gd name="connsiteY24" fmla="*/ 1999267 h 2555628"/>
              <a:gd name="connsiteX25" fmla="*/ 2548589 w 2548591"/>
              <a:gd name="connsiteY25" fmla="*/ 1999394 h 2555628"/>
              <a:gd name="connsiteX26" fmla="*/ 554698 w 2548591"/>
              <a:gd name="connsiteY26" fmla="*/ 1 h 2555628"/>
              <a:gd name="connsiteX27" fmla="*/ 693468 w 2548591"/>
              <a:gd name="connsiteY27" fmla="*/ 0 h 2555628"/>
              <a:gd name="connsiteX28" fmla="*/ 718701 w 2548591"/>
              <a:gd name="connsiteY28" fmla="*/ 0 h 2555628"/>
              <a:gd name="connsiteX29" fmla="*/ 2548583 w 2548591"/>
              <a:gd name="connsiteY29" fmla="*/ 1834942 h 2555628"/>
              <a:gd name="connsiteX30" fmla="*/ 2548583 w 2548591"/>
              <a:gd name="connsiteY30" fmla="*/ 1860239 h 2555628"/>
              <a:gd name="connsiteX31" fmla="*/ 693468 w 2548591"/>
              <a:gd name="connsiteY31" fmla="*/ 0 h 2555628"/>
              <a:gd name="connsiteX32" fmla="*/ 832112 w 2548591"/>
              <a:gd name="connsiteY32" fmla="*/ 0 h 2555628"/>
              <a:gd name="connsiteX33" fmla="*/ 857340 w 2548591"/>
              <a:gd name="connsiteY33" fmla="*/ 0 h 2555628"/>
              <a:gd name="connsiteX34" fmla="*/ 2548582 w 2548591"/>
              <a:gd name="connsiteY34" fmla="*/ 1695913 h 2555628"/>
              <a:gd name="connsiteX35" fmla="*/ 2548582 w 2548591"/>
              <a:gd name="connsiteY35" fmla="*/ 1721210 h 2555628"/>
              <a:gd name="connsiteX36" fmla="*/ 832112 w 2548591"/>
              <a:gd name="connsiteY36" fmla="*/ 0 h 2555628"/>
              <a:gd name="connsiteX37" fmla="*/ 970758 w 2548591"/>
              <a:gd name="connsiteY37" fmla="*/ 0 h 2555628"/>
              <a:gd name="connsiteX38" fmla="*/ 995986 w 2548591"/>
              <a:gd name="connsiteY38" fmla="*/ 0 h 2555628"/>
              <a:gd name="connsiteX39" fmla="*/ 2548463 w 2548591"/>
              <a:gd name="connsiteY39" fmla="*/ 1556758 h 2555628"/>
              <a:gd name="connsiteX40" fmla="*/ 2548463 w 2548591"/>
              <a:gd name="connsiteY40" fmla="*/ 1582062 h 2555628"/>
              <a:gd name="connsiteX41" fmla="*/ 2548590 w 2548591"/>
              <a:gd name="connsiteY41" fmla="*/ 1582189 h 2555628"/>
              <a:gd name="connsiteX42" fmla="*/ 970758 w 2548591"/>
              <a:gd name="connsiteY42" fmla="*/ 0 h 2555628"/>
              <a:gd name="connsiteX43" fmla="*/ 1109529 w 2548591"/>
              <a:gd name="connsiteY43" fmla="*/ 0 h 2555628"/>
              <a:gd name="connsiteX44" fmla="*/ 1134764 w 2548591"/>
              <a:gd name="connsiteY44" fmla="*/ 0 h 2555628"/>
              <a:gd name="connsiteX45" fmla="*/ 2548589 w 2548591"/>
              <a:gd name="connsiteY45" fmla="*/ 1417736 h 2555628"/>
              <a:gd name="connsiteX46" fmla="*/ 2548589 w 2548591"/>
              <a:gd name="connsiteY46" fmla="*/ 1443033 h 2555628"/>
              <a:gd name="connsiteX47" fmla="*/ 1109529 w 2548591"/>
              <a:gd name="connsiteY47" fmla="*/ 0 h 2555628"/>
              <a:gd name="connsiteX48" fmla="*/ 1248168 w 2548591"/>
              <a:gd name="connsiteY48" fmla="*/ 0 h 2555628"/>
              <a:gd name="connsiteX49" fmla="*/ 1273396 w 2548591"/>
              <a:gd name="connsiteY49" fmla="*/ 0 h 2555628"/>
              <a:gd name="connsiteX50" fmla="*/ 2548583 w 2548591"/>
              <a:gd name="connsiteY50" fmla="*/ 1278708 h 2555628"/>
              <a:gd name="connsiteX51" fmla="*/ 2548583 w 2548591"/>
              <a:gd name="connsiteY51" fmla="*/ 1304005 h 2555628"/>
              <a:gd name="connsiteX52" fmla="*/ 1248168 w 2548591"/>
              <a:gd name="connsiteY52" fmla="*/ 0 h 2555628"/>
              <a:gd name="connsiteX53" fmla="*/ 1386813 w 2548591"/>
              <a:gd name="connsiteY53" fmla="*/ 0 h 2555628"/>
              <a:gd name="connsiteX54" fmla="*/ 1412041 w 2548591"/>
              <a:gd name="connsiteY54" fmla="*/ 0 h 2555628"/>
              <a:gd name="connsiteX55" fmla="*/ 2548589 w 2548591"/>
              <a:gd name="connsiteY55" fmla="*/ 1139552 h 2555628"/>
              <a:gd name="connsiteX56" fmla="*/ 2548589 w 2548591"/>
              <a:gd name="connsiteY56" fmla="*/ 1164857 h 2555628"/>
              <a:gd name="connsiteX57" fmla="*/ 2548589 w 2548591"/>
              <a:gd name="connsiteY57" fmla="*/ 1164984 h 2555628"/>
              <a:gd name="connsiteX58" fmla="*/ 1386813 w 2548591"/>
              <a:gd name="connsiteY58" fmla="*/ 0 h 2555628"/>
              <a:gd name="connsiteX59" fmla="*/ 1525579 w 2548591"/>
              <a:gd name="connsiteY59" fmla="*/ 0 h 2555628"/>
              <a:gd name="connsiteX60" fmla="*/ 1550814 w 2548591"/>
              <a:gd name="connsiteY60" fmla="*/ 0 h 2555628"/>
              <a:gd name="connsiteX61" fmla="*/ 2548583 w 2548591"/>
              <a:gd name="connsiteY61" fmla="*/ 1000531 h 2555628"/>
              <a:gd name="connsiteX62" fmla="*/ 2548583 w 2548591"/>
              <a:gd name="connsiteY62" fmla="*/ 1025828 h 2555628"/>
              <a:gd name="connsiteX63" fmla="*/ 1525579 w 2548591"/>
              <a:gd name="connsiteY63" fmla="*/ 0 h 2555628"/>
              <a:gd name="connsiteX64" fmla="*/ 1664231 w 2548591"/>
              <a:gd name="connsiteY64" fmla="*/ 0 h 2555628"/>
              <a:gd name="connsiteX65" fmla="*/ 1689459 w 2548591"/>
              <a:gd name="connsiteY65" fmla="*/ 0 h 2555628"/>
              <a:gd name="connsiteX66" fmla="*/ 2548589 w 2548591"/>
              <a:gd name="connsiteY66" fmla="*/ 861503 h 2555628"/>
              <a:gd name="connsiteX67" fmla="*/ 2548589 w 2548591"/>
              <a:gd name="connsiteY67" fmla="*/ 886800 h 2555628"/>
              <a:gd name="connsiteX68" fmla="*/ 1664231 w 2548591"/>
              <a:gd name="connsiteY68" fmla="*/ 0 h 2555628"/>
              <a:gd name="connsiteX69" fmla="*/ 1802870 w 2548591"/>
              <a:gd name="connsiteY69" fmla="*/ 0 h 2555628"/>
              <a:gd name="connsiteX70" fmla="*/ 1828097 w 2548591"/>
              <a:gd name="connsiteY70" fmla="*/ 0 h 2555628"/>
              <a:gd name="connsiteX71" fmla="*/ 2548583 w 2548591"/>
              <a:gd name="connsiteY71" fmla="*/ 722347 h 2555628"/>
              <a:gd name="connsiteX72" fmla="*/ 2548583 w 2548591"/>
              <a:gd name="connsiteY72" fmla="*/ 747651 h 2555628"/>
              <a:gd name="connsiteX73" fmla="*/ 2548583 w 2548591"/>
              <a:gd name="connsiteY73" fmla="*/ 747778 h 2555628"/>
              <a:gd name="connsiteX74" fmla="*/ 1802870 w 2548591"/>
              <a:gd name="connsiteY74" fmla="*/ 0 h 2555628"/>
              <a:gd name="connsiteX75" fmla="*/ 1941642 w 2548591"/>
              <a:gd name="connsiteY75" fmla="*/ 0 h 2555628"/>
              <a:gd name="connsiteX76" fmla="*/ 1966877 w 2548591"/>
              <a:gd name="connsiteY76" fmla="*/ 0 h 2555628"/>
              <a:gd name="connsiteX77" fmla="*/ 2548589 w 2548591"/>
              <a:gd name="connsiteY77" fmla="*/ 583321 h 2555628"/>
              <a:gd name="connsiteX78" fmla="*/ 2548589 w 2548591"/>
              <a:gd name="connsiteY78" fmla="*/ 608622 h 2555628"/>
              <a:gd name="connsiteX79" fmla="*/ 1941642 w 2548591"/>
              <a:gd name="connsiteY79" fmla="*/ 0 h 2555628"/>
              <a:gd name="connsiteX80" fmla="*/ 2080281 w 2548591"/>
              <a:gd name="connsiteY80" fmla="*/ 0 h 2555628"/>
              <a:gd name="connsiteX81" fmla="*/ 2105508 w 2548591"/>
              <a:gd name="connsiteY81" fmla="*/ 0 h 2555628"/>
              <a:gd name="connsiteX82" fmla="*/ 2548582 w 2548591"/>
              <a:gd name="connsiteY82" fmla="*/ 444296 h 2555628"/>
              <a:gd name="connsiteX83" fmla="*/ 2548582 w 2548591"/>
              <a:gd name="connsiteY83" fmla="*/ 469597 h 2555628"/>
              <a:gd name="connsiteX84" fmla="*/ 2080281 w 2548591"/>
              <a:gd name="connsiteY84" fmla="*/ 0 h 2555628"/>
              <a:gd name="connsiteX85" fmla="*/ 2218926 w 2548591"/>
              <a:gd name="connsiteY85" fmla="*/ 0 h 2555628"/>
              <a:gd name="connsiteX86" fmla="*/ 2244153 w 2548591"/>
              <a:gd name="connsiteY86" fmla="*/ 0 h 2555628"/>
              <a:gd name="connsiteX87" fmla="*/ 2548582 w 2548591"/>
              <a:gd name="connsiteY87" fmla="*/ 305270 h 2555628"/>
              <a:gd name="connsiteX88" fmla="*/ 2548582 w 2548591"/>
              <a:gd name="connsiteY88" fmla="*/ 330570 h 2555628"/>
              <a:gd name="connsiteX89" fmla="*/ 2218926 w 2548591"/>
              <a:gd name="connsiteY89" fmla="*/ 0 h 255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548591" h="2555628">
                <a:moveTo>
                  <a:pt x="138643" y="1"/>
                </a:moveTo>
                <a:lnTo>
                  <a:pt x="163874" y="1"/>
                </a:lnTo>
                <a:cubicBezTo>
                  <a:pt x="163874" y="1318576"/>
                  <a:pt x="1233644" y="2391168"/>
                  <a:pt x="2548463" y="2391168"/>
                </a:cubicBezTo>
                <a:lnTo>
                  <a:pt x="2548463" y="2416472"/>
                </a:lnTo>
                <a:lnTo>
                  <a:pt x="2548590" y="2416600"/>
                </a:lnTo>
                <a:cubicBezTo>
                  <a:pt x="1219755" y="2416600"/>
                  <a:pt x="138643" y="1332503"/>
                  <a:pt x="138643" y="1"/>
                </a:cubicBezTo>
                <a:close/>
                <a:moveTo>
                  <a:pt x="0" y="1"/>
                </a:moveTo>
                <a:lnTo>
                  <a:pt x="25231" y="1"/>
                </a:lnTo>
                <a:cubicBezTo>
                  <a:pt x="25231" y="1395244"/>
                  <a:pt x="1157188" y="2530324"/>
                  <a:pt x="2548591" y="2530324"/>
                </a:cubicBezTo>
                <a:lnTo>
                  <a:pt x="2548591" y="2555628"/>
                </a:lnTo>
                <a:cubicBezTo>
                  <a:pt x="1143299" y="2555628"/>
                  <a:pt x="0" y="1409172"/>
                  <a:pt x="0" y="1"/>
                </a:cubicBezTo>
                <a:close/>
                <a:moveTo>
                  <a:pt x="277411" y="1"/>
                </a:moveTo>
                <a:lnTo>
                  <a:pt x="302642" y="1"/>
                </a:lnTo>
                <a:cubicBezTo>
                  <a:pt x="302642" y="1241907"/>
                  <a:pt x="1310229" y="2252147"/>
                  <a:pt x="2548582" y="2252147"/>
                </a:cubicBezTo>
                <a:lnTo>
                  <a:pt x="2548582" y="2277444"/>
                </a:lnTo>
                <a:cubicBezTo>
                  <a:pt x="1296205" y="2277444"/>
                  <a:pt x="277411" y="1255835"/>
                  <a:pt x="277411" y="1"/>
                </a:cubicBezTo>
                <a:close/>
                <a:moveTo>
                  <a:pt x="416054" y="1"/>
                </a:moveTo>
                <a:lnTo>
                  <a:pt x="441285" y="1"/>
                </a:lnTo>
                <a:cubicBezTo>
                  <a:pt x="441285" y="1165111"/>
                  <a:pt x="1386559" y="2113119"/>
                  <a:pt x="2548589" y="2113119"/>
                </a:cubicBezTo>
                <a:lnTo>
                  <a:pt x="2548589" y="2138423"/>
                </a:lnTo>
                <a:cubicBezTo>
                  <a:pt x="1372670" y="2138423"/>
                  <a:pt x="416054" y="1179166"/>
                  <a:pt x="416054" y="1"/>
                </a:cubicBezTo>
                <a:close/>
                <a:moveTo>
                  <a:pt x="554698" y="1"/>
                </a:moveTo>
                <a:lnTo>
                  <a:pt x="579930" y="1"/>
                </a:lnTo>
                <a:cubicBezTo>
                  <a:pt x="579930" y="1088442"/>
                  <a:pt x="1463017" y="1973963"/>
                  <a:pt x="2548462" y="1973963"/>
                </a:cubicBezTo>
                <a:lnTo>
                  <a:pt x="2548462" y="1999267"/>
                </a:lnTo>
                <a:lnTo>
                  <a:pt x="2548589" y="1999394"/>
                </a:lnTo>
                <a:cubicBezTo>
                  <a:pt x="1449127" y="1999394"/>
                  <a:pt x="554698" y="1102497"/>
                  <a:pt x="554698" y="1"/>
                </a:cubicBezTo>
                <a:close/>
                <a:moveTo>
                  <a:pt x="693468" y="0"/>
                </a:moveTo>
                <a:lnTo>
                  <a:pt x="718701" y="0"/>
                </a:lnTo>
                <a:cubicBezTo>
                  <a:pt x="718701" y="1011773"/>
                  <a:pt x="1539602" y="1834942"/>
                  <a:pt x="2548583" y="1834942"/>
                </a:cubicBezTo>
                <a:lnTo>
                  <a:pt x="2548583" y="1860239"/>
                </a:lnTo>
                <a:cubicBezTo>
                  <a:pt x="1525706" y="1860239"/>
                  <a:pt x="693468" y="1025701"/>
                  <a:pt x="693468" y="0"/>
                </a:cubicBezTo>
                <a:close/>
                <a:moveTo>
                  <a:pt x="832112" y="0"/>
                </a:moveTo>
                <a:lnTo>
                  <a:pt x="857340" y="0"/>
                </a:lnTo>
                <a:cubicBezTo>
                  <a:pt x="857340" y="935105"/>
                  <a:pt x="1616059" y="1695913"/>
                  <a:pt x="2548582" y="1695913"/>
                </a:cubicBezTo>
                <a:lnTo>
                  <a:pt x="2548582" y="1721210"/>
                </a:lnTo>
                <a:cubicBezTo>
                  <a:pt x="1602170" y="1721210"/>
                  <a:pt x="832112" y="949032"/>
                  <a:pt x="832112" y="0"/>
                </a:cubicBezTo>
                <a:close/>
                <a:moveTo>
                  <a:pt x="970758" y="0"/>
                </a:moveTo>
                <a:lnTo>
                  <a:pt x="995986" y="0"/>
                </a:lnTo>
                <a:cubicBezTo>
                  <a:pt x="995986" y="858436"/>
                  <a:pt x="1692391" y="1556758"/>
                  <a:pt x="2548463" y="1556758"/>
                </a:cubicBezTo>
                <a:lnTo>
                  <a:pt x="2548463" y="1582062"/>
                </a:lnTo>
                <a:lnTo>
                  <a:pt x="2548590" y="1582189"/>
                </a:lnTo>
                <a:cubicBezTo>
                  <a:pt x="1678628" y="1582189"/>
                  <a:pt x="970758" y="872491"/>
                  <a:pt x="970758" y="0"/>
                </a:cubicBezTo>
                <a:close/>
                <a:moveTo>
                  <a:pt x="1109529" y="0"/>
                </a:moveTo>
                <a:lnTo>
                  <a:pt x="1134764" y="0"/>
                </a:lnTo>
                <a:cubicBezTo>
                  <a:pt x="1134764" y="781767"/>
                  <a:pt x="1768975" y="1417736"/>
                  <a:pt x="2548589" y="1417736"/>
                </a:cubicBezTo>
                <a:lnTo>
                  <a:pt x="2548589" y="1443033"/>
                </a:lnTo>
                <a:cubicBezTo>
                  <a:pt x="1755086" y="1443033"/>
                  <a:pt x="1109529" y="795695"/>
                  <a:pt x="1109529" y="0"/>
                </a:cubicBezTo>
                <a:close/>
                <a:moveTo>
                  <a:pt x="1248168" y="0"/>
                </a:moveTo>
                <a:lnTo>
                  <a:pt x="1273396" y="0"/>
                </a:lnTo>
                <a:cubicBezTo>
                  <a:pt x="1273396" y="705097"/>
                  <a:pt x="1845433" y="1278708"/>
                  <a:pt x="2548583" y="1278708"/>
                </a:cubicBezTo>
                <a:lnTo>
                  <a:pt x="2548583" y="1304005"/>
                </a:lnTo>
                <a:cubicBezTo>
                  <a:pt x="1831537" y="1304005"/>
                  <a:pt x="1248168" y="719026"/>
                  <a:pt x="1248168" y="0"/>
                </a:cubicBezTo>
                <a:close/>
                <a:moveTo>
                  <a:pt x="1386813" y="0"/>
                </a:moveTo>
                <a:lnTo>
                  <a:pt x="1412041" y="0"/>
                </a:lnTo>
                <a:cubicBezTo>
                  <a:pt x="1412041" y="628428"/>
                  <a:pt x="1921890" y="1139552"/>
                  <a:pt x="2548589" y="1139552"/>
                </a:cubicBezTo>
                <a:lnTo>
                  <a:pt x="2548589" y="1164857"/>
                </a:lnTo>
                <a:lnTo>
                  <a:pt x="2548589" y="1164984"/>
                </a:lnTo>
                <a:cubicBezTo>
                  <a:pt x="1908001" y="1164984"/>
                  <a:pt x="1386813" y="642356"/>
                  <a:pt x="1386813" y="0"/>
                </a:cubicBezTo>
                <a:close/>
                <a:moveTo>
                  <a:pt x="1525579" y="0"/>
                </a:moveTo>
                <a:lnTo>
                  <a:pt x="1550814" y="0"/>
                </a:lnTo>
                <a:cubicBezTo>
                  <a:pt x="1550814" y="551759"/>
                  <a:pt x="1998468" y="1000531"/>
                  <a:pt x="2548583" y="1000531"/>
                </a:cubicBezTo>
                <a:lnTo>
                  <a:pt x="2548583" y="1025828"/>
                </a:lnTo>
                <a:cubicBezTo>
                  <a:pt x="1984452" y="1025828"/>
                  <a:pt x="1525579" y="565560"/>
                  <a:pt x="1525579" y="0"/>
                </a:cubicBezTo>
                <a:close/>
                <a:moveTo>
                  <a:pt x="1664231" y="0"/>
                </a:moveTo>
                <a:lnTo>
                  <a:pt x="1689459" y="0"/>
                </a:lnTo>
                <a:cubicBezTo>
                  <a:pt x="1689459" y="474963"/>
                  <a:pt x="2074805" y="861503"/>
                  <a:pt x="2548589" y="861503"/>
                </a:cubicBezTo>
                <a:lnTo>
                  <a:pt x="2548589" y="886800"/>
                </a:lnTo>
                <a:cubicBezTo>
                  <a:pt x="2060916" y="886800"/>
                  <a:pt x="1664231" y="489019"/>
                  <a:pt x="1664231" y="0"/>
                </a:cubicBezTo>
                <a:close/>
                <a:moveTo>
                  <a:pt x="1802870" y="0"/>
                </a:moveTo>
                <a:lnTo>
                  <a:pt x="1828097" y="0"/>
                </a:lnTo>
                <a:cubicBezTo>
                  <a:pt x="1828097" y="398295"/>
                  <a:pt x="2151263" y="722347"/>
                  <a:pt x="2548583" y="722347"/>
                </a:cubicBezTo>
                <a:lnTo>
                  <a:pt x="2548583" y="747651"/>
                </a:lnTo>
                <a:lnTo>
                  <a:pt x="2548583" y="747778"/>
                </a:lnTo>
                <a:cubicBezTo>
                  <a:pt x="2137367" y="747778"/>
                  <a:pt x="1802870" y="412350"/>
                  <a:pt x="1802870" y="0"/>
                </a:cubicBezTo>
                <a:close/>
                <a:moveTo>
                  <a:pt x="1941642" y="0"/>
                </a:moveTo>
                <a:lnTo>
                  <a:pt x="1966877" y="0"/>
                </a:lnTo>
                <a:cubicBezTo>
                  <a:pt x="1966877" y="321626"/>
                  <a:pt x="2227847" y="583321"/>
                  <a:pt x="2548589" y="583321"/>
                </a:cubicBezTo>
                <a:lnTo>
                  <a:pt x="2548589" y="608622"/>
                </a:lnTo>
                <a:cubicBezTo>
                  <a:pt x="2213831" y="608622"/>
                  <a:pt x="1941642" y="335553"/>
                  <a:pt x="1941642" y="0"/>
                </a:cubicBezTo>
                <a:close/>
                <a:moveTo>
                  <a:pt x="2080281" y="0"/>
                </a:moveTo>
                <a:lnTo>
                  <a:pt x="2105508" y="0"/>
                </a:lnTo>
                <a:cubicBezTo>
                  <a:pt x="2105508" y="244957"/>
                  <a:pt x="2304298" y="444296"/>
                  <a:pt x="2548582" y="444296"/>
                </a:cubicBezTo>
                <a:lnTo>
                  <a:pt x="2548582" y="469597"/>
                </a:lnTo>
                <a:cubicBezTo>
                  <a:pt x="2290409" y="469597"/>
                  <a:pt x="2080281" y="258885"/>
                  <a:pt x="2080281" y="0"/>
                </a:cubicBezTo>
                <a:close/>
                <a:moveTo>
                  <a:pt x="2218926" y="0"/>
                </a:moveTo>
                <a:lnTo>
                  <a:pt x="2244153" y="0"/>
                </a:lnTo>
                <a:cubicBezTo>
                  <a:pt x="2244153" y="168288"/>
                  <a:pt x="2380629" y="305270"/>
                  <a:pt x="2548582" y="305270"/>
                </a:cubicBezTo>
                <a:lnTo>
                  <a:pt x="2548582" y="330570"/>
                </a:lnTo>
                <a:cubicBezTo>
                  <a:pt x="2366866" y="330570"/>
                  <a:pt x="2218926" y="182344"/>
                  <a:pt x="2218926" y="0"/>
                </a:cubicBezTo>
                <a:close/>
              </a:path>
            </a:pathLst>
          </a:custGeom>
          <a:solidFill>
            <a:schemeClr val="bg1"/>
          </a:solidFill>
          <a:ln w="703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33" name="Image 4" descr="preencoded.png">
            <a:extLst>
              <a:ext uri="{FF2B5EF4-FFF2-40B4-BE49-F238E27FC236}">
                <a16:creationId xmlns:a16="http://schemas.microsoft.com/office/drawing/2014/main" id="{EC46DC71-C12A-96C8-3FE2-AA95AB58B349}"/>
              </a:ext>
            </a:extLst>
          </p:cNvPr>
          <p:cNvSpPr/>
          <p:nvPr/>
        </p:nvSpPr>
        <p:spPr>
          <a:xfrm>
            <a:off x="2543868" y="0"/>
            <a:ext cx="2560340" cy="2560340"/>
          </a:xfrm>
          <a:custGeom>
            <a:avLst/>
            <a:gdLst>
              <a:gd name="connsiteX0" fmla="*/ 0 w 2560340"/>
              <a:gd name="connsiteY0" fmla="*/ 2560340 h 2560340"/>
              <a:gd name="connsiteX1" fmla="*/ 2560340 w 2560340"/>
              <a:gd name="connsiteY1" fmla="*/ 0 h 2560340"/>
              <a:gd name="connsiteX2" fmla="*/ 0 w 2560340"/>
              <a:gd name="connsiteY2" fmla="*/ 0 h 2560340"/>
              <a:gd name="connsiteX3" fmla="*/ 0 w 2560340"/>
              <a:gd name="connsiteY3" fmla="*/ 2560340 h 256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40" h="2560340">
                <a:moveTo>
                  <a:pt x="0" y="2560340"/>
                </a:moveTo>
                <a:cubicBezTo>
                  <a:pt x="1414079" y="2560340"/>
                  <a:pt x="2560340" y="1414079"/>
                  <a:pt x="2560340" y="0"/>
                </a:cubicBezTo>
                <a:lnTo>
                  <a:pt x="0" y="0"/>
                </a:lnTo>
                <a:lnTo>
                  <a:pt x="0" y="2560340"/>
                </a:lnTo>
                <a:close/>
              </a:path>
            </a:pathLst>
          </a:custGeom>
          <a:solidFill>
            <a:schemeClr val="accent3"/>
          </a:solidFill>
          <a:ln w="705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9" name="Freeform 70">
            <a:extLst>
              <a:ext uri="{FF2B5EF4-FFF2-40B4-BE49-F238E27FC236}">
                <a16:creationId xmlns:a16="http://schemas.microsoft.com/office/drawing/2014/main" id="{AA39EF58-54F1-4AC9-1D83-2E7DEEAAEA6A}"/>
              </a:ext>
            </a:extLst>
          </p:cNvPr>
          <p:cNvSpPr>
            <a:spLocks/>
          </p:cNvSpPr>
          <p:nvPr userDrawn="1"/>
        </p:nvSpPr>
        <p:spPr bwMode="auto">
          <a:xfrm flipH="1">
            <a:off x="2535251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1" name="Freeform 70">
            <a:extLst>
              <a:ext uri="{FF2B5EF4-FFF2-40B4-BE49-F238E27FC236}">
                <a16:creationId xmlns:a16="http://schemas.microsoft.com/office/drawing/2014/main" id="{0C320934-59CC-4123-C7C1-FEEE89F3045F}"/>
              </a:ext>
            </a:extLst>
          </p:cNvPr>
          <p:cNvSpPr>
            <a:spLocks/>
          </p:cNvSpPr>
          <p:nvPr userDrawn="1"/>
        </p:nvSpPr>
        <p:spPr bwMode="auto">
          <a:xfrm flipH="1">
            <a:off x="-10617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850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CC43996-DAC9-130F-CB05-4A8A90381D37}"/>
              </a:ext>
            </a:extLst>
          </p:cNvPr>
          <p:cNvSpPr/>
          <p:nvPr userDrawn="1"/>
        </p:nvSpPr>
        <p:spPr>
          <a:xfrm>
            <a:off x="-24064" y="3390900"/>
            <a:ext cx="12216063" cy="346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04E8AF-9DFE-7077-DB36-941F6490B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58B80-D2DB-A0A1-0362-1157E908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C22E6-000A-05BA-5872-EF37F029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AAAFB85-16C0-836A-1D0D-E65277CC34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05" y="2392023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B04BFFD-8D76-D31F-232F-38A7065ACA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8905" y="4989515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5A2E03A-AFB4-3868-FAB5-A24228FA8A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6885" y="5599755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FBADCD1B-D9E0-EA12-0DD5-22E5C60E5D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517361" y="2392619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AD33972D-9092-4B3C-A699-07849068AF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16747" y="4990111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B54F15B1-EAC3-0113-6737-C64480876C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74073" y="5600351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FCEED0A5-9A71-D54A-91FC-264BD71DDE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75817" y="2393215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F44A0C74-A714-A8C2-69D2-74CAD68037A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74589" y="4990707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52F4682-3F02-2A70-A285-FB2D1822A4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32529" y="5600947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4F0F5D16-7316-B120-F378-E3D492FEEB9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034272" y="2393215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47AC9724-9FC2-62FA-0DE7-3F9FE9B67A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32431" y="4990707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114EE337-FC29-F325-E528-A3F809B28B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190984" y="5600947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586653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4E8AF-9DFE-7077-DB36-941F6490B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539496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58B80-D2DB-A0A1-0362-1157E908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C22E6-000A-05BA-5872-EF37F029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AAAFB85-16C0-836A-1D0D-E65277CC34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71016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B04BFFD-8D76-D31F-232F-38A7065ACA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71016" y="3191256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5A2E03A-AFB4-3868-FAB5-A24228FA8A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71016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BB749B9A-080F-37C0-08E6-909A5DA554D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271016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C4C7516E-0853-87BE-108B-697DD8E0DA7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271016" y="5790184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5" name="Text Placeholder 20">
            <a:extLst>
              <a:ext uri="{FF2B5EF4-FFF2-40B4-BE49-F238E27FC236}">
                <a16:creationId xmlns:a16="http://schemas.microsoft.com/office/drawing/2014/main" id="{FB1A74E1-7CEB-F501-F998-7361A20F734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271016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FBADCD1B-D9E0-EA12-0DD5-22E5C60E5D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828288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AD33972D-9092-4B3C-A699-07849068AF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28288" y="3191256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B54F15B1-EAC3-0113-6737-C64480876C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828288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B5D5100A-3D51-45DB-3A84-9E7FB85261E3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828288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B775B771-678A-D917-7FE0-5DA7A23CCE2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828288" y="5790184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8" name="Text Placeholder 20">
            <a:extLst>
              <a:ext uri="{FF2B5EF4-FFF2-40B4-BE49-F238E27FC236}">
                <a16:creationId xmlns:a16="http://schemas.microsoft.com/office/drawing/2014/main" id="{AA2B9540-B92A-AD9C-C01A-B08A98BF845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828288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FCEED0A5-9A71-D54A-91FC-264BD71DDE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385560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F44A0C74-A714-A8C2-69D2-74CAD68037A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85560" y="3191256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52F4682-3F02-2A70-A285-FB2D1822A4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85560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3D2AAC25-9404-1F6F-200C-5660F4995858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85560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AE4677E1-AC1B-AB9C-5E0C-794903DD1CE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85560" y="5790184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1" name="Text Placeholder 20">
            <a:extLst>
              <a:ext uri="{FF2B5EF4-FFF2-40B4-BE49-F238E27FC236}">
                <a16:creationId xmlns:a16="http://schemas.microsoft.com/office/drawing/2014/main" id="{826BBF6C-7198-3C15-CDCB-E72B08709C1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385560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4F0F5D16-7316-B120-F378-E3D492FEEB9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8942832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47AC9724-9FC2-62FA-0DE7-3F9FE9B67A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942832" y="3191256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114EE337-FC29-F325-E528-A3F809B28B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42832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90CBAA5D-3D9B-0CB5-E527-996433638BE3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8942832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5B47333C-2F5E-FA7D-5DD1-191E0F421B6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942832" y="5790184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3" name="Text Placeholder 20">
            <a:extLst>
              <a:ext uri="{FF2B5EF4-FFF2-40B4-BE49-F238E27FC236}">
                <a16:creationId xmlns:a16="http://schemas.microsoft.com/office/drawing/2014/main" id="{D0AA2AE2-5A11-76D4-4D9C-B6B24D1419D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942832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900709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8952" y="1216152"/>
            <a:ext cx="10671048" cy="7680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2103120"/>
            <a:ext cx="1067104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1792" y="457200"/>
            <a:ext cx="320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45368" y="457200"/>
            <a:ext cx="98755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3" r:id="rId2"/>
    <p:sldLayoutId id="2147483652" r:id="rId3"/>
    <p:sldLayoutId id="2147483653" r:id="rId4"/>
    <p:sldLayoutId id="2147483664" r:id="rId5"/>
    <p:sldLayoutId id="2147483667" r:id="rId6"/>
    <p:sldLayoutId id="2147483668" r:id="rId7"/>
    <p:sldLayoutId id="2147483669" r:id="rId8"/>
    <p:sldLayoutId id="2147483673" r:id="rId9"/>
    <p:sldLayoutId id="2147483670" r:id="rId10"/>
    <p:sldLayoutId id="2147483671" r:id="rId11"/>
    <p:sldLayoutId id="2147483655" r:id="rId12"/>
    <p:sldLayoutId id="2147483674" r:id="rId13"/>
    <p:sldLayoutId id="2147483675" r:id="rId14"/>
    <p:sldLayoutId id="2147483676" r:id="rId15"/>
    <p:sldLayoutId id="2147483654" r:id="rId16"/>
    <p:sldLayoutId id="2147483656" r:id="rId17"/>
    <p:sldLayoutId id="2147483657" r:id="rId18"/>
    <p:sldLayoutId id="2147483658" r:id="rId19"/>
    <p:sldLayoutId id="2147483659" r:id="rId20"/>
  </p:sldLayoutIdLst>
  <p:hf hdr="0" dt="0"/>
  <p:txStyles>
    <p:titleStyle>
      <a:lvl1pPr algn="ctr" defTabSz="914400" rtl="0" eaLnBrk="1" latinLnBrk="0" hangingPunct="1">
        <a:lnSpc>
          <a:spcPts val="4875"/>
        </a:lnSpc>
        <a:spcBef>
          <a:spcPct val="0"/>
        </a:spcBef>
        <a:buNone/>
        <a:defRPr sz="4400" b="1" kern="1200" cap="all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860D9-9D47-C0BB-B2B4-4B6F2B36CF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91583" y="519242"/>
            <a:ext cx="5385816" cy="1225296"/>
          </a:xfrm>
        </p:spPr>
        <p:txBody>
          <a:bodyPr/>
          <a:lstStyle/>
          <a:p>
            <a:r>
              <a:rPr lang="en-US" dirty="0"/>
              <a:t>Driver Onboarding, Road Testing Finishing School and all that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C1060B-300F-3CE3-E5AA-D8E29791C9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568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565E9-D88A-55D3-9D42-BD1C24B6D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6" y="1901952"/>
            <a:ext cx="8322810" cy="768096"/>
          </a:xfrm>
        </p:spPr>
        <p:txBody>
          <a:bodyPr/>
          <a:lstStyle/>
          <a:p>
            <a:r>
              <a:rPr lang="en-US" dirty="0">
                <a:latin typeface="Arial Black" panose="020B0604020202020204" pitchFamily="34" charset="0"/>
                <a:ea typeface="Arial Regular" pitchFamily="34" charset="-122"/>
                <a:cs typeface="Arial Black" panose="020B0604020202020204" pitchFamily="34" charset="0"/>
              </a:rPr>
              <a:t>From the beginning</a:t>
            </a:r>
            <a:endParaRPr lang="en-US" sz="4400" b="1" dirty="0">
              <a:solidFill>
                <a:schemeClr val="accent6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F66E5-D2D7-172B-46BA-FEBFE092C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Hiring Process</a:t>
            </a:r>
          </a:p>
          <a:p>
            <a:r>
              <a:rPr lang="en-US" dirty="0"/>
              <a:t>ELDT Training </a:t>
            </a:r>
          </a:p>
          <a:p>
            <a:r>
              <a:rPr lang="en-US" dirty="0"/>
              <a:t>​Finishing School</a:t>
            </a:r>
          </a:p>
          <a:p>
            <a:r>
              <a:rPr lang="en-US" dirty="0"/>
              <a:t>Further Development </a:t>
            </a:r>
          </a:p>
          <a:p>
            <a:r>
              <a:rPr lang="en-US" dirty="0"/>
              <a:t>​On going training and mentoring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531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4AF0A-2486-C359-516B-F5FED3F01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5" y="1901952"/>
            <a:ext cx="7289821" cy="768096"/>
          </a:xfrm>
        </p:spPr>
        <p:txBody>
          <a:bodyPr/>
          <a:lstStyle/>
          <a:p>
            <a:r>
              <a:rPr lang="en-US" dirty="0"/>
              <a:t>Hiring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19EC7-64CB-B3FF-6213-52384970F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Hiring Standards</a:t>
            </a:r>
          </a:p>
          <a:p>
            <a:r>
              <a:rPr lang="en-US" dirty="0"/>
              <a:t>Recruiting </a:t>
            </a:r>
          </a:p>
          <a:p>
            <a:r>
              <a:rPr lang="en-US" dirty="0"/>
              <a:t>Interview Process </a:t>
            </a:r>
          </a:p>
          <a:p>
            <a:r>
              <a:rPr lang="en-US" dirty="0"/>
              <a:t>Tell them what you offer Long Term and Short Term</a:t>
            </a:r>
          </a:p>
          <a:p>
            <a:r>
              <a:rPr lang="en-US" dirty="0"/>
              <a:t>Explain the process in detail</a:t>
            </a:r>
          </a:p>
        </p:txBody>
      </p:sp>
    </p:spTree>
    <p:extLst>
      <p:ext uri="{BB962C8B-B14F-4D97-AF65-F5344CB8AC3E}">
        <p14:creationId xmlns:p14="http://schemas.microsoft.com/office/powerpoint/2010/main" val="571667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93111-D6B7-1D06-B98C-AB9F0E0AE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5" y="1901952"/>
            <a:ext cx="6711323" cy="768096"/>
          </a:xfrm>
        </p:spPr>
        <p:txBody>
          <a:bodyPr/>
          <a:lstStyle/>
          <a:p>
            <a:r>
              <a:rPr lang="en-US" dirty="0"/>
              <a:t>Hiring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03BA4-8928-1E87-683D-FD295793C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Offer Letter</a:t>
            </a:r>
          </a:p>
          <a:p>
            <a:r>
              <a:rPr lang="en-US" dirty="0"/>
              <a:t>Drug test if applicable </a:t>
            </a:r>
          </a:p>
          <a:p>
            <a:r>
              <a:rPr lang="en-US" dirty="0"/>
              <a:t>Background Check </a:t>
            </a:r>
          </a:p>
          <a:p>
            <a:r>
              <a:rPr lang="en-US" dirty="0"/>
              <a:t>Clearing House Inquiry If Applicable</a:t>
            </a:r>
          </a:p>
        </p:txBody>
      </p:sp>
    </p:spTree>
    <p:extLst>
      <p:ext uri="{BB962C8B-B14F-4D97-AF65-F5344CB8AC3E}">
        <p14:creationId xmlns:p14="http://schemas.microsoft.com/office/powerpoint/2010/main" val="379083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E9C6F-8563-6CFA-9BC0-78F05726D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5" y="1901952"/>
            <a:ext cx="8390833" cy="768096"/>
          </a:xfrm>
        </p:spPr>
        <p:txBody>
          <a:bodyPr/>
          <a:lstStyle/>
          <a:p>
            <a:r>
              <a:rPr lang="en-US" dirty="0"/>
              <a:t>Full CDL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1583B-DD63-5551-C64F-76A0284E9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Classroom Training</a:t>
            </a:r>
          </a:p>
          <a:p>
            <a:r>
              <a:rPr lang="en-US" dirty="0"/>
              <a:t>Company specific Policies and procedures</a:t>
            </a:r>
          </a:p>
          <a:p>
            <a:r>
              <a:rPr lang="en-US" dirty="0"/>
              <a:t>Hours of service /ELD Training </a:t>
            </a:r>
          </a:p>
          <a:p>
            <a:r>
              <a:rPr lang="en-US" dirty="0"/>
              <a:t>Active Shooter Training </a:t>
            </a:r>
          </a:p>
          <a:p>
            <a:r>
              <a:rPr lang="en-US" dirty="0"/>
              <a:t>OSHA Training </a:t>
            </a:r>
          </a:p>
          <a:p>
            <a:r>
              <a:rPr lang="en-US" dirty="0"/>
              <a:t>Road Training…day 1, day 2, day 3…..</a:t>
            </a:r>
          </a:p>
        </p:txBody>
      </p:sp>
    </p:spTree>
    <p:extLst>
      <p:ext uri="{BB962C8B-B14F-4D97-AF65-F5344CB8AC3E}">
        <p14:creationId xmlns:p14="http://schemas.microsoft.com/office/powerpoint/2010/main" val="1275123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99A1D-FBA8-FAFB-1297-4A6B14B91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ELDT Training 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7D5BE-A51C-CC6D-0409-5C09802B9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616" y="2770631"/>
            <a:ext cx="5693664" cy="4217997"/>
          </a:xfrm>
        </p:spPr>
        <p:txBody>
          <a:bodyPr/>
          <a:lstStyle/>
          <a:p>
            <a:r>
              <a:rPr lang="en-US" dirty="0"/>
              <a:t>Permit</a:t>
            </a:r>
          </a:p>
          <a:p>
            <a:r>
              <a:rPr lang="en-US" dirty="0"/>
              <a:t>Classroom</a:t>
            </a:r>
          </a:p>
          <a:p>
            <a:r>
              <a:rPr lang="en-US" dirty="0"/>
              <a:t>Pre Trip</a:t>
            </a:r>
          </a:p>
          <a:p>
            <a:r>
              <a:rPr lang="en-US" dirty="0"/>
              <a:t>Static </a:t>
            </a:r>
          </a:p>
          <a:p>
            <a:r>
              <a:rPr lang="en-US" dirty="0"/>
              <a:t>Classroom</a:t>
            </a:r>
          </a:p>
          <a:p>
            <a:r>
              <a:rPr lang="en-US" dirty="0"/>
              <a:t>Testing </a:t>
            </a:r>
          </a:p>
        </p:txBody>
      </p:sp>
    </p:spTree>
    <p:extLst>
      <p:ext uri="{BB962C8B-B14F-4D97-AF65-F5344CB8AC3E}">
        <p14:creationId xmlns:p14="http://schemas.microsoft.com/office/powerpoint/2010/main" val="2634865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4704B-4AEC-3FD0-E99E-EDD997813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ELDT Passes!!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39CB7-E8F1-3295-ECE2-C96C5C339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326" y="2397407"/>
            <a:ext cx="5693664" cy="3122168"/>
          </a:xfrm>
        </p:spPr>
        <p:txBody>
          <a:bodyPr/>
          <a:lstStyle/>
          <a:p>
            <a:r>
              <a:rPr lang="en-US" dirty="0"/>
              <a:t>Released to operations </a:t>
            </a:r>
          </a:p>
          <a:p>
            <a:r>
              <a:rPr lang="en-US" dirty="0"/>
              <a:t>Classroom Training</a:t>
            </a:r>
          </a:p>
          <a:p>
            <a:r>
              <a:rPr lang="en-US" dirty="0"/>
              <a:t>30, 60, 90 Day Check ins and meetings</a:t>
            </a:r>
          </a:p>
          <a:p>
            <a:r>
              <a:rPr lang="en-US" dirty="0"/>
              <a:t>Driver EVALS</a:t>
            </a:r>
          </a:p>
          <a:p>
            <a:r>
              <a:rPr lang="en-US" dirty="0"/>
              <a:t>Speak with the manager of your drivers Driver mentor  </a:t>
            </a:r>
          </a:p>
          <a:p>
            <a:r>
              <a:rPr lang="en-US" dirty="0"/>
              <a:t>Advance, add credentials </a:t>
            </a:r>
          </a:p>
          <a:p>
            <a:r>
              <a:rPr lang="en-US" dirty="0"/>
              <a:t>Driver Mentor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026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76FCF-0108-D750-60A8-EA857C3E6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6" y="1901952"/>
            <a:ext cx="6552702" cy="768096"/>
          </a:xfrm>
        </p:spPr>
        <p:txBody>
          <a:bodyPr/>
          <a:lstStyle/>
          <a:p>
            <a:r>
              <a:rPr lang="en-US" dirty="0"/>
              <a:t>Finishing School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D130E-D7F5-A1A8-4EBD-4DE4E0CC7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Appearance/Uniforms </a:t>
            </a:r>
          </a:p>
          <a:p>
            <a:r>
              <a:rPr lang="en-US" dirty="0"/>
              <a:t>Smoothing Out Operators Driving </a:t>
            </a:r>
          </a:p>
          <a:p>
            <a:r>
              <a:rPr lang="en-US" dirty="0"/>
              <a:t>Loading Passengers</a:t>
            </a:r>
          </a:p>
          <a:p>
            <a:r>
              <a:rPr lang="en-US" dirty="0"/>
              <a:t>Loading Luggage </a:t>
            </a:r>
          </a:p>
          <a:p>
            <a:r>
              <a:rPr lang="en-US" dirty="0"/>
              <a:t>Customer Service</a:t>
            </a:r>
          </a:p>
          <a:p>
            <a:r>
              <a:rPr lang="en-US" dirty="0"/>
              <a:t>Routing and Trip Planning </a:t>
            </a:r>
          </a:p>
        </p:txBody>
      </p:sp>
    </p:spTree>
    <p:extLst>
      <p:ext uri="{BB962C8B-B14F-4D97-AF65-F5344CB8AC3E}">
        <p14:creationId xmlns:p14="http://schemas.microsoft.com/office/powerpoint/2010/main" val="976426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6CAC1-AA9A-0D99-262D-3B6CC6941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Going 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AA1D1-91C8-400C-DC09-75EC30F83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Mentor the Mentors</a:t>
            </a:r>
          </a:p>
          <a:p>
            <a:r>
              <a:rPr lang="en-US" dirty="0"/>
              <a:t>Road Evals </a:t>
            </a:r>
          </a:p>
          <a:p>
            <a:r>
              <a:rPr lang="en-US" dirty="0"/>
              <a:t>Check in with Drivers</a:t>
            </a:r>
          </a:p>
          <a:p>
            <a:r>
              <a:rPr lang="en-US" dirty="0"/>
              <a:t>Get ahead of on trip issues  </a:t>
            </a:r>
          </a:p>
        </p:txBody>
      </p:sp>
    </p:spTree>
    <p:extLst>
      <p:ext uri="{BB962C8B-B14F-4D97-AF65-F5344CB8AC3E}">
        <p14:creationId xmlns:p14="http://schemas.microsoft.com/office/powerpoint/2010/main" val="3800294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">
      <a:dk1>
        <a:srgbClr val="000000"/>
      </a:dk1>
      <a:lt1>
        <a:srgbClr val="FDFAF6"/>
      </a:lt1>
      <a:dk2>
        <a:srgbClr val="44546A"/>
      </a:dk2>
      <a:lt2>
        <a:srgbClr val="E7E6E6"/>
      </a:lt2>
      <a:accent1>
        <a:srgbClr val="F5CDCE"/>
      </a:accent1>
      <a:accent2>
        <a:srgbClr val="DE8C8C"/>
      </a:accent2>
      <a:accent3>
        <a:srgbClr val="AAC3E8"/>
      </a:accent3>
      <a:accent4>
        <a:srgbClr val="D2D592"/>
      </a:accent4>
      <a:accent5>
        <a:srgbClr val="CCBE89"/>
      </a:accent5>
      <a:accent6>
        <a:srgbClr val="1F2C8F"/>
      </a:accent6>
      <a:hlink>
        <a:srgbClr val="1F2C8F"/>
      </a:hlink>
      <a:folHlink>
        <a:srgbClr val="AAC3E9"/>
      </a:folHlink>
    </a:clrScheme>
    <a:fontScheme name="Custom 22">
      <a:majorFont>
        <a:latin typeface="Arial Black"/>
        <a:ea typeface=""/>
        <a:cs typeface=""/>
      </a:majorFont>
      <a:minorFont>
        <a:latin typeface="Sabon Next L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ometric-Color-Block_Win32_jx_v9.potx" id="{B1D493D9-AF74-4AD6-8F0C-5B1308D7041B}" vid="{1AA99070-5A1F-42D2-9F5B-E7354C9646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{0C5793BC-0772-4FF5-9CE3-42767BB2CBEE}tf78438558_win32</Template>
  <TotalTime>5742</TotalTime>
  <Words>179</Words>
  <Application>Microsoft Office PowerPoint</Application>
  <PresentationFormat>Widescreen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Arial Black</vt:lpstr>
      <vt:lpstr>Sabon Next LT</vt:lpstr>
      <vt:lpstr>Office Theme</vt:lpstr>
      <vt:lpstr>Driver Onboarding, Road Testing Finishing School and all that</vt:lpstr>
      <vt:lpstr>From the beginning</vt:lpstr>
      <vt:lpstr>Hiring Process</vt:lpstr>
      <vt:lpstr>Hiring process</vt:lpstr>
      <vt:lpstr>Full CDL</vt:lpstr>
      <vt:lpstr>ELDT Training  </vt:lpstr>
      <vt:lpstr>ELDT Passes!! </vt:lpstr>
      <vt:lpstr>Finishing School</vt:lpstr>
      <vt:lpstr>On Going  </vt:lpstr>
    </vt:vector>
  </TitlesOfParts>
  <Company>DATTCO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Driver Onboarding, Road Testing Finishing School and all that</dc:title>
  <dc:subject/>
  <dc:creator>Matt Maglio</dc:creator>
  <cp:lastModifiedBy>Matt Maglio</cp:lastModifiedBy>
  <cp:revision>3</cp:revision>
  <dcterms:created xsi:type="dcterms:W3CDTF">2023-07-24T14:36:34Z</dcterms:created>
  <dcterms:modified xsi:type="dcterms:W3CDTF">2023-07-28T14:19:28Z</dcterms:modified>
</cp:coreProperties>
</file>