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6" r:id="rId3"/>
    <p:sldId id="261" r:id="rId4"/>
    <p:sldId id="268" r:id="rId5"/>
    <p:sldId id="269" r:id="rId6"/>
    <p:sldId id="270" r:id="rId7"/>
    <p:sldId id="274" r:id="rId8"/>
    <p:sldId id="275" r:id="rId9"/>
    <p:sldId id="277" r:id="rId10"/>
    <p:sldId id="273" r:id="rId11"/>
    <p:sldId id="278" r:id="rId12"/>
    <p:sldId id="279" r:id="rId13"/>
    <p:sldId id="280" r:id="rId14"/>
    <p:sldId id="281" r:id="rId15"/>
    <p:sldId id="271" r:id="rId16"/>
    <p:sldId id="257" r:id="rId17"/>
    <p:sldId id="258" r:id="rId18"/>
    <p:sldId id="272"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7" autoAdjust="0"/>
    <p:restoredTop sz="94660"/>
  </p:normalViewPr>
  <p:slideViewPr>
    <p:cSldViewPr snapToGrid="0">
      <p:cViewPr varScale="1">
        <p:scale>
          <a:sx n="89" d="100"/>
          <a:sy n="89" d="100"/>
        </p:scale>
        <p:origin x="1440" y="57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43" name="Group 42">
            <a:extLst>
              <a:ext uri="{FF2B5EF4-FFF2-40B4-BE49-F238E27FC236}">
                <a16:creationId xmlns:a16="http://schemas.microsoft.com/office/drawing/2014/main" id="{EB46B8FB-F6A2-5F47-A6CD-A7E17E69270F}"/>
              </a:ext>
            </a:extLst>
          </p:cNvPr>
          <p:cNvGrpSpPr/>
          <p:nvPr/>
        </p:nvGrpSpPr>
        <p:grpSpPr>
          <a:xfrm>
            <a:off x="6201388" y="0"/>
            <a:ext cx="5990612" cy="6858001"/>
            <a:chOff x="6201388" y="0"/>
            <a:chExt cx="5990612" cy="6858001"/>
          </a:xfrm>
        </p:grpSpPr>
        <p:sp>
          <p:nvSpPr>
            <p:cNvPr id="45" name="Oval 44">
              <a:extLst>
                <a:ext uri="{FF2B5EF4-FFF2-40B4-BE49-F238E27FC236}">
                  <a16:creationId xmlns:a16="http://schemas.microsoft.com/office/drawing/2014/main" id="{419BDE93-3EC2-4E4D-BC0B-417378F49EDA}"/>
                </a:ext>
              </a:extLst>
            </p:cNvPr>
            <p:cNvSpPr/>
            <p:nvPr/>
          </p:nvSpPr>
          <p:spPr>
            <a:xfrm>
              <a:off x="6201388" y="3549396"/>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Freeform 46">
              <a:extLst>
                <a:ext uri="{FF2B5EF4-FFF2-40B4-BE49-F238E27FC236}">
                  <a16:creationId xmlns:a16="http://schemas.microsoft.com/office/drawing/2014/main" id="{FE21F82F-1EE5-8240-97F8-387DF0253FCE}"/>
                </a:ext>
              </a:extLst>
            </p:cNvPr>
            <p:cNvSpPr/>
            <p:nvPr/>
          </p:nvSpPr>
          <p:spPr>
            <a:xfrm>
              <a:off x="6201389" y="1"/>
              <a:ext cx="1130725" cy="565575"/>
            </a:xfrm>
            <a:custGeom>
              <a:avLst/>
              <a:gdLst>
                <a:gd name="connsiteX0" fmla="*/ 21 w 1130725"/>
                <a:gd name="connsiteY0" fmla="*/ 0 h 565575"/>
                <a:gd name="connsiteX1" fmla="*/ 1130704 w 1130725"/>
                <a:gd name="connsiteY1" fmla="*/ 0 h 565575"/>
                <a:gd name="connsiteX2" fmla="*/ 1130725 w 1130725"/>
                <a:gd name="connsiteY2" fmla="*/ 213 h 565575"/>
                <a:gd name="connsiteX3" fmla="*/ 565362 w 1130725"/>
                <a:gd name="connsiteY3" fmla="*/ 565575 h 565575"/>
                <a:gd name="connsiteX4" fmla="*/ 0 w 1130725"/>
                <a:gd name="connsiteY4" fmla="*/ 213 h 5655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5" h="565575">
                  <a:moveTo>
                    <a:pt x="21" y="0"/>
                  </a:moveTo>
                  <a:lnTo>
                    <a:pt x="1130704" y="0"/>
                  </a:lnTo>
                  <a:lnTo>
                    <a:pt x="1130725" y="213"/>
                  </a:lnTo>
                  <a:cubicBezTo>
                    <a:pt x="1130725" y="312454"/>
                    <a:pt x="877604" y="565575"/>
                    <a:pt x="565362" y="565575"/>
                  </a:cubicBezTo>
                  <a:cubicBezTo>
                    <a:pt x="253121" y="565575"/>
                    <a:pt x="0" y="312454"/>
                    <a:pt x="0" y="21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9" name="Freeform 48">
              <a:extLst>
                <a:ext uri="{FF2B5EF4-FFF2-40B4-BE49-F238E27FC236}">
                  <a16:creationId xmlns:a16="http://schemas.microsoft.com/office/drawing/2014/main" id="{AE1903E3-6B5F-6B4C-9A1F-62628A050AEB}"/>
                </a:ext>
              </a:extLst>
            </p:cNvPr>
            <p:cNvSpPr/>
            <p:nvPr/>
          </p:nvSpPr>
          <p:spPr>
            <a:xfrm>
              <a:off x="7564255" y="6292426"/>
              <a:ext cx="1130723" cy="565575"/>
            </a:xfrm>
            <a:custGeom>
              <a:avLst/>
              <a:gdLst>
                <a:gd name="connsiteX0" fmla="*/ 565362 w 1130723"/>
                <a:gd name="connsiteY0" fmla="*/ 0 h 565575"/>
                <a:gd name="connsiteX1" fmla="*/ 1130723 w 1130723"/>
                <a:gd name="connsiteY1" fmla="*/ 565362 h 565575"/>
                <a:gd name="connsiteX2" fmla="*/ 1130702 w 1130723"/>
                <a:gd name="connsiteY2" fmla="*/ 565575 h 565575"/>
                <a:gd name="connsiteX3" fmla="*/ 21 w 1130723"/>
                <a:gd name="connsiteY3" fmla="*/ 565575 h 565575"/>
                <a:gd name="connsiteX4" fmla="*/ 0 w 1130723"/>
                <a:gd name="connsiteY4" fmla="*/ 565362 h 565575"/>
                <a:gd name="connsiteX5" fmla="*/ 565362 w 1130723"/>
                <a:gd name="connsiteY5" fmla="*/ 0 h 565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30723" h="565575">
                  <a:moveTo>
                    <a:pt x="565362" y="0"/>
                  </a:moveTo>
                  <a:cubicBezTo>
                    <a:pt x="877602" y="0"/>
                    <a:pt x="1130723" y="253121"/>
                    <a:pt x="1130723" y="565362"/>
                  </a:cubicBezTo>
                  <a:lnTo>
                    <a:pt x="1130702" y="565575"/>
                  </a:lnTo>
                  <a:lnTo>
                    <a:pt x="21" y="565575"/>
                  </a:lnTo>
                  <a:lnTo>
                    <a:pt x="0" y="565362"/>
                  </a:lnTo>
                  <a:cubicBezTo>
                    <a:pt x="0" y="253121"/>
                    <a:pt x="253120" y="0"/>
                    <a:pt x="565362" y="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1" name="Oval 50">
              <a:extLst>
                <a:ext uri="{FF2B5EF4-FFF2-40B4-BE49-F238E27FC236}">
                  <a16:creationId xmlns:a16="http://schemas.microsoft.com/office/drawing/2014/main" id="{F7C55863-3B37-0743-B001-1A970033FBA8}"/>
                </a:ext>
              </a:extLst>
            </p:cNvPr>
            <p:cNvSpPr/>
            <p:nvPr/>
          </p:nvSpPr>
          <p:spPr>
            <a:xfrm>
              <a:off x="7564253" y="3549396"/>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a:extLst>
                <a:ext uri="{FF2B5EF4-FFF2-40B4-BE49-F238E27FC236}">
                  <a16:creationId xmlns:a16="http://schemas.microsoft.com/office/drawing/2014/main" id="{932B4C24-3A58-924C-B79A-D961EF7C2C48}"/>
                </a:ext>
              </a:extLst>
            </p:cNvPr>
            <p:cNvSpPr/>
            <p:nvPr/>
          </p:nvSpPr>
          <p:spPr>
            <a:xfrm>
              <a:off x="7564253" y="2177881"/>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Oval 62">
              <a:extLst>
                <a:ext uri="{FF2B5EF4-FFF2-40B4-BE49-F238E27FC236}">
                  <a16:creationId xmlns:a16="http://schemas.microsoft.com/office/drawing/2014/main" id="{21EF52E0-D2CF-544F-93A6-4D7B45A0483A}"/>
                </a:ext>
              </a:extLst>
            </p:cNvPr>
            <p:cNvSpPr/>
            <p:nvPr/>
          </p:nvSpPr>
          <p:spPr>
            <a:xfrm>
              <a:off x="7564253" y="806366"/>
              <a:ext cx="1130725" cy="113072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Freeform 63">
              <a:extLst>
                <a:ext uri="{FF2B5EF4-FFF2-40B4-BE49-F238E27FC236}">
                  <a16:creationId xmlns:a16="http://schemas.microsoft.com/office/drawing/2014/main" id="{6966CFE5-1C8C-2E4F-9B2D-A8438F5A5322}"/>
                </a:ext>
              </a:extLst>
            </p:cNvPr>
            <p:cNvSpPr/>
            <p:nvPr/>
          </p:nvSpPr>
          <p:spPr>
            <a:xfrm>
              <a:off x="7564254" y="1"/>
              <a:ext cx="1130725" cy="565575"/>
            </a:xfrm>
            <a:custGeom>
              <a:avLst/>
              <a:gdLst>
                <a:gd name="connsiteX0" fmla="*/ 21 w 1130725"/>
                <a:gd name="connsiteY0" fmla="*/ 0 h 565575"/>
                <a:gd name="connsiteX1" fmla="*/ 1130704 w 1130725"/>
                <a:gd name="connsiteY1" fmla="*/ 0 h 565575"/>
                <a:gd name="connsiteX2" fmla="*/ 1130725 w 1130725"/>
                <a:gd name="connsiteY2" fmla="*/ 213 h 565575"/>
                <a:gd name="connsiteX3" fmla="*/ 565363 w 1130725"/>
                <a:gd name="connsiteY3" fmla="*/ 565575 h 565575"/>
                <a:gd name="connsiteX4" fmla="*/ 0 w 1130725"/>
                <a:gd name="connsiteY4" fmla="*/ 213 h 5655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5" h="565575">
                  <a:moveTo>
                    <a:pt x="21" y="0"/>
                  </a:moveTo>
                  <a:lnTo>
                    <a:pt x="1130704" y="0"/>
                  </a:lnTo>
                  <a:lnTo>
                    <a:pt x="1130725" y="213"/>
                  </a:lnTo>
                  <a:cubicBezTo>
                    <a:pt x="1130725" y="312454"/>
                    <a:pt x="877603" y="565575"/>
                    <a:pt x="565363" y="565575"/>
                  </a:cubicBezTo>
                  <a:cubicBezTo>
                    <a:pt x="253121" y="565575"/>
                    <a:pt x="0" y="312454"/>
                    <a:pt x="0" y="21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5" name="Freeform 64">
              <a:extLst>
                <a:ext uri="{FF2B5EF4-FFF2-40B4-BE49-F238E27FC236}">
                  <a16:creationId xmlns:a16="http://schemas.microsoft.com/office/drawing/2014/main" id="{9FD29EF3-A5B2-554A-A307-6BE1BCE8AF03}"/>
                </a:ext>
              </a:extLst>
            </p:cNvPr>
            <p:cNvSpPr/>
            <p:nvPr/>
          </p:nvSpPr>
          <p:spPr>
            <a:xfrm>
              <a:off x="8927118" y="6292426"/>
              <a:ext cx="1130724" cy="565575"/>
            </a:xfrm>
            <a:custGeom>
              <a:avLst/>
              <a:gdLst>
                <a:gd name="connsiteX0" fmla="*/ 565362 w 1130724"/>
                <a:gd name="connsiteY0" fmla="*/ 0 h 565575"/>
                <a:gd name="connsiteX1" fmla="*/ 1130724 w 1130724"/>
                <a:gd name="connsiteY1" fmla="*/ 565362 h 565575"/>
                <a:gd name="connsiteX2" fmla="*/ 1130703 w 1130724"/>
                <a:gd name="connsiteY2" fmla="*/ 565575 h 565575"/>
                <a:gd name="connsiteX3" fmla="*/ 22 w 1130724"/>
                <a:gd name="connsiteY3" fmla="*/ 565575 h 565575"/>
                <a:gd name="connsiteX4" fmla="*/ 0 w 1130724"/>
                <a:gd name="connsiteY4" fmla="*/ 565362 h 565575"/>
                <a:gd name="connsiteX5" fmla="*/ 565362 w 1130724"/>
                <a:gd name="connsiteY5" fmla="*/ 0 h 565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30724" h="565575">
                  <a:moveTo>
                    <a:pt x="565362" y="0"/>
                  </a:moveTo>
                  <a:cubicBezTo>
                    <a:pt x="877603" y="0"/>
                    <a:pt x="1130724" y="253121"/>
                    <a:pt x="1130724" y="565362"/>
                  </a:cubicBezTo>
                  <a:lnTo>
                    <a:pt x="1130703" y="565575"/>
                  </a:lnTo>
                  <a:lnTo>
                    <a:pt x="22" y="565575"/>
                  </a:lnTo>
                  <a:lnTo>
                    <a:pt x="0" y="565362"/>
                  </a:lnTo>
                  <a:cubicBezTo>
                    <a:pt x="0" y="253121"/>
                    <a:pt x="253121" y="0"/>
                    <a:pt x="565362"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7" name="Oval 66">
              <a:extLst>
                <a:ext uri="{FF2B5EF4-FFF2-40B4-BE49-F238E27FC236}">
                  <a16:creationId xmlns:a16="http://schemas.microsoft.com/office/drawing/2014/main" id="{AC1ECAD8-0CF2-934D-AA1E-C108208CDE6F}"/>
                </a:ext>
              </a:extLst>
            </p:cNvPr>
            <p:cNvSpPr/>
            <p:nvPr/>
          </p:nvSpPr>
          <p:spPr>
            <a:xfrm>
              <a:off x="8927118" y="4920911"/>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Oval 67">
              <a:extLst>
                <a:ext uri="{FF2B5EF4-FFF2-40B4-BE49-F238E27FC236}">
                  <a16:creationId xmlns:a16="http://schemas.microsoft.com/office/drawing/2014/main" id="{DB14DED1-3A58-8C4D-902E-2A9F34043F61}"/>
                </a:ext>
              </a:extLst>
            </p:cNvPr>
            <p:cNvSpPr/>
            <p:nvPr/>
          </p:nvSpPr>
          <p:spPr>
            <a:xfrm>
              <a:off x="8927118" y="3549396"/>
              <a:ext cx="1130725" cy="113072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Oval 68">
              <a:extLst>
                <a:ext uri="{FF2B5EF4-FFF2-40B4-BE49-F238E27FC236}">
                  <a16:creationId xmlns:a16="http://schemas.microsoft.com/office/drawing/2014/main" id="{65D65157-5719-0341-A807-A8956595FB4C}"/>
                </a:ext>
              </a:extLst>
            </p:cNvPr>
            <p:cNvSpPr/>
            <p:nvPr/>
          </p:nvSpPr>
          <p:spPr>
            <a:xfrm>
              <a:off x="8927118" y="2177881"/>
              <a:ext cx="1130725" cy="113072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Oval 69">
              <a:extLst>
                <a:ext uri="{FF2B5EF4-FFF2-40B4-BE49-F238E27FC236}">
                  <a16:creationId xmlns:a16="http://schemas.microsoft.com/office/drawing/2014/main" id="{A7F23F74-B777-2A4C-8EF9-E798880D5942}"/>
                </a:ext>
              </a:extLst>
            </p:cNvPr>
            <p:cNvSpPr/>
            <p:nvPr/>
          </p:nvSpPr>
          <p:spPr>
            <a:xfrm>
              <a:off x="8927118" y="806366"/>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a:extLst>
                <a:ext uri="{FF2B5EF4-FFF2-40B4-BE49-F238E27FC236}">
                  <a16:creationId xmlns:a16="http://schemas.microsoft.com/office/drawing/2014/main" id="{E3B9A050-0AE1-1D4B-A2AC-6EEF64B106D9}"/>
                </a:ext>
              </a:extLst>
            </p:cNvPr>
            <p:cNvSpPr/>
            <p:nvPr/>
          </p:nvSpPr>
          <p:spPr>
            <a:xfrm>
              <a:off x="8927117" y="0"/>
              <a:ext cx="1130726" cy="565576"/>
            </a:xfrm>
            <a:custGeom>
              <a:avLst/>
              <a:gdLst>
                <a:gd name="connsiteX0" fmla="*/ 22 w 1130726"/>
                <a:gd name="connsiteY0" fmla="*/ 0 h 565576"/>
                <a:gd name="connsiteX1" fmla="*/ 1130704 w 1130726"/>
                <a:gd name="connsiteY1" fmla="*/ 0 h 565576"/>
                <a:gd name="connsiteX2" fmla="*/ 1130726 w 1130726"/>
                <a:gd name="connsiteY2" fmla="*/ 214 h 565576"/>
                <a:gd name="connsiteX3" fmla="*/ 565363 w 1130726"/>
                <a:gd name="connsiteY3" fmla="*/ 565576 h 565576"/>
                <a:gd name="connsiteX4" fmla="*/ 0 w 1130726"/>
                <a:gd name="connsiteY4" fmla="*/ 214 h 5655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6" h="565576">
                  <a:moveTo>
                    <a:pt x="22" y="0"/>
                  </a:moveTo>
                  <a:lnTo>
                    <a:pt x="1130704" y="0"/>
                  </a:lnTo>
                  <a:lnTo>
                    <a:pt x="1130726" y="214"/>
                  </a:lnTo>
                  <a:cubicBezTo>
                    <a:pt x="1130726" y="312455"/>
                    <a:pt x="877604" y="565576"/>
                    <a:pt x="565363" y="565576"/>
                  </a:cubicBezTo>
                  <a:cubicBezTo>
                    <a:pt x="253122" y="565576"/>
                    <a:pt x="0" y="312455"/>
                    <a:pt x="0" y="214"/>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2" name="Freeform 71">
              <a:extLst>
                <a:ext uri="{FF2B5EF4-FFF2-40B4-BE49-F238E27FC236}">
                  <a16:creationId xmlns:a16="http://schemas.microsoft.com/office/drawing/2014/main" id="{C424FE38-F803-8D47-BF56-1B18EC2B1F03}"/>
                </a:ext>
              </a:extLst>
            </p:cNvPr>
            <p:cNvSpPr/>
            <p:nvPr/>
          </p:nvSpPr>
          <p:spPr>
            <a:xfrm>
              <a:off x="10289984" y="6292426"/>
              <a:ext cx="1130724" cy="565575"/>
            </a:xfrm>
            <a:custGeom>
              <a:avLst/>
              <a:gdLst>
                <a:gd name="connsiteX0" fmla="*/ 565362 w 1130724"/>
                <a:gd name="connsiteY0" fmla="*/ 0 h 565575"/>
                <a:gd name="connsiteX1" fmla="*/ 1130724 w 1130724"/>
                <a:gd name="connsiteY1" fmla="*/ 565362 h 565575"/>
                <a:gd name="connsiteX2" fmla="*/ 1130703 w 1130724"/>
                <a:gd name="connsiteY2" fmla="*/ 565575 h 565575"/>
                <a:gd name="connsiteX3" fmla="*/ 21 w 1130724"/>
                <a:gd name="connsiteY3" fmla="*/ 565575 h 565575"/>
                <a:gd name="connsiteX4" fmla="*/ 0 w 1130724"/>
                <a:gd name="connsiteY4" fmla="*/ 565362 h 565575"/>
                <a:gd name="connsiteX5" fmla="*/ 565362 w 1130724"/>
                <a:gd name="connsiteY5" fmla="*/ 0 h 565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30724" h="565575">
                  <a:moveTo>
                    <a:pt x="565362" y="0"/>
                  </a:moveTo>
                  <a:cubicBezTo>
                    <a:pt x="877603" y="0"/>
                    <a:pt x="1130724" y="253121"/>
                    <a:pt x="1130724" y="565362"/>
                  </a:cubicBezTo>
                  <a:lnTo>
                    <a:pt x="1130703" y="565575"/>
                  </a:lnTo>
                  <a:lnTo>
                    <a:pt x="21" y="565575"/>
                  </a:lnTo>
                  <a:lnTo>
                    <a:pt x="0" y="565362"/>
                  </a:lnTo>
                  <a:cubicBezTo>
                    <a:pt x="0" y="253121"/>
                    <a:pt x="253121" y="0"/>
                    <a:pt x="565362" y="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3" name="Oval 72">
              <a:extLst>
                <a:ext uri="{FF2B5EF4-FFF2-40B4-BE49-F238E27FC236}">
                  <a16:creationId xmlns:a16="http://schemas.microsoft.com/office/drawing/2014/main" id="{E37187F2-9212-0641-97D0-1ACD50B748A8}"/>
                </a:ext>
              </a:extLst>
            </p:cNvPr>
            <p:cNvSpPr/>
            <p:nvPr/>
          </p:nvSpPr>
          <p:spPr>
            <a:xfrm>
              <a:off x="10289984" y="4920911"/>
              <a:ext cx="1130725" cy="113072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Oval 73">
              <a:extLst>
                <a:ext uri="{FF2B5EF4-FFF2-40B4-BE49-F238E27FC236}">
                  <a16:creationId xmlns:a16="http://schemas.microsoft.com/office/drawing/2014/main" id="{C760C651-2AC4-564E-BEAA-AB7FAFE7F79F}"/>
                </a:ext>
              </a:extLst>
            </p:cNvPr>
            <p:cNvSpPr/>
            <p:nvPr/>
          </p:nvSpPr>
          <p:spPr>
            <a:xfrm>
              <a:off x="10289984" y="3549396"/>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Oval 74">
              <a:extLst>
                <a:ext uri="{FF2B5EF4-FFF2-40B4-BE49-F238E27FC236}">
                  <a16:creationId xmlns:a16="http://schemas.microsoft.com/office/drawing/2014/main" id="{58B0A1B8-5BA3-3548-9511-B4904D05264B}"/>
                </a:ext>
              </a:extLst>
            </p:cNvPr>
            <p:cNvSpPr/>
            <p:nvPr/>
          </p:nvSpPr>
          <p:spPr>
            <a:xfrm>
              <a:off x="10289984" y="806366"/>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Freeform 75">
              <a:extLst>
                <a:ext uri="{FF2B5EF4-FFF2-40B4-BE49-F238E27FC236}">
                  <a16:creationId xmlns:a16="http://schemas.microsoft.com/office/drawing/2014/main" id="{424CD779-EE9A-214D-9488-767327E373AA}"/>
                </a:ext>
              </a:extLst>
            </p:cNvPr>
            <p:cNvSpPr/>
            <p:nvPr/>
          </p:nvSpPr>
          <p:spPr>
            <a:xfrm>
              <a:off x="10289983" y="0"/>
              <a:ext cx="1130726" cy="565576"/>
            </a:xfrm>
            <a:custGeom>
              <a:avLst/>
              <a:gdLst>
                <a:gd name="connsiteX0" fmla="*/ 21 w 1130726"/>
                <a:gd name="connsiteY0" fmla="*/ 0 h 565576"/>
                <a:gd name="connsiteX1" fmla="*/ 1130704 w 1130726"/>
                <a:gd name="connsiteY1" fmla="*/ 0 h 565576"/>
                <a:gd name="connsiteX2" fmla="*/ 1130726 w 1130726"/>
                <a:gd name="connsiteY2" fmla="*/ 214 h 565576"/>
                <a:gd name="connsiteX3" fmla="*/ 565363 w 1130726"/>
                <a:gd name="connsiteY3" fmla="*/ 565576 h 565576"/>
                <a:gd name="connsiteX4" fmla="*/ 0 w 1130726"/>
                <a:gd name="connsiteY4" fmla="*/ 214 h 5655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6" h="565576">
                  <a:moveTo>
                    <a:pt x="21" y="0"/>
                  </a:moveTo>
                  <a:lnTo>
                    <a:pt x="1130704" y="0"/>
                  </a:lnTo>
                  <a:lnTo>
                    <a:pt x="1130726" y="214"/>
                  </a:lnTo>
                  <a:cubicBezTo>
                    <a:pt x="1130726" y="312455"/>
                    <a:pt x="877604" y="565576"/>
                    <a:pt x="565363" y="565576"/>
                  </a:cubicBezTo>
                  <a:cubicBezTo>
                    <a:pt x="253122" y="565576"/>
                    <a:pt x="0" y="312455"/>
                    <a:pt x="0" y="214"/>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7" name="Freeform 76">
              <a:extLst>
                <a:ext uri="{FF2B5EF4-FFF2-40B4-BE49-F238E27FC236}">
                  <a16:creationId xmlns:a16="http://schemas.microsoft.com/office/drawing/2014/main" id="{630D08C6-9EFB-8540-875F-2A55DED2AAE3}"/>
                </a:ext>
              </a:extLst>
            </p:cNvPr>
            <p:cNvSpPr/>
            <p:nvPr/>
          </p:nvSpPr>
          <p:spPr>
            <a:xfrm>
              <a:off x="11652854" y="6295069"/>
              <a:ext cx="539146" cy="562931"/>
            </a:xfrm>
            <a:custGeom>
              <a:avLst/>
              <a:gdLst>
                <a:gd name="connsiteX0" fmla="*/ 539146 w 539146"/>
                <a:gd name="connsiteY0" fmla="*/ 0 h 562931"/>
                <a:gd name="connsiteX1" fmla="*/ 539146 w 539146"/>
                <a:gd name="connsiteY1" fmla="*/ 562931 h 562931"/>
                <a:gd name="connsiteX2" fmla="*/ 21 w 539146"/>
                <a:gd name="connsiteY2" fmla="*/ 562931 h 562931"/>
                <a:gd name="connsiteX3" fmla="*/ 0 w 539146"/>
                <a:gd name="connsiteY3" fmla="*/ 562719 h 562931"/>
                <a:gd name="connsiteX4" fmla="*/ 451422 w 539146"/>
                <a:gd name="connsiteY4" fmla="*/ 8843 h 5629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146" h="562931">
                  <a:moveTo>
                    <a:pt x="539146" y="0"/>
                  </a:moveTo>
                  <a:lnTo>
                    <a:pt x="539146" y="562931"/>
                  </a:lnTo>
                  <a:lnTo>
                    <a:pt x="21" y="562931"/>
                  </a:lnTo>
                  <a:lnTo>
                    <a:pt x="0" y="562719"/>
                  </a:lnTo>
                  <a:cubicBezTo>
                    <a:pt x="0" y="289508"/>
                    <a:pt x="193796" y="61561"/>
                    <a:pt x="451422" y="884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8" name="Freeform 77">
              <a:extLst>
                <a:ext uri="{FF2B5EF4-FFF2-40B4-BE49-F238E27FC236}">
                  <a16:creationId xmlns:a16="http://schemas.microsoft.com/office/drawing/2014/main" id="{D7E8DA86-1294-4641-9C52-6E153150641C}"/>
                </a:ext>
              </a:extLst>
            </p:cNvPr>
            <p:cNvSpPr/>
            <p:nvPr/>
          </p:nvSpPr>
          <p:spPr>
            <a:xfrm>
              <a:off x="11652853" y="4923555"/>
              <a:ext cx="539147" cy="1125439"/>
            </a:xfrm>
            <a:custGeom>
              <a:avLst/>
              <a:gdLst>
                <a:gd name="connsiteX0" fmla="*/ 539147 w 539147"/>
                <a:gd name="connsiteY0" fmla="*/ 0 h 1125439"/>
                <a:gd name="connsiteX1" fmla="*/ 539147 w 539147"/>
                <a:gd name="connsiteY1" fmla="*/ 1125439 h 1125439"/>
                <a:gd name="connsiteX2" fmla="*/ 451423 w 539147"/>
                <a:gd name="connsiteY2" fmla="*/ 1116595 h 1125439"/>
                <a:gd name="connsiteX3" fmla="*/ 0 w 539147"/>
                <a:gd name="connsiteY3" fmla="*/ 562719 h 1125439"/>
                <a:gd name="connsiteX4" fmla="*/ 451423 w 539147"/>
                <a:gd name="connsiteY4" fmla="*/ 8843 h 11254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147" h="1125439">
                  <a:moveTo>
                    <a:pt x="539147" y="0"/>
                  </a:moveTo>
                  <a:lnTo>
                    <a:pt x="539147" y="1125439"/>
                  </a:lnTo>
                  <a:lnTo>
                    <a:pt x="451423" y="1116595"/>
                  </a:lnTo>
                  <a:cubicBezTo>
                    <a:pt x="193797" y="1063877"/>
                    <a:pt x="0" y="835930"/>
                    <a:pt x="0" y="562719"/>
                  </a:cubicBezTo>
                  <a:cubicBezTo>
                    <a:pt x="0" y="289508"/>
                    <a:pt x="193797" y="61561"/>
                    <a:pt x="451423" y="8843"/>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9" name="Freeform 78">
              <a:extLst>
                <a:ext uri="{FF2B5EF4-FFF2-40B4-BE49-F238E27FC236}">
                  <a16:creationId xmlns:a16="http://schemas.microsoft.com/office/drawing/2014/main" id="{011063C9-2A43-3348-A018-F27FACAA778D}"/>
                </a:ext>
              </a:extLst>
            </p:cNvPr>
            <p:cNvSpPr/>
            <p:nvPr/>
          </p:nvSpPr>
          <p:spPr>
            <a:xfrm>
              <a:off x="11652853" y="3552039"/>
              <a:ext cx="539147" cy="1125438"/>
            </a:xfrm>
            <a:custGeom>
              <a:avLst/>
              <a:gdLst>
                <a:gd name="connsiteX0" fmla="*/ 539147 w 539147"/>
                <a:gd name="connsiteY0" fmla="*/ 0 h 1125438"/>
                <a:gd name="connsiteX1" fmla="*/ 539147 w 539147"/>
                <a:gd name="connsiteY1" fmla="*/ 1125438 h 1125438"/>
                <a:gd name="connsiteX2" fmla="*/ 451423 w 539147"/>
                <a:gd name="connsiteY2" fmla="*/ 1116595 h 1125438"/>
                <a:gd name="connsiteX3" fmla="*/ 0 w 539147"/>
                <a:gd name="connsiteY3" fmla="*/ 562719 h 1125438"/>
                <a:gd name="connsiteX4" fmla="*/ 451423 w 539147"/>
                <a:gd name="connsiteY4" fmla="*/ 8843 h 11254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147" h="1125438">
                  <a:moveTo>
                    <a:pt x="539147" y="0"/>
                  </a:moveTo>
                  <a:lnTo>
                    <a:pt x="539147" y="1125438"/>
                  </a:lnTo>
                  <a:lnTo>
                    <a:pt x="451423" y="1116595"/>
                  </a:lnTo>
                  <a:cubicBezTo>
                    <a:pt x="193797" y="1063877"/>
                    <a:pt x="0" y="835930"/>
                    <a:pt x="0" y="562719"/>
                  </a:cubicBezTo>
                  <a:cubicBezTo>
                    <a:pt x="0" y="289508"/>
                    <a:pt x="193797" y="61561"/>
                    <a:pt x="451423" y="884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80" name="Freeform 79">
              <a:extLst>
                <a:ext uri="{FF2B5EF4-FFF2-40B4-BE49-F238E27FC236}">
                  <a16:creationId xmlns:a16="http://schemas.microsoft.com/office/drawing/2014/main" id="{EE85C7DE-D965-244F-BD95-3A05FF4AAC61}"/>
                </a:ext>
              </a:extLst>
            </p:cNvPr>
            <p:cNvSpPr/>
            <p:nvPr/>
          </p:nvSpPr>
          <p:spPr>
            <a:xfrm>
              <a:off x="11652853" y="2180524"/>
              <a:ext cx="539147" cy="1125438"/>
            </a:xfrm>
            <a:custGeom>
              <a:avLst/>
              <a:gdLst>
                <a:gd name="connsiteX0" fmla="*/ 539147 w 539147"/>
                <a:gd name="connsiteY0" fmla="*/ 0 h 1125438"/>
                <a:gd name="connsiteX1" fmla="*/ 539147 w 539147"/>
                <a:gd name="connsiteY1" fmla="*/ 1125438 h 1125438"/>
                <a:gd name="connsiteX2" fmla="*/ 451423 w 539147"/>
                <a:gd name="connsiteY2" fmla="*/ 1116595 h 1125438"/>
                <a:gd name="connsiteX3" fmla="*/ 0 w 539147"/>
                <a:gd name="connsiteY3" fmla="*/ 562719 h 1125438"/>
                <a:gd name="connsiteX4" fmla="*/ 451423 w 539147"/>
                <a:gd name="connsiteY4" fmla="*/ 8843 h 11254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147" h="1125438">
                  <a:moveTo>
                    <a:pt x="539147" y="0"/>
                  </a:moveTo>
                  <a:lnTo>
                    <a:pt x="539147" y="1125438"/>
                  </a:lnTo>
                  <a:lnTo>
                    <a:pt x="451423" y="1116595"/>
                  </a:lnTo>
                  <a:cubicBezTo>
                    <a:pt x="193797" y="1063877"/>
                    <a:pt x="0" y="835930"/>
                    <a:pt x="0" y="562719"/>
                  </a:cubicBezTo>
                  <a:cubicBezTo>
                    <a:pt x="0" y="289509"/>
                    <a:pt x="193797" y="61561"/>
                    <a:pt x="451423" y="884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81" name="Freeform 80">
              <a:extLst>
                <a:ext uri="{FF2B5EF4-FFF2-40B4-BE49-F238E27FC236}">
                  <a16:creationId xmlns:a16="http://schemas.microsoft.com/office/drawing/2014/main" id="{315A1389-149A-3342-A863-637D42FDB28D}"/>
                </a:ext>
              </a:extLst>
            </p:cNvPr>
            <p:cNvSpPr/>
            <p:nvPr/>
          </p:nvSpPr>
          <p:spPr>
            <a:xfrm>
              <a:off x="11652853" y="809010"/>
              <a:ext cx="539147" cy="1125439"/>
            </a:xfrm>
            <a:custGeom>
              <a:avLst/>
              <a:gdLst>
                <a:gd name="connsiteX0" fmla="*/ 539147 w 539147"/>
                <a:gd name="connsiteY0" fmla="*/ 0 h 1125439"/>
                <a:gd name="connsiteX1" fmla="*/ 539147 w 539147"/>
                <a:gd name="connsiteY1" fmla="*/ 1125439 h 1125439"/>
                <a:gd name="connsiteX2" fmla="*/ 451423 w 539147"/>
                <a:gd name="connsiteY2" fmla="*/ 1116595 h 1125439"/>
                <a:gd name="connsiteX3" fmla="*/ 0 w 539147"/>
                <a:gd name="connsiteY3" fmla="*/ 562719 h 1125439"/>
                <a:gd name="connsiteX4" fmla="*/ 451423 w 539147"/>
                <a:gd name="connsiteY4" fmla="*/ 8843 h 11254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147" h="1125439">
                  <a:moveTo>
                    <a:pt x="539147" y="0"/>
                  </a:moveTo>
                  <a:lnTo>
                    <a:pt x="539147" y="1125439"/>
                  </a:lnTo>
                  <a:lnTo>
                    <a:pt x="451423" y="1116595"/>
                  </a:lnTo>
                  <a:cubicBezTo>
                    <a:pt x="193797" y="1063877"/>
                    <a:pt x="0" y="835930"/>
                    <a:pt x="0" y="562719"/>
                  </a:cubicBezTo>
                  <a:cubicBezTo>
                    <a:pt x="0" y="289508"/>
                    <a:pt x="193797" y="61561"/>
                    <a:pt x="451423" y="884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82" name="Freeform 81">
              <a:extLst>
                <a:ext uri="{FF2B5EF4-FFF2-40B4-BE49-F238E27FC236}">
                  <a16:creationId xmlns:a16="http://schemas.microsoft.com/office/drawing/2014/main" id="{B149CC6F-B6C6-BE46-B451-1BF7D47A8936}"/>
                </a:ext>
              </a:extLst>
            </p:cNvPr>
            <p:cNvSpPr/>
            <p:nvPr/>
          </p:nvSpPr>
          <p:spPr>
            <a:xfrm>
              <a:off x="11652853" y="1"/>
              <a:ext cx="539147" cy="562933"/>
            </a:xfrm>
            <a:custGeom>
              <a:avLst/>
              <a:gdLst>
                <a:gd name="connsiteX0" fmla="*/ 22 w 539147"/>
                <a:gd name="connsiteY0" fmla="*/ 0 h 562933"/>
                <a:gd name="connsiteX1" fmla="*/ 539147 w 539147"/>
                <a:gd name="connsiteY1" fmla="*/ 0 h 562933"/>
                <a:gd name="connsiteX2" fmla="*/ 539147 w 539147"/>
                <a:gd name="connsiteY2" fmla="*/ 562933 h 562933"/>
                <a:gd name="connsiteX3" fmla="*/ 451423 w 539147"/>
                <a:gd name="connsiteY3" fmla="*/ 554090 h 562933"/>
                <a:gd name="connsiteX4" fmla="*/ 0 w 539147"/>
                <a:gd name="connsiteY4" fmla="*/ 214 h 5629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147" h="562933">
                  <a:moveTo>
                    <a:pt x="22" y="0"/>
                  </a:moveTo>
                  <a:lnTo>
                    <a:pt x="539147" y="0"/>
                  </a:lnTo>
                  <a:lnTo>
                    <a:pt x="539147" y="562933"/>
                  </a:lnTo>
                  <a:lnTo>
                    <a:pt x="451423" y="554090"/>
                  </a:lnTo>
                  <a:cubicBezTo>
                    <a:pt x="193797" y="501372"/>
                    <a:pt x="0" y="273425"/>
                    <a:pt x="0" y="214"/>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CDAB39E9-6F50-3F4B-9DDB-FC0E0CA993A6}"/>
              </a:ext>
            </a:extLst>
          </p:cNvPr>
          <p:cNvSpPr>
            <a:spLocks noGrp="1"/>
          </p:cNvSpPr>
          <p:nvPr>
            <p:ph type="ctrTitle"/>
          </p:nvPr>
        </p:nvSpPr>
        <p:spPr>
          <a:xfrm>
            <a:off x="565150" y="768334"/>
            <a:ext cx="5066001" cy="2866405"/>
          </a:xfrm>
        </p:spPr>
        <p:txBody>
          <a:bodyPr anchor="t"/>
          <a:lstStyle>
            <a:lvl1pPr algn="l">
              <a:defRPr sz="6000"/>
            </a:lvl1pPr>
          </a:lstStyle>
          <a:p>
            <a:r>
              <a:rPr lang="en-US" dirty="0"/>
              <a:t>Click to edit Master title style</a:t>
            </a:r>
          </a:p>
        </p:txBody>
      </p:sp>
      <p:sp>
        <p:nvSpPr>
          <p:cNvPr id="3" name="Subtitle 2">
            <a:extLst>
              <a:ext uri="{FF2B5EF4-FFF2-40B4-BE49-F238E27FC236}">
                <a16:creationId xmlns:a16="http://schemas.microsoft.com/office/drawing/2014/main" id="{A6B2C33E-E9A6-304D-BBCB-97AD0B213CE0}"/>
              </a:ext>
            </a:extLst>
          </p:cNvPr>
          <p:cNvSpPr>
            <a:spLocks noGrp="1"/>
          </p:cNvSpPr>
          <p:nvPr>
            <p:ph type="subTitle" idx="1"/>
          </p:nvPr>
        </p:nvSpPr>
        <p:spPr>
          <a:xfrm>
            <a:off x="565150" y="4283239"/>
            <a:ext cx="5066001" cy="1475177"/>
          </a:xfrm>
        </p:spPr>
        <p:txBody>
          <a:bodyPr anchor="b"/>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C29C75C4-E533-BE48-B528-D1A278BC39A3}"/>
              </a:ext>
            </a:extLst>
          </p:cNvPr>
          <p:cNvSpPr>
            <a:spLocks noGrp="1"/>
          </p:cNvSpPr>
          <p:nvPr>
            <p:ph type="dt" sz="half" idx="10"/>
          </p:nvPr>
        </p:nvSpPr>
        <p:spPr>
          <a:xfrm>
            <a:off x="566928" y="457200"/>
            <a:ext cx="3608205" cy="365125"/>
          </a:xfrm>
        </p:spPr>
        <p:txBody>
          <a:bodyPr/>
          <a:lstStyle>
            <a:lvl1pPr algn="l">
              <a:defRPr/>
            </a:lvl1pPr>
          </a:lstStyle>
          <a:p>
            <a:pPr algn="l"/>
            <a:fld id="{A5B0A250-5CC0-1746-B209-08E8B0DAE6AF}" type="datetimeFigureOut">
              <a:rPr lang="en-US" smtClean="0"/>
              <a:pPr algn="l"/>
              <a:t>7/21/2023</a:t>
            </a:fld>
            <a:endParaRPr lang="en-US" dirty="0"/>
          </a:p>
        </p:txBody>
      </p:sp>
      <p:sp>
        <p:nvSpPr>
          <p:cNvPr id="5" name="Footer Placeholder 4">
            <a:extLst>
              <a:ext uri="{FF2B5EF4-FFF2-40B4-BE49-F238E27FC236}">
                <a16:creationId xmlns:a16="http://schemas.microsoft.com/office/drawing/2014/main" id="{8F09BA8A-EF83-434D-A90E-0805D1104A5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FCFDDE0-90B9-AD4E-B0EB-E7464FA9CDF2}"/>
              </a:ext>
            </a:extLst>
          </p:cNvPr>
          <p:cNvSpPr>
            <a:spLocks noGrp="1"/>
          </p:cNvSpPr>
          <p:nvPr>
            <p:ph type="sldNum" sz="quarter" idx="12"/>
          </p:nvPr>
        </p:nvSpPr>
        <p:spPr>
          <a:xfrm>
            <a:off x="4817335" y="6141085"/>
            <a:ext cx="813816" cy="365125"/>
          </a:xfrm>
        </p:spPr>
        <p:txBody>
          <a:bodyPr/>
          <a:lstStyle/>
          <a:p>
            <a:fld id="{49ABCAEC-7D34-E549-A96E-FCEDAADBE4B0}" type="slidenum">
              <a:rPr lang="en-US" smtClean="0"/>
              <a:t>‹#›</a:t>
            </a:fld>
            <a:endParaRPr lang="en-US" dirty="0"/>
          </a:p>
        </p:txBody>
      </p:sp>
      <p:cxnSp>
        <p:nvCxnSpPr>
          <p:cNvPr id="7" name="Straight Connector 6">
            <a:extLst>
              <a:ext uri="{FF2B5EF4-FFF2-40B4-BE49-F238E27FC236}">
                <a16:creationId xmlns:a16="http://schemas.microsoft.com/office/drawing/2014/main" id="{D33A3282-0389-C547-8CA6-7F3E7F27B34D}"/>
              </a:ext>
            </a:extLst>
          </p:cNvPr>
          <p:cNvCxnSpPr>
            <a:cxnSpLocks/>
          </p:cNvCxnSpPr>
          <p:nvPr/>
        </p:nvCxnSpPr>
        <p:spPr>
          <a:xfrm>
            <a:off x="565150" y="6087110"/>
            <a:ext cx="5066001"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389827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22" name="Group 21">
            <a:extLst>
              <a:ext uri="{FF2B5EF4-FFF2-40B4-BE49-F238E27FC236}">
                <a16:creationId xmlns:a16="http://schemas.microsoft.com/office/drawing/2014/main" id="{7ED46EE4-CE67-DD46-A751-9FEA049A22B8}"/>
              </a:ext>
            </a:extLst>
          </p:cNvPr>
          <p:cNvGrpSpPr/>
          <p:nvPr/>
        </p:nvGrpSpPr>
        <p:grpSpPr>
          <a:xfrm>
            <a:off x="8928528" y="0"/>
            <a:ext cx="3263472" cy="6858000"/>
            <a:chOff x="8928528" y="0"/>
            <a:chExt cx="3263472" cy="6858000"/>
          </a:xfrm>
        </p:grpSpPr>
        <p:sp>
          <p:nvSpPr>
            <p:cNvPr id="23" name="Oval 22">
              <a:extLst>
                <a:ext uri="{FF2B5EF4-FFF2-40B4-BE49-F238E27FC236}">
                  <a16:creationId xmlns:a16="http://schemas.microsoft.com/office/drawing/2014/main" id="{955C5B70-D34F-8A49-B220-808CE2BBB7F3}"/>
                </a:ext>
              </a:extLst>
            </p:cNvPr>
            <p:cNvSpPr/>
            <p:nvPr/>
          </p:nvSpPr>
          <p:spPr>
            <a:xfrm>
              <a:off x="8928528" y="4918120"/>
              <a:ext cx="1130724" cy="1130723"/>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Freeform 23">
              <a:extLst>
                <a:ext uri="{FF2B5EF4-FFF2-40B4-BE49-F238E27FC236}">
                  <a16:creationId xmlns:a16="http://schemas.microsoft.com/office/drawing/2014/main" id="{4BBFE624-6DBD-8541-B43B-180C0AFA21F0}"/>
                </a:ext>
              </a:extLst>
            </p:cNvPr>
            <p:cNvSpPr/>
            <p:nvPr/>
          </p:nvSpPr>
          <p:spPr>
            <a:xfrm>
              <a:off x="8928528" y="0"/>
              <a:ext cx="1130724" cy="565573"/>
            </a:xfrm>
            <a:custGeom>
              <a:avLst/>
              <a:gdLst>
                <a:gd name="connsiteX0" fmla="*/ 22 w 1130724"/>
                <a:gd name="connsiteY0" fmla="*/ 0 h 565573"/>
                <a:gd name="connsiteX1" fmla="*/ 1130703 w 1130724"/>
                <a:gd name="connsiteY1" fmla="*/ 0 h 565573"/>
                <a:gd name="connsiteX2" fmla="*/ 1130724 w 1130724"/>
                <a:gd name="connsiteY2" fmla="*/ 211 h 565573"/>
                <a:gd name="connsiteX3" fmla="*/ 565362 w 1130724"/>
                <a:gd name="connsiteY3" fmla="*/ 565573 h 565573"/>
                <a:gd name="connsiteX4" fmla="*/ 0 w 1130724"/>
                <a:gd name="connsiteY4" fmla="*/ 211 h 565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4" h="565573">
                  <a:moveTo>
                    <a:pt x="22" y="0"/>
                  </a:moveTo>
                  <a:lnTo>
                    <a:pt x="1130703" y="0"/>
                  </a:lnTo>
                  <a:lnTo>
                    <a:pt x="1130724" y="211"/>
                  </a:lnTo>
                  <a:cubicBezTo>
                    <a:pt x="1130724" y="312452"/>
                    <a:pt x="877603" y="565573"/>
                    <a:pt x="565362" y="565573"/>
                  </a:cubicBezTo>
                  <a:cubicBezTo>
                    <a:pt x="253121" y="565573"/>
                    <a:pt x="0" y="31245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5" name="Freeform 24">
              <a:extLst>
                <a:ext uri="{FF2B5EF4-FFF2-40B4-BE49-F238E27FC236}">
                  <a16:creationId xmlns:a16="http://schemas.microsoft.com/office/drawing/2014/main" id="{6E01AC23-2120-A542-B140-5A29AA27A2C8}"/>
                </a:ext>
              </a:extLst>
            </p:cNvPr>
            <p:cNvSpPr/>
            <p:nvPr/>
          </p:nvSpPr>
          <p:spPr>
            <a:xfrm>
              <a:off x="10291391" y="6292417"/>
              <a:ext cx="1130724" cy="565583"/>
            </a:xfrm>
            <a:custGeom>
              <a:avLst/>
              <a:gdLst>
                <a:gd name="connsiteX0" fmla="*/ 565362 w 1130724"/>
                <a:gd name="connsiteY0" fmla="*/ 0 h 565583"/>
                <a:gd name="connsiteX1" fmla="*/ 1130724 w 1130724"/>
                <a:gd name="connsiteY1" fmla="*/ 565362 h 565583"/>
                <a:gd name="connsiteX2" fmla="*/ 1130702 w 1130724"/>
                <a:gd name="connsiteY2" fmla="*/ 565583 h 565583"/>
                <a:gd name="connsiteX3" fmla="*/ 22 w 1130724"/>
                <a:gd name="connsiteY3" fmla="*/ 565583 h 565583"/>
                <a:gd name="connsiteX4" fmla="*/ 0 w 1130724"/>
                <a:gd name="connsiteY4" fmla="*/ 565362 h 565583"/>
                <a:gd name="connsiteX5" fmla="*/ 565362 w 1130724"/>
                <a:gd name="connsiteY5" fmla="*/ 0 h 5655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30724" h="565583">
                  <a:moveTo>
                    <a:pt x="565362" y="0"/>
                  </a:moveTo>
                  <a:cubicBezTo>
                    <a:pt x="877603" y="0"/>
                    <a:pt x="1130724" y="253121"/>
                    <a:pt x="1130724" y="565362"/>
                  </a:cubicBezTo>
                  <a:lnTo>
                    <a:pt x="1130702" y="565583"/>
                  </a:lnTo>
                  <a:lnTo>
                    <a:pt x="22" y="565583"/>
                  </a:lnTo>
                  <a:lnTo>
                    <a:pt x="0" y="565362"/>
                  </a:lnTo>
                  <a:cubicBezTo>
                    <a:pt x="0" y="253121"/>
                    <a:pt x="253121" y="0"/>
                    <a:pt x="565362" y="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6" name="Oval 25">
              <a:extLst>
                <a:ext uri="{FF2B5EF4-FFF2-40B4-BE49-F238E27FC236}">
                  <a16:creationId xmlns:a16="http://schemas.microsoft.com/office/drawing/2014/main" id="{154689C0-9C35-9B4D-906B-DA287DA55A38}"/>
                </a:ext>
              </a:extLst>
            </p:cNvPr>
            <p:cNvSpPr/>
            <p:nvPr/>
          </p:nvSpPr>
          <p:spPr>
            <a:xfrm>
              <a:off x="10291392" y="3549390"/>
              <a:ext cx="1130724" cy="1130723"/>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a:extLst>
                <a:ext uri="{FF2B5EF4-FFF2-40B4-BE49-F238E27FC236}">
                  <a16:creationId xmlns:a16="http://schemas.microsoft.com/office/drawing/2014/main" id="{696570F0-11E0-6147-9053-E3A4B5DBA0E4}"/>
                </a:ext>
              </a:extLst>
            </p:cNvPr>
            <p:cNvSpPr/>
            <p:nvPr/>
          </p:nvSpPr>
          <p:spPr>
            <a:xfrm>
              <a:off x="10291392" y="2177876"/>
              <a:ext cx="1130724" cy="1130723"/>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a:extLst>
                <a:ext uri="{FF2B5EF4-FFF2-40B4-BE49-F238E27FC236}">
                  <a16:creationId xmlns:a16="http://schemas.microsoft.com/office/drawing/2014/main" id="{9BDD97F6-A366-B54A-B889-42E97AFEDE37}"/>
                </a:ext>
              </a:extLst>
            </p:cNvPr>
            <p:cNvSpPr/>
            <p:nvPr/>
          </p:nvSpPr>
          <p:spPr>
            <a:xfrm>
              <a:off x="10291392" y="806363"/>
              <a:ext cx="1130724" cy="1130723"/>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Freeform 28">
              <a:extLst>
                <a:ext uri="{FF2B5EF4-FFF2-40B4-BE49-F238E27FC236}">
                  <a16:creationId xmlns:a16="http://schemas.microsoft.com/office/drawing/2014/main" id="{58E853BC-EE80-374B-B823-8D51A948C4CF}"/>
                </a:ext>
              </a:extLst>
            </p:cNvPr>
            <p:cNvSpPr/>
            <p:nvPr/>
          </p:nvSpPr>
          <p:spPr>
            <a:xfrm>
              <a:off x="10291392" y="0"/>
              <a:ext cx="1130724" cy="565573"/>
            </a:xfrm>
            <a:custGeom>
              <a:avLst/>
              <a:gdLst>
                <a:gd name="connsiteX0" fmla="*/ 21 w 1130724"/>
                <a:gd name="connsiteY0" fmla="*/ 0 h 565573"/>
                <a:gd name="connsiteX1" fmla="*/ 1130703 w 1130724"/>
                <a:gd name="connsiteY1" fmla="*/ 0 h 565573"/>
                <a:gd name="connsiteX2" fmla="*/ 1130724 w 1130724"/>
                <a:gd name="connsiteY2" fmla="*/ 211 h 565573"/>
                <a:gd name="connsiteX3" fmla="*/ 565362 w 1130724"/>
                <a:gd name="connsiteY3" fmla="*/ 565573 h 565573"/>
                <a:gd name="connsiteX4" fmla="*/ 0 w 1130724"/>
                <a:gd name="connsiteY4" fmla="*/ 211 h 565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4" h="565573">
                  <a:moveTo>
                    <a:pt x="21" y="0"/>
                  </a:moveTo>
                  <a:lnTo>
                    <a:pt x="1130703" y="0"/>
                  </a:lnTo>
                  <a:lnTo>
                    <a:pt x="1130724" y="211"/>
                  </a:lnTo>
                  <a:cubicBezTo>
                    <a:pt x="1130724" y="312452"/>
                    <a:pt x="877603" y="565573"/>
                    <a:pt x="565362" y="565573"/>
                  </a:cubicBezTo>
                  <a:cubicBezTo>
                    <a:pt x="253121" y="565573"/>
                    <a:pt x="0" y="31245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0" name="Freeform 29">
              <a:extLst>
                <a:ext uri="{FF2B5EF4-FFF2-40B4-BE49-F238E27FC236}">
                  <a16:creationId xmlns:a16="http://schemas.microsoft.com/office/drawing/2014/main" id="{4B5B70B1-649D-9848-B5D4-6DE04D55F5F0}"/>
                </a:ext>
              </a:extLst>
            </p:cNvPr>
            <p:cNvSpPr/>
            <p:nvPr/>
          </p:nvSpPr>
          <p:spPr>
            <a:xfrm>
              <a:off x="11654256" y="6295201"/>
              <a:ext cx="537744" cy="562799"/>
            </a:xfrm>
            <a:custGeom>
              <a:avLst/>
              <a:gdLst>
                <a:gd name="connsiteX0" fmla="*/ 537744 w 537744"/>
                <a:gd name="connsiteY0" fmla="*/ 0 h 562799"/>
                <a:gd name="connsiteX1" fmla="*/ 537744 w 537744"/>
                <a:gd name="connsiteY1" fmla="*/ 562799 h 562799"/>
                <a:gd name="connsiteX2" fmla="*/ 22 w 537744"/>
                <a:gd name="connsiteY2" fmla="*/ 562799 h 562799"/>
                <a:gd name="connsiteX3" fmla="*/ 0 w 537744"/>
                <a:gd name="connsiteY3" fmla="*/ 562578 h 562799"/>
                <a:gd name="connsiteX4" fmla="*/ 451422 w 537744"/>
                <a:gd name="connsiteY4" fmla="*/ 8702 h 5627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7744" h="562799">
                  <a:moveTo>
                    <a:pt x="537744" y="0"/>
                  </a:moveTo>
                  <a:lnTo>
                    <a:pt x="537744" y="562799"/>
                  </a:lnTo>
                  <a:lnTo>
                    <a:pt x="22" y="562799"/>
                  </a:lnTo>
                  <a:lnTo>
                    <a:pt x="0" y="562578"/>
                  </a:lnTo>
                  <a:cubicBezTo>
                    <a:pt x="0" y="289367"/>
                    <a:pt x="193796" y="61420"/>
                    <a:pt x="451422" y="8702"/>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1" name="Freeform 30">
              <a:extLst>
                <a:ext uri="{FF2B5EF4-FFF2-40B4-BE49-F238E27FC236}">
                  <a16:creationId xmlns:a16="http://schemas.microsoft.com/office/drawing/2014/main" id="{46A2092A-2157-0A49-937F-BBAE14687DE7}"/>
                </a:ext>
              </a:extLst>
            </p:cNvPr>
            <p:cNvSpPr/>
            <p:nvPr/>
          </p:nvSpPr>
          <p:spPr>
            <a:xfrm>
              <a:off x="11654256" y="4923687"/>
              <a:ext cx="537744" cy="1125156"/>
            </a:xfrm>
            <a:custGeom>
              <a:avLst/>
              <a:gdLst>
                <a:gd name="connsiteX0" fmla="*/ 537744 w 537744"/>
                <a:gd name="connsiteY0" fmla="*/ 0 h 1125156"/>
                <a:gd name="connsiteX1" fmla="*/ 537744 w 537744"/>
                <a:gd name="connsiteY1" fmla="*/ 1125156 h 1125156"/>
                <a:gd name="connsiteX2" fmla="*/ 451422 w 537744"/>
                <a:gd name="connsiteY2" fmla="*/ 1116454 h 1125156"/>
                <a:gd name="connsiteX3" fmla="*/ 0 w 537744"/>
                <a:gd name="connsiteY3" fmla="*/ 562578 h 1125156"/>
                <a:gd name="connsiteX4" fmla="*/ 451422 w 537744"/>
                <a:gd name="connsiteY4" fmla="*/ 8702 h 11251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7744" h="1125156">
                  <a:moveTo>
                    <a:pt x="537744" y="0"/>
                  </a:moveTo>
                  <a:lnTo>
                    <a:pt x="537744" y="1125156"/>
                  </a:lnTo>
                  <a:lnTo>
                    <a:pt x="451422" y="1116454"/>
                  </a:lnTo>
                  <a:cubicBezTo>
                    <a:pt x="193796" y="1063736"/>
                    <a:pt x="0" y="835789"/>
                    <a:pt x="0" y="562578"/>
                  </a:cubicBezTo>
                  <a:cubicBezTo>
                    <a:pt x="0" y="289367"/>
                    <a:pt x="193796" y="61420"/>
                    <a:pt x="451422" y="8702"/>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2" name="Freeform 31">
              <a:extLst>
                <a:ext uri="{FF2B5EF4-FFF2-40B4-BE49-F238E27FC236}">
                  <a16:creationId xmlns:a16="http://schemas.microsoft.com/office/drawing/2014/main" id="{F092371E-D526-AF43-816F-F7AEBA9FF166}"/>
                </a:ext>
              </a:extLst>
            </p:cNvPr>
            <p:cNvSpPr/>
            <p:nvPr/>
          </p:nvSpPr>
          <p:spPr>
            <a:xfrm>
              <a:off x="11654256" y="3552173"/>
              <a:ext cx="537744" cy="1125156"/>
            </a:xfrm>
            <a:custGeom>
              <a:avLst/>
              <a:gdLst>
                <a:gd name="connsiteX0" fmla="*/ 537744 w 537744"/>
                <a:gd name="connsiteY0" fmla="*/ 0 h 1125156"/>
                <a:gd name="connsiteX1" fmla="*/ 537744 w 537744"/>
                <a:gd name="connsiteY1" fmla="*/ 1125156 h 1125156"/>
                <a:gd name="connsiteX2" fmla="*/ 451422 w 537744"/>
                <a:gd name="connsiteY2" fmla="*/ 1116454 h 1125156"/>
                <a:gd name="connsiteX3" fmla="*/ 0 w 537744"/>
                <a:gd name="connsiteY3" fmla="*/ 562578 h 1125156"/>
                <a:gd name="connsiteX4" fmla="*/ 451422 w 537744"/>
                <a:gd name="connsiteY4" fmla="*/ 8702 h 11251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7744" h="1125156">
                  <a:moveTo>
                    <a:pt x="537744" y="0"/>
                  </a:moveTo>
                  <a:lnTo>
                    <a:pt x="537744" y="1125156"/>
                  </a:lnTo>
                  <a:lnTo>
                    <a:pt x="451422" y="1116454"/>
                  </a:lnTo>
                  <a:cubicBezTo>
                    <a:pt x="193796" y="1063736"/>
                    <a:pt x="0" y="835789"/>
                    <a:pt x="0" y="562578"/>
                  </a:cubicBezTo>
                  <a:cubicBezTo>
                    <a:pt x="0" y="289367"/>
                    <a:pt x="193796" y="61420"/>
                    <a:pt x="451422" y="8702"/>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3" name="Freeform 32">
              <a:extLst>
                <a:ext uri="{FF2B5EF4-FFF2-40B4-BE49-F238E27FC236}">
                  <a16:creationId xmlns:a16="http://schemas.microsoft.com/office/drawing/2014/main" id="{06995714-B51E-E84A-9FD5-3AD33004E517}"/>
                </a:ext>
              </a:extLst>
            </p:cNvPr>
            <p:cNvSpPr/>
            <p:nvPr/>
          </p:nvSpPr>
          <p:spPr>
            <a:xfrm>
              <a:off x="11654256" y="2180659"/>
              <a:ext cx="537744" cy="1125156"/>
            </a:xfrm>
            <a:custGeom>
              <a:avLst/>
              <a:gdLst>
                <a:gd name="connsiteX0" fmla="*/ 537744 w 537744"/>
                <a:gd name="connsiteY0" fmla="*/ 0 h 1125156"/>
                <a:gd name="connsiteX1" fmla="*/ 537744 w 537744"/>
                <a:gd name="connsiteY1" fmla="*/ 1125156 h 1125156"/>
                <a:gd name="connsiteX2" fmla="*/ 451422 w 537744"/>
                <a:gd name="connsiteY2" fmla="*/ 1116454 h 1125156"/>
                <a:gd name="connsiteX3" fmla="*/ 0 w 537744"/>
                <a:gd name="connsiteY3" fmla="*/ 562578 h 1125156"/>
                <a:gd name="connsiteX4" fmla="*/ 451422 w 537744"/>
                <a:gd name="connsiteY4" fmla="*/ 8702 h 11251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7744" h="1125156">
                  <a:moveTo>
                    <a:pt x="537744" y="0"/>
                  </a:moveTo>
                  <a:lnTo>
                    <a:pt x="537744" y="1125156"/>
                  </a:lnTo>
                  <a:lnTo>
                    <a:pt x="451422" y="1116454"/>
                  </a:lnTo>
                  <a:cubicBezTo>
                    <a:pt x="193796" y="1063736"/>
                    <a:pt x="0" y="835789"/>
                    <a:pt x="0" y="562578"/>
                  </a:cubicBezTo>
                  <a:cubicBezTo>
                    <a:pt x="0" y="289367"/>
                    <a:pt x="193796" y="61420"/>
                    <a:pt x="451422" y="8702"/>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4" name="Freeform 33">
              <a:extLst>
                <a:ext uri="{FF2B5EF4-FFF2-40B4-BE49-F238E27FC236}">
                  <a16:creationId xmlns:a16="http://schemas.microsoft.com/office/drawing/2014/main" id="{0FDB0CC5-76AA-6E44-8376-4EE649C1DE42}"/>
                </a:ext>
              </a:extLst>
            </p:cNvPr>
            <p:cNvSpPr/>
            <p:nvPr/>
          </p:nvSpPr>
          <p:spPr>
            <a:xfrm>
              <a:off x="11654256" y="809146"/>
              <a:ext cx="537744" cy="1125156"/>
            </a:xfrm>
            <a:custGeom>
              <a:avLst/>
              <a:gdLst>
                <a:gd name="connsiteX0" fmla="*/ 537744 w 537744"/>
                <a:gd name="connsiteY0" fmla="*/ 0 h 1125156"/>
                <a:gd name="connsiteX1" fmla="*/ 537744 w 537744"/>
                <a:gd name="connsiteY1" fmla="*/ 1125156 h 1125156"/>
                <a:gd name="connsiteX2" fmla="*/ 451422 w 537744"/>
                <a:gd name="connsiteY2" fmla="*/ 1116454 h 1125156"/>
                <a:gd name="connsiteX3" fmla="*/ 0 w 537744"/>
                <a:gd name="connsiteY3" fmla="*/ 562578 h 1125156"/>
                <a:gd name="connsiteX4" fmla="*/ 451422 w 537744"/>
                <a:gd name="connsiteY4" fmla="*/ 8702 h 11251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7744" h="1125156">
                  <a:moveTo>
                    <a:pt x="537744" y="0"/>
                  </a:moveTo>
                  <a:lnTo>
                    <a:pt x="537744" y="1125156"/>
                  </a:lnTo>
                  <a:lnTo>
                    <a:pt x="451422" y="1116454"/>
                  </a:lnTo>
                  <a:cubicBezTo>
                    <a:pt x="193796" y="1063736"/>
                    <a:pt x="0" y="835789"/>
                    <a:pt x="0" y="562578"/>
                  </a:cubicBezTo>
                  <a:cubicBezTo>
                    <a:pt x="0" y="289367"/>
                    <a:pt x="193796" y="61420"/>
                    <a:pt x="451422" y="8702"/>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5" name="Freeform 34">
              <a:extLst>
                <a:ext uri="{FF2B5EF4-FFF2-40B4-BE49-F238E27FC236}">
                  <a16:creationId xmlns:a16="http://schemas.microsoft.com/office/drawing/2014/main" id="{3D981F0B-8982-1C45-8D7C-30E744003823}"/>
                </a:ext>
              </a:extLst>
            </p:cNvPr>
            <p:cNvSpPr/>
            <p:nvPr/>
          </p:nvSpPr>
          <p:spPr>
            <a:xfrm>
              <a:off x="11654256" y="0"/>
              <a:ext cx="537744" cy="562788"/>
            </a:xfrm>
            <a:custGeom>
              <a:avLst/>
              <a:gdLst>
                <a:gd name="connsiteX0" fmla="*/ 21 w 537744"/>
                <a:gd name="connsiteY0" fmla="*/ 0 h 562788"/>
                <a:gd name="connsiteX1" fmla="*/ 537744 w 537744"/>
                <a:gd name="connsiteY1" fmla="*/ 0 h 562788"/>
                <a:gd name="connsiteX2" fmla="*/ 537744 w 537744"/>
                <a:gd name="connsiteY2" fmla="*/ 562788 h 562788"/>
                <a:gd name="connsiteX3" fmla="*/ 451422 w 537744"/>
                <a:gd name="connsiteY3" fmla="*/ 554086 h 562788"/>
                <a:gd name="connsiteX4" fmla="*/ 0 w 537744"/>
                <a:gd name="connsiteY4" fmla="*/ 211 h 5627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7744" h="562788">
                  <a:moveTo>
                    <a:pt x="21" y="0"/>
                  </a:moveTo>
                  <a:lnTo>
                    <a:pt x="537744" y="0"/>
                  </a:lnTo>
                  <a:lnTo>
                    <a:pt x="537744" y="562788"/>
                  </a:lnTo>
                  <a:lnTo>
                    <a:pt x="451422" y="554086"/>
                  </a:lnTo>
                  <a:cubicBezTo>
                    <a:pt x="193796" y="501368"/>
                    <a:pt x="0" y="273421"/>
                    <a:pt x="0" y="211"/>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DF76EEB7-1E87-0447-8CD6-DD220CF4EE59}"/>
              </a:ext>
            </a:extLst>
          </p:cNvPr>
          <p:cNvSpPr>
            <a:spLocks noGrp="1"/>
          </p:cNvSpPr>
          <p:nvPr>
            <p:ph type="title"/>
          </p:nvPr>
        </p:nvSpPr>
        <p:spPr/>
        <p:txBody>
          <a:bodyPr/>
          <a:lstStyle/>
          <a:p>
            <a:r>
              <a:rPr lang="en-US" dirty="0"/>
              <a:t>Click to edit Master title style</a:t>
            </a:r>
          </a:p>
        </p:txBody>
      </p:sp>
      <p:sp>
        <p:nvSpPr>
          <p:cNvPr id="3" name="Vertical Text Placeholder 2">
            <a:extLst>
              <a:ext uri="{FF2B5EF4-FFF2-40B4-BE49-F238E27FC236}">
                <a16:creationId xmlns:a16="http://schemas.microsoft.com/office/drawing/2014/main" id="{BA8AE526-3A03-9B41-8C9F-27156E701CF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CD08D72-182D-C947-B3F7-B74948D0849B}"/>
              </a:ext>
            </a:extLst>
          </p:cNvPr>
          <p:cNvSpPr>
            <a:spLocks noGrp="1"/>
          </p:cNvSpPr>
          <p:nvPr>
            <p:ph type="dt" sz="half" idx="10"/>
          </p:nvPr>
        </p:nvSpPr>
        <p:spPr/>
        <p:txBody>
          <a:bodyPr/>
          <a:lstStyle/>
          <a:p>
            <a:fld id="{A5B0A250-5CC0-1746-B209-08E8B0DAE6AF}" type="datetimeFigureOut">
              <a:rPr lang="en-US" smtClean="0"/>
              <a:t>7/21/2023</a:t>
            </a:fld>
            <a:endParaRPr lang="en-US" dirty="0"/>
          </a:p>
        </p:txBody>
      </p:sp>
      <p:sp>
        <p:nvSpPr>
          <p:cNvPr id="5" name="Footer Placeholder 4">
            <a:extLst>
              <a:ext uri="{FF2B5EF4-FFF2-40B4-BE49-F238E27FC236}">
                <a16:creationId xmlns:a16="http://schemas.microsoft.com/office/drawing/2014/main" id="{B076E396-D059-AF4D-A1D9-C1347978AAD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F8845B6-87C0-2F4A-8146-00E911CDF70D}"/>
              </a:ext>
            </a:extLst>
          </p:cNvPr>
          <p:cNvSpPr>
            <a:spLocks noGrp="1"/>
          </p:cNvSpPr>
          <p:nvPr>
            <p:ph type="sldNum" sz="quarter" idx="12"/>
          </p:nvPr>
        </p:nvSpPr>
        <p:spPr>
          <a:xfrm>
            <a:off x="7086480" y="6141085"/>
            <a:ext cx="813816" cy="365125"/>
          </a:xfrm>
        </p:spPr>
        <p:txBody>
          <a:bodyPr/>
          <a:lstStyle/>
          <a:p>
            <a:fld id="{49ABCAEC-7D34-E549-A96E-FCEDAADBE4B0}" type="slidenum">
              <a:rPr lang="en-US" smtClean="0"/>
              <a:t>‹#›</a:t>
            </a:fld>
            <a:endParaRPr lang="en-US"/>
          </a:p>
        </p:txBody>
      </p:sp>
      <p:cxnSp>
        <p:nvCxnSpPr>
          <p:cNvPr id="7" name="Straight Connector 6">
            <a:extLst>
              <a:ext uri="{FF2B5EF4-FFF2-40B4-BE49-F238E27FC236}">
                <a16:creationId xmlns:a16="http://schemas.microsoft.com/office/drawing/2014/main" id="{A78A912D-4325-C449-BF2E-F331A221C695}"/>
              </a:ext>
            </a:extLst>
          </p:cNvPr>
          <p:cNvCxnSpPr>
            <a:cxnSpLocks/>
          </p:cNvCxnSpPr>
          <p:nvPr/>
        </p:nvCxnSpPr>
        <p:spPr>
          <a:xfrm>
            <a:off x="565150" y="6087110"/>
            <a:ext cx="7335146"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227708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15" name="Group 14">
            <a:extLst>
              <a:ext uri="{FF2B5EF4-FFF2-40B4-BE49-F238E27FC236}">
                <a16:creationId xmlns:a16="http://schemas.microsoft.com/office/drawing/2014/main" id="{C3803ECC-8207-244B-8051-94AA5304EDD9}"/>
              </a:ext>
            </a:extLst>
          </p:cNvPr>
          <p:cNvGrpSpPr/>
          <p:nvPr/>
        </p:nvGrpSpPr>
        <p:grpSpPr>
          <a:xfrm>
            <a:off x="10290315" y="0"/>
            <a:ext cx="1901686" cy="6858000"/>
            <a:chOff x="10290315" y="0"/>
            <a:chExt cx="1901686" cy="6858000"/>
          </a:xfrm>
        </p:grpSpPr>
        <p:sp>
          <p:nvSpPr>
            <p:cNvPr id="17" name="Freeform 16">
              <a:extLst>
                <a:ext uri="{FF2B5EF4-FFF2-40B4-BE49-F238E27FC236}">
                  <a16:creationId xmlns:a16="http://schemas.microsoft.com/office/drawing/2014/main" id="{CF2E8536-821C-3846-A152-2001B7BA4BC9}"/>
                </a:ext>
              </a:extLst>
            </p:cNvPr>
            <p:cNvSpPr/>
            <p:nvPr/>
          </p:nvSpPr>
          <p:spPr>
            <a:xfrm>
              <a:off x="10290315" y="0"/>
              <a:ext cx="1130724" cy="565573"/>
            </a:xfrm>
            <a:custGeom>
              <a:avLst/>
              <a:gdLst>
                <a:gd name="connsiteX0" fmla="*/ 21 w 1130724"/>
                <a:gd name="connsiteY0" fmla="*/ 0 h 565573"/>
                <a:gd name="connsiteX1" fmla="*/ 1130703 w 1130724"/>
                <a:gd name="connsiteY1" fmla="*/ 0 h 565573"/>
                <a:gd name="connsiteX2" fmla="*/ 1130724 w 1130724"/>
                <a:gd name="connsiteY2" fmla="*/ 211 h 565573"/>
                <a:gd name="connsiteX3" fmla="*/ 565362 w 1130724"/>
                <a:gd name="connsiteY3" fmla="*/ 565573 h 565573"/>
                <a:gd name="connsiteX4" fmla="*/ 0 w 1130724"/>
                <a:gd name="connsiteY4" fmla="*/ 211 h 565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4" h="565573">
                  <a:moveTo>
                    <a:pt x="21" y="0"/>
                  </a:moveTo>
                  <a:lnTo>
                    <a:pt x="1130703" y="0"/>
                  </a:lnTo>
                  <a:lnTo>
                    <a:pt x="1130724" y="211"/>
                  </a:lnTo>
                  <a:cubicBezTo>
                    <a:pt x="1130724" y="312452"/>
                    <a:pt x="877603" y="565573"/>
                    <a:pt x="565362" y="565573"/>
                  </a:cubicBezTo>
                  <a:cubicBezTo>
                    <a:pt x="253121" y="565573"/>
                    <a:pt x="0" y="31245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 name="Freeform 17">
              <a:extLst>
                <a:ext uri="{FF2B5EF4-FFF2-40B4-BE49-F238E27FC236}">
                  <a16:creationId xmlns:a16="http://schemas.microsoft.com/office/drawing/2014/main" id="{57A02781-FFB4-C04E-97FB-78D26A9E8F1C}"/>
                </a:ext>
              </a:extLst>
            </p:cNvPr>
            <p:cNvSpPr/>
            <p:nvPr/>
          </p:nvSpPr>
          <p:spPr>
            <a:xfrm>
              <a:off x="11653180" y="6295093"/>
              <a:ext cx="538821" cy="562907"/>
            </a:xfrm>
            <a:custGeom>
              <a:avLst/>
              <a:gdLst>
                <a:gd name="connsiteX0" fmla="*/ 538821 w 538821"/>
                <a:gd name="connsiteY0" fmla="*/ 0 h 562907"/>
                <a:gd name="connsiteX1" fmla="*/ 538821 w 538821"/>
                <a:gd name="connsiteY1" fmla="*/ 562907 h 562907"/>
                <a:gd name="connsiteX2" fmla="*/ 22 w 538821"/>
                <a:gd name="connsiteY2" fmla="*/ 562907 h 562907"/>
                <a:gd name="connsiteX3" fmla="*/ 0 w 538821"/>
                <a:gd name="connsiteY3" fmla="*/ 562686 h 562907"/>
                <a:gd name="connsiteX4" fmla="*/ 451422 w 538821"/>
                <a:gd name="connsiteY4" fmla="*/ 8810 h 5629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907">
                  <a:moveTo>
                    <a:pt x="538821" y="0"/>
                  </a:moveTo>
                  <a:lnTo>
                    <a:pt x="538821" y="562907"/>
                  </a:lnTo>
                  <a:lnTo>
                    <a:pt x="22" y="562907"/>
                  </a:lnTo>
                  <a:lnTo>
                    <a:pt x="0" y="562686"/>
                  </a:ln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9" name="Freeform 18">
              <a:extLst>
                <a:ext uri="{FF2B5EF4-FFF2-40B4-BE49-F238E27FC236}">
                  <a16:creationId xmlns:a16="http://schemas.microsoft.com/office/drawing/2014/main" id="{14C29607-37D2-7A4B-98E2-2C851CD6776C}"/>
                </a:ext>
              </a:extLst>
            </p:cNvPr>
            <p:cNvSpPr/>
            <p:nvPr/>
          </p:nvSpPr>
          <p:spPr>
            <a:xfrm>
              <a:off x="11653180" y="3552066"/>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Freeform 19">
              <a:extLst>
                <a:ext uri="{FF2B5EF4-FFF2-40B4-BE49-F238E27FC236}">
                  <a16:creationId xmlns:a16="http://schemas.microsoft.com/office/drawing/2014/main" id="{D12FC7BA-80CC-1C4E-B268-B3EEA08137F1}"/>
                </a:ext>
              </a:extLst>
            </p:cNvPr>
            <p:cNvSpPr/>
            <p:nvPr/>
          </p:nvSpPr>
          <p:spPr>
            <a:xfrm>
              <a:off x="11653180" y="2180552"/>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1" name="Freeform 20">
              <a:extLst>
                <a:ext uri="{FF2B5EF4-FFF2-40B4-BE49-F238E27FC236}">
                  <a16:creationId xmlns:a16="http://schemas.microsoft.com/office/drawing/2014/main" id="{BEBC8FB1-96B9-D84A-BD2A-BC8410EBE012}"/>
                </a:ext>
              </a:extLst>
            </p:cNvPr>
            <p:cNvSpPr/>
            <p:nvPr/>
          </p:nvSpPr>
          <p:spPr>
            <a:xfrm>
              <a:off x="11653180" y="809039"/>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2" name="Freeform 21">
              <a:extLst>
                <a:ext uri="{FF2B5EF4-FFF2-40B4-BE49-F238E27FC236}">
                  <a16:creationId xmlns:a16="http://schemas.microsoft.com/office/drawing/2014/main" id="{5A8455B4-A778-B44D-A7E8-C45A4846D9F7}"/>
                </a:ext>
              </a:extLst>
            </p:cNvPr>
            <p:cNvSpPr/>
            <p:nvPr/>
          </p:nvSpPr>
          <p:spPr>
            <a:xfrm>
              <a:off x="11653180" y="0"/>
              <a:ext cx="538821" cy="562898"/>
            </a:xfrm>
            <a:custGeom>
              <a:avLst/>
              <a:gdLst>
                <a:gd name="connsiteX0" fmla="*/ 21 w 538821"/>
                <a:gd name="connsiteY0" fmla="*/ 0 h 562898"/>
                <a:gd name="connsiteX1" fmla="*/ 538821 w 538821"/>
                <a:gd name="connsiteY1" fmla="*/ 0 h 562898"/>
                <a:gd name="connsiteX2" fmla="*/ 538821 w 538821"/>
                <a:gd name="connsiteY2" fmla="*/ 562898 h 562898"/>
                <a:gd name="connsiteX3" fmla="*/ 451422 w 538821"/>
                <a:gd name="connsiteY3" fmla="*/ 554087 h 562898"/>
                <a:gd name="connsiteX4" fmla="*/ 0 w 538821"/>
                <a:gd name="connsiteY4" fmla="*/ 211 h 5628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898">
                  <a:moveTo>
                    <a:pt x="21" y="0"/>
                  </a:moveTo>
                  <a:lnTo>
                    <a:pt x="538821" y="0"/>
                  </a:lnTo>
                  <a:lnTo>
                    <a:pt x="538821" y="562898"/>
                  </a:lnTo>
                  <a:lnTo>
                    <a:pt x="451422" y="554087"/>
                  </a:lnTo>
                  <a:cubicBezTo>
                    <a:pt x="193796" y="501369"/>
                    <a:pt x="0" y="27342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Vertical Title 1">
            <a:extLst>
              <a:ext uri="{FF2B5EF4-FFF2-40B4-BE49-F238E27FC236}">
                <a16:creationId xmlns:a16="http://schemas.microsoft.com/office/drawing/2014/main" id="{B0407CCA-80EF-2B45-8F8C-7D5796A61BC0}"/>
              </a:ext>
            </a:extLst>
          </p:cNvPr>
          <p:cNvSpPr>
            <a:spLocks noGrp="1"/>
          </p:cNvSpPr>
          <p:nvPr>
            <p:ph type="title" orient="vert"/>
          </p:nvPr>
        </p:nvSpPr>
        <p:spPr>
          <a:xfrm>
            <a:off x="8950095" y="976630"/>
            <a:ext cx="2268507" cy="4784598"/>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BAA221C3-F2D3-FC4F-938B-4C4CAC7370B1}"/>
              </a:ext>
            </a:extLst>
          </p:cNvPr>
          <p:cNvSpPr>
            <a:spLocks noGrp="1"/>
          </p:cNvSpPr>
          <p:nvPr>
            <p:ph type="body" orient="vert" idx="1"/>
          </p:nvPr>
        </p:nvSpPr>
        <p:spPr>
          <a:xfrm>
            <a:off x="565150" y="976630"/>
            <a:ext cx="8264057" cy="4784598"/>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6B061B46-3E9A-AC48-8C84-5B46EA1EC583}"/>
              </a:ext>
            </a:extLst>
          </p:cNvPr>
          <p:cNvSpPr>
            <a:spLocks noGrp="1"/>
          </p:cNvSpPr>
          <p:nvPr>
            <p:ph type="dt" sz="half" idx="10"/>
          </p:nvPr>
        </p:nvSpPr>
        <p:spPr/>
        <p:txBody>
          <a:bodyPr/>
          <a:lstStyle/>
          <a:p>
            <a:fld id="{A5B0A250-5CC0-1746-B209-08E8B0DAE6AF}" type="datetimeFigureOut">
              <a:rPr lang="en-US" smtClean="0"/>
              <a:t>7/21/2023</a:t>
            </a:fld>
            <a:endParaRPr lang="en-US"/>
          </a:p>
        </p:txBody>
      </p:sp>
      <p:sp>
        <p:nvSpPr>
          <p:cNvPr id="5" name="Footer Placeholder 4">
            <a:extLst>
              <a:ext uri="{FF2B5EF4-FFF2-40B4-BE49-F238E27FC236}">
                <a16:creationId xmlns:a16="http://schemas.microsoft.com/office/drawing/2014/main" id="{369F8F49-5859-714C-8EE1-61A74F324EC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E2B6F69-3FFA-D94F-BA99-873D36F7F69D}"/>
              </a:ext>
            </a:extLst>
          </p:cNvPr>
          <p:cNvSpPr>
            <a:spLocks noGrp="1"/>
          </p:cNvSpPr>
          <p:nvPr>
            <p:ph type="sldNum" sz="quarter" idx="12"/>
          </p:nvPr>
        </p:nvSpPr>
        <p:spPr/>
        <p:txBody>
          <a:bodyPr/>
          <a:lstStyle/>
          <a:p>
            <a:fld id="{49ABCAEC-7D34-E549-A96E-FCEDAADBE4B0}" type="slidenum">
              <a:rPr lang="en-US" smtClean="0"/>
              <a:t>‹#›</a:t>
            </a:fld>
            <a:endParaRPr lang="en-US"/>
          </a:p>
        </p:txBody>
      </p:sp>
      <p:cxnSp>
        <p:nvCxnSpPr>
          <p:cNvPr id="7" name="Straight Connector 6">
            <a:extLst>
              <a:ext uri="{FF2B5EF4-FFF2-40B4-BE49-F238E27FC236}">
                <a16:creationId xmlns:a16="http://schemas.microsoft.com/office/drawing/2014/main" id="{C31B40EC-87DB-A64F-9D4B-98A86F7CEFFF}"/>
              </a:ext>
            </a:extLst>
          </p:cNvPr>
          <p:cNvCxnSpPr>
            <a:cxnSpLocks/>
          </p:cNvCxnSpPr>
          <p:nvPr/>
        </p:nvCxnSpPr>
        <p:spPr>
          <a:xfrm>
            <a:off x="565150" y="6087110"/>
            <a:ext cx="11058344"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191131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22" name="Group 21">
            <a:extLst>
              <a:ext uri="{FF2B5EF4-FFF2-40B4-BE49-F238E27FC236}">
                <a16:creationId xmlns:a16="http://schemas.microsoft.com/office/drawing/2014/main" id="{F0CAFDA3-320A-C24D-A7A1-20C1267EC987}"/>
              </a:ext>
            </a:extLst>
          </p:cNvPr>
          <p:cNvGrpSpPr/>
          <p:nvPr/>
        </p:nvGrpSpPr>
        <p:grpSpPr>
          <a:xfrm>
            <a:off x="8928528" y="0"/>
            <a:ext cx="3263472" cy="6858000"/>
            <a:chOff x="8928528" y="0"/>
            <a:chExt cx="3263472" cy="6858000"/>
          </a:xfrm>
        </p:grpSpPr>
        <p:sp>
          <p:nvSpPr>
            <p:cNvPr id="23" name="Oval 22">
              <a:extLst>
                <a:ext uri="{FF2B5EF4-FFF2-40B4-BE49-F238E27FC236}">
                  <a16:creationId xmlns:a16="http://schemas.microsoft.com/office/drawing/2014/main" id="{D2411669-6E2C-2243-99CD-6BC9D724FA1F}"/>
                </a:ext>
              </a:extLst>
            </p:cNvPr>
            <p:cNvSpPr/>
            <p:nvPr/>
          </p:nvSpPr>
          <p:spPr>
            <a:xfrm>
              <a:off x="8928528" y="806362"/>
              <a:ext cx="1130724" cy="1130723"/>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Freeform 23">
              <a:extLst>
                <a:ext uri="{FF2B5EF4-FFF2-40B4-BE49-F238E27FC236}">
                  <a16:creationId xmlns:a16="http://schemas.microsoft.com/office/drawing/2014/main" id="{C4E0C522-0F40-ED44-A700-F1BCD1CF74F5}"/>
                </a:ext>
              </a:extLst>
            </p:cNvPr>
            <p:cNvSpPr/>
            <p:nvPr/>
          </p:nvSpPr>
          <p:spPr>
            <a:xfrm>
              <a:off x="8928528" y="0"/>
              <a:ext cx="1130724" cy="565573"/>
            </a:xfrm>
            <a:custGeom>
              <a:avLst/>
              <a:gdLst>
                <a:gd name="connsiteX0" fmla="*/ 22 w 1130724"/>
                <a:gd name="connsiteY0" fmla="*/ 0 h 565573"/>
                <a:gd name="connsiteX1" fmla="*/ 1130703 w 1130724"/>
                <a:gd name="connsiteY1" fmla="*/ 0 h 565573"/>
                <a:gd name="connsiteX2" fmla="*/ 1130724 w 1130724"/>
                <a:gd name="connsiteY2" fmla="*/ 211 h 565573"/>
                <a:gd name="connsiteX3" fmla="*/ 565362 w 1130724"/>
                <a:gd name="connsiteY3" fmla="*/ 565573 h 565573"/>
                <a:gd name="connsiteX4" fmla="*/ 0 w 1130724"/>
                <a:gd name="connsiteY4" fmla="*/ 211 h 565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4" h="565573">
                  <a:moveTo>
                    <a:pt x="22" y="0"/>
                  </a:moveTo>
                  <a:lnTo>
                    <a:pt x="1130703" y="0"/>
                  </a:lnTo>
                  <a:lnTo>
                    <a:pt x="1130724" y="211"/>
                  </a:lnTo>
                  <a:cubicBezTo>
                    <a:pt x="1130724" y="312452"/>
                    <a:pt x="877603" y="565573"/>
                    <a:pt x="565362" y="565573"/>
                  </a:cubicBezTo>
                  <a:cubicBezTo>
                    <a:pt x="253121" y="565573"/>
                    <a:pt x="0" y="31245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5" name="Freeform 24">
              <a:extLst>
                <a:ext uri="{FF2B5EF4-FFF2-40B4-BE49-F238E27FC236}">
                  <a16:creationId xmlns:a16="http://schemas.microsoft.com/office/drawing/2014/main" id="{B79B4380-CBEC-C341-A10E-5EF9A8597959}"/>
                </a:ext>
              </a:extLst>
            </p:cNvPr>
            <p:cNvSpPr/>
            <p:nvPr/>
          </p:nvSpPr>
          <p:spPr>
            <a:xfrm>
              <a:off x="10291391" y="6292417"/>
              <a:ext cx="1130724" cy="565583"/>
            </a:xfrm>
            <a:custGeom>
              <a:avLst/>
              <a:gdLst>
                <a:gd name="connsiteX0" fmla="*/ 565362 w 1130724"/>
                <a:gd name="connsiteY0" fmla="*/ 0 h 565583"/>
                <a:gd name="connsiteX1" fmla="*/ 1130724 w 1130724"/>
                <a:gd name="connsiteY1" fmla="*/ 565362 h 565583"/>
                <a:gd name="connsiteX2" fmla="*/ 1130702 w 1130724"/>
                <a:gd name="connsiteY2" fmla="*/ 565583 h 565583"/>
                <a:gd name="connsiteX3" fmla="*/ 22 w 1130724"/>
                <a:gd name="connsiteY3" fmla="*/ 565583 h 565583"/>
                <a:gd name="connsiteX4" fmla="*/ 0 w 1130724"/>
                <a:gd name="connsiteY4" fmla="*/ 565362 h 565583"/>
                <a:gd name="connsiteX5" fmla="*/ 565362 w 1130724"/>
                <a:gd name="connsiteY5" fmla="*/ 0 h 5655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30724" h="565583">
                  <a:moveTo>
                    <a:pt x="565362" y="0"/>
                  </a:moveTo>
                  <a:cubicBezTo>
                    <a:pt x="877603" y="0"/>
                    <a:pt x="1130724" y="253121"/>
                    <a:pt x="1130724" y="565362"/>
                  </a:cubicBezTo>
                  <a:lnTo>
                    <a:pt x="1130702" y="565583"/>
                  </a:lnTo>
                  <a:lnTo>
                    <a:pt x="22" y="565583"/>
                  </a:lnTo>
                  <a:lnTo>
                    <a:pt x="0" y="565362"/>
                  </a:lnTo>
                  <a:cubicBezTo>
                    <a:pt x="0" y="253121"/>
                    <a:pt x="253121" y="0"/>
                    <a:pt x="565362" y="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6" name="Oval 25">
              <a:extLst>
                <a:ext uri="{FF2B5EF4-FFF2-40B4-BE49-F238E27FC236}">
                  <a16:creationId xmlns:a16="http://schemas.microsoft.com/office/drawing/2014/main" id="{F04AD70E-5490-4C4E-A05D-D67949C51A74}"/>
                </a:ext>
              </a:extLst>
            </p:cNvPr>
            <p:cNvSpPr/>
            <p:nvPr/>
          </p:nvSpPr>
          <p:spPr>
            <a:xfrm>
              <a:off x="10291392" y="3549390"/>
              <a:ext cx="1130724" cy="1130723"/>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a:extLst>
                <a:ext uri="{FF2B5EF4-FFF2-40B4-BE49-F238E27FC236}">
                  <a16:creationId xmlns:a16="http://schemas.microsoft.com/office/drawing/2014/main" id="{128A8883-9F24-0047-92B7-45B3D2E7D9C0}"/>
                </a:ext>
              </a:extLst>
            </p:cNvPr>
            <p:cNvSpPr/>
            <p:nvPr/>
          </p:nvSpPr>
          <p:spPr>
            <a:xfrm>
              <a:off x="10291392" y="2177876"/>
              <a:ext cx="1130724" cy="1130723"/>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a:extLst>
                <a:ext uri="{FF2B5EF4-FFF2-40B4-BE49-F238E27FC236}">
                  <a16:creationId xmlns:a16="http://schemas.microsoft.com/office/drawing/2014/main" id="{AAC3A3BB-FD2C-FB44-9478-FA87EF229D37}"/>
                </a:ext>
              </a:extLst>
            </p:cNvPr>
            <p:cNvSpPr/>
            <p:nvPr/>
          </p:nvSpPr>
          <p:spPr>
            <a:xfrm>
              <a:off x="10291392" y="806363"/>
              <a:ext cx="1130724" cy="1130723"/>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Freeform 28">
              <a:extLst>
                <a:ext uri="{FF2B5EF4-FFF2-40B4-BE49-F238E27FC236}">
                  <a16:creationId xmlns:a16="http://schemas.microsoft.com/office/drawing/2014/main" id="{BF46B3B1-E981-BB40-B916-51A6D3851969}"/>
                </a:ext>
              </a:extLst>
            </p:cNvPr>
            <p:cNvSpPr/>
            <p:nvPr/>
          </p:nvSpPr>
          <p:spPr>
            <a:xfrm>
              <a:off x="10291392" y="0"/>
              <a:ext cx="1130724" cy="565573"/>
            </a:xfrm>
            <a:custGeom>
              <a:avLst/>
              <a:gdLst>
                <a:gd name="connsiteX0" fmla="*/ 21 w 1130724"/>
                <a:gd name="connsiteY0" fmla="*/ 0 h 565573"/>
                <a:gd name="connsiteX1" fmla="*/ 1130703 w 1130724"/>
                <a:gd name="connsiteY1" fmla="*/ 0 h 565573"/>
                <a:gd name="connsiteX2" fmla="*/ 1130724 w 1130724"/>
                <a:gd name="connsiteY2" fmla="*/ 211 h 565573"/>
                <a:gd name="connsiteX3" fmla="*/ 565362 w 1130724"/>
                <a:gd name="connsiteY3" fmla="*/ 565573 h 565573"/>
                <a:gd name="connsiteX4" fmla="*/ 0 w 1130724"/>
                <a:gd name="connsiteY4" fmla="*/ 211 h 565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4" h="565573">
                  <a:moveTo>
                    <a:pt x="21" y="0"/>
                  </a:moveTo>
                  <a:lnTo>
                    <a:pt x="1130703" y="0"/>
                  </a:lnTo>
                  <a:lnTo>
                    <a:pt x="1130724" y="211"/>
                  </a:lnTo>
                  <a:cubicBezTo>
                    <a:pt x="1130724" y="312452"/>
                    <a:pt x="877603" y="565573"/>
                    <a:pt x="565362" y="565573"/>
                  </a:cubicBezTo>
                  <a:cubicBezTo>
                    <a:pt x="253121" y="565573"/>
                    <a:pt x="0" y="31245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0" name="Freeform 29">
              <a:extLst>
                <a:ext uri="{FF2B5EF4-FFF2-40B4-BE49-F238E27FC236}">
                  <a16:creationId xmlns:a16="http://schemas.microsoft.com/office/drawing/2014/main" id="{EA7DAE92-7D6B-B042-83BE-047C8EC322A0}"/>
                </a:ext>
              </a:extLst>
            </p:cNvPr>
            <p:cNvSpPr/>
            <p:nvPr/>
          </p:nvSpPr>
          <p:spPr>
            <a:xfrm>
              <a:off x="11654256" y="6295201"/>
              <a:ext cx="537744" cy="562799"/>
            </a:xfrm>
            <a:custGeom>
              <a:avLst/>
              <a:gdLst>
                <a:gd name="connsiteX0" fmla="*/ 537744 w 537744"/>
                <a:gd name="connsiteY0" fmla="*/ 0 h 562799"/>
                <a:gd name="connsiteX1" fmla="*/ 537744 w 537744"/>
                <a:gd name="connsiteY1" fmla="*/ 562799 h 562799"/>
                <a:gd name="connsiteX2" fmla="*/ 22 w 537744"/>
                <a:gd name="connsiteY2" fmla="*/ 562799 h 562799"/>
                <a:gd name="connsiteX3" fmla="*/ 0 w 537744"/>
                <a:gd name="connsiteY3" fmla="*/ 562578 h 562799"/>
                <a:gd name="connsiteX4" fmla="*/ 451422 w 537744"/>
                <a:gd name="connsiteY4" fmla="*/ 8702 h 5627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7744" h="562799">
                  <a:moveTo>
                    <a:pt x="537744" y="0"/>
                  </a:moveTo>
                  <a:lnTo>
                    <a:pt x="537744" y="562799"/>
                  </a:lnTo>
                  <a:lnTo>
                    <a:pt x="22" y="562799"/>
                  </a:lnTo>
                  <a:lnTo>
                    <a:pt x="0" y="562578"/>
                  </a:lnTo>
                  <a:cubicBezTo>
                    <a:pt x="0" y="289367"/>
                    <a:pt x="193796" y="61420"/>
                    <a:pt x="451422" y="8702"/>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1" name="Freeform 30">
              <a:extLst>
                <a:ext uri="{FF2B5EF4-FFF2-40B4-BE49-F238E27FC236}">
                  <a16:creationId xmlns:a16="http://schemas.microsoft.com/office/drawing/2014/main" id="{06AADCE6-4277-EA49-AF23-63B53CA6772A}"/>
                </a:ext>
              </a:extLst>
            </p:cNvPr>
            <p:cNvSpPr/>
            <p:nvPr/>
          </p:nvSpPr>
          <p:spPr>
            <a:xfrm>
              <a:off x="11654256" y="4923687"/>
              <a:ext cx="537744" cy="1125156"/>
            </a:xfrm>
            <a:custGeom>
              <a:avLst/>
              <a:gdLst>
                <a:gd name="connsiteX0" fmla="*/ 537744 w 537744"/>
                <a:gd name="connsiteY0" fmla="*/ 0 h 1125156"/>
                <a:gd name="connsiteX1" fmla="*/ 537744 w 537744"/>
                <a:gd name="connsiteY1" fmla="*/ 1125156 h 1125156"/>
                <a:gd name="connsiteX2" fmla="*/ 451422 w 537744"/>
                <a:gd name="connsiteY2" fmla="*/ 1116454 h 1125156"/>
                <a:gd name="connsiteX3" fmla="*/ 0 w 537744"/>
                <a:gd name="connsiteY3" fmla="*/ 562578 h 1125156"/>
                <a:gd name="connsiteX4" fmla="*/ 451422 w 537744"/>
                <a:gd name="connsiteY4" fmla="*/ 8702 h 11251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7744" h="1125156">
                  <a:moveTo>
                    <a:pt x="537744" y="0"/>
                  </a:moveTo>
                  <a:lnTo>
                    <a:pt x="537744" y="1125156"/>
                  </a:lnTo>
                  <a:lnTo>
                    <a:pt x="451422" y="1116454"/>
                  </a:lnTo>
                  <a:cubicBezTo>
                    <a:pt x="193796" y="1063736"/>
                    <a:pt x="0" y="835789"/>
                    <a:pt x="0" y="562578"/>
                  </a:cubicBezTo>
                  <a:cubicBezTo>
                    <a:pt x="0" y="289367"/>
                    <a:pt x="193796" y="61420"/>
                    <a:pt x="451422" y="8702"/>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2" name="Freeform 31">
              <a:extLst>
                <a:ext uri="{FF2B5EF4-FFF2-40B4-BE49-F238E27FC236}">
                  <a16:creationId xmlns:a16="http://schemas.microsoft.com/office/drawing/2014/main" id="{58CEA343-047B-DF4E-A7A8-881C7740EA36}"/>
                </a:ext>
              </a:extLst>
            </p:cNvPr>
            <p:cNvSpPr/>
            <p:nvPr/>
          </p:nvSpPr>
          <p:spPr>
            <a:xfrm>
              <a:off x="11654256" y="3552173"/>
              <a:ext cx="537744" cy="1125156"/>
            </a:xfrm>
            <a:custGeom>
              <a:avLst/>
              <a:gdLst>
                <a:gd name="connsiteX0" fmla="*/ 537744 w 537744"/>
                <a:gd name="connsiteY0" fmla="*/ 0 h 1125156"/>
                <a:gd name="connsiteX1" fmla="*/ 537744 w 537744"/>
                <a:gd name="connsiteY1" fmla="*/ 1125156 h 1125156"/>
                <a:gd name="connsiteX2" fmla="*/ 451422 w 537744"/>
                <a:gd name="connsiteY2" fmla="*/ 1116454 h 1125156"/>
                <a:gd name="connsiteX3" fmla="*/ 0 w 537744"/>
                <a:gd name="connsiteY3" fmla="*/ 562578 h 1125156"/>
                <a:gd name="connsiteX4" fmla="*/ 451422 w 537744"/>
                <a:gd name="connsiteY4" fmla="*/ 8702 h 11251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7744" h="1125156">
                  <a:moveTo>
                    <a:pt x="537744" y="0"/>
                  </a:moveTo>
                  <a:lnTo>
                    <a:pt x="537744" y="1125156"/>
                  </a:lnTo>
                  <a:lnTo>
                    <a:pt x="451422" y="1116454"/>
                  </a:lnTo>
                  <a:cubicBezTo>
                    <a:pt x="193796" y="1063736"/>
                    <a:pt x="0" y="835789"/>
                    <a:pt x="0" y="562578"/>
                  </a:cubicBezTo>
                  <a:cubicBezTo>
                    <a:pt x="0" y="289367"/>
                    <a:pt x="193796" y="61420"/>
                    <a:pt x="451422" y="8702"/>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3" name="Freeform 32">
              <a:extLst>
                <a:ext uri="{FF2B5EF4-FFF2-40B4-BE49-F238E27FC236}">
                  <a16:creationId xmlns:a16="http://schemas.microsoft.com/office/drawing/2014/main" id="{FCCBAA07-17CE-2740-AA04-AEDA5EAD2796}"/>
                </a:ext>
              </a:extLst>
            </p:cNvPr>
            <p:cNvSpPr/>
            <p:nvPr/>
          </p:nvSpPr>
          <p:spPr>
            <a:xfrm>
              <a:off x="11654256" y="2180659"/>
              <a:ext cx="537744" cy="1125156"/>
            </a:xfrm>
            <a:custGeom>
              <a:avLst/>
              <a:gdLst>
                <a:gd name="connsiteX0" fmla="*/ 537744 w 537744"/>
                <a:gd name="connsiteY0" fmla="*/ 0 h 1125156"/>
                <a:gd name="connsiteX1" fmla="*/ 537744 w 537744"/>
                <a:gd name="connsiteY1" fmla="*/ 1125156 h 1125156"/>
                <a:gd name="connsiteX2" fmla="*/ 451422 w 537744"/>
                <a:gd name="connsiteY2" fmla="*/ 1116454 h 1125156"/>
                <a:gd name="connsiteX3" fmla="*/ 0 w 537744"/>
                <a:gd name="connsiteY3" fmla="*/ 562578 h 1125156"/>
                <a:gd name="connsiteX4" fmla="*/ 451422 w 537744"/>
                <a:gd name="connsiteY4" fmla="*/ 8702 h 11251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7744" h="1125156">
                  <a:moveTo>
                    <a:pt x="537744" y="0"/>
                  </a:moveTo>
                  <a:lnTo>
                    <a:pt x="537744" y="1125156"/>
                  </a:lnTo>
                  <a:lnTo>
                    <a:pt x="451422" y="1116454"/>
                  </a:lnTo>
                  <a:cubicBezTo>
                    <a:pt x="193796" y="1063736"/>
                    <a:pt x="0" y="835789"/>
                    <a:pt x="0" y="562578"/>
                  </a:cubicBezTo>
                  <a:cubicBezTo>
                    <a:pt x="0" y="289367"/>
                    <a:pt x="193796" y="61420"/>
                    <a:pt x="451422" y="8702"/>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4" name="Freeform 33">
              <a:extLst>
                <a:ext uri="{FF2B5EF4-FFF2-40B4-BE49-F238E27FC236}">
                  <a16:creationId xmlns:a16="http://schemas.microsoft.com/office/drawing/2014/main" id="{BF15C430-7951-6040-BD4C-4E996E94480E}"/>
                </a:ext>
              </a:extLst>
            </p:cNvPr>
            <p:cNvSpPr/>
            <p:nvPr/>
          </p:nvSpPr>
          <p:spPr>
            <a:xfrm>
              <a:off x="11654256" y="809146"/>
              <a:ext cx="537744" cy="1125156"/>
            </a:xfrm>
            <a:custGeom>
              <a:avLst/>
              <a:gdLst>
                <a:gd name="connsiteX0" fmla="*/ 537744 w 537744"/>
                <a:gd name="connsiteY0" fmla="*/ 0 h 1125156"/>
                <a:gd name="connsiteX1" fmla="*/ 537744 w 537744"/>
                <a:gd name="connsiteY1" fmla="*/ 1125156 h 1125156"/>
                <a:gd name="connsiteX2" fmla="*/ 451422 w 537744"/>
                <a:gd name="connsiteY2" fmla="*/ 1116454 h 1125156"/>
                <a:gd name="connsiteX3" fmla="*/ 0 w 537744"/>
                <a:gd name="connsiteY3" fmla="*/ 562578 h 1125156"/>
                <a:gd name="connsiteX4" fmla="*/ 451422 w 537744"/>
                <a:gd name="connsiteY4" fmla="*/ 8702 h 11251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7744" h="1125156">
                  <a:moveTo>
                    <a:pt x="537744" y="0"/>
                  </a:moveTo>
                  <a:lnTo>
                    <a:pt x="537744" y="1125156"/>
                  </a:lnTo>
                  <a:lnTo>
                    <a:pt x="451422" y="1116454"/>
                  </a:lnTo>
                  <a:cubicBezTo>
                    <a:pt x="193796" y="1063736"/>
                    <a:pt x="0" y="835789"/>
                    <a:pt x="0" y="562578"/>
                  </a:cubicBezTo>
                  <a:cubicBezTo>
                    <a:pt x="0" y="289367"/>
                    <a:pt x="193796" y="61420"/>
                    <a:pt x="451422" y="8702"/>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5" name="Freeform 34">
              <a:extLst>
                <a:ext uri="{FF2B5EF4-FFF2-40B4-BE49-F238E27FC236}">
                  <a16:creationId xmlns:a16="http://schemas.microsoft.com/office/drawing/2014/main" id="{0B3467F9-370D-5C4C-9EDE-E0CA0E401568}"/>
                </a:ext>
              </a:extLst>
            </p:cNvPr>
            <p:cNvSpPr/>
            <p:nvPr/>
          </p:nvSpPr>
          <p:spPr>
            <a:xfrm>
              <a:off x="11654256" y="0"/>
              <a:ext cx="537744" cy="562788"/>
            </a:xfrm>
            <a:custGeom>
              <a:avLst/>
              <a:gdLst>
                <a:gd name="connsiteX0" fmla="*/ 21 w 537744"/>
                <a:gd name="connsiteY0" fmla="*/ 0 h 562788"/>
                <a:gd name="connsiteX1" fmla="*/ 537744 w 537744"/>
                <a:gd name="connsiteY1" fmla="*/ 0 h 562788"/>
                <a:gd name="connsiteX2" fmla="*/ 537744 w 537744"/>
                <a:gd name="connsiteY2" fmla="*/ 562788 h 562788"/>
                <a:gd name="connsiteX3" fmla="*/ 451422 w 537744"/>
                <a:gd name="connsiteY3" fmla="*/ 554086 h 562788"/>
                <a:gd name="connsiteX4" fmla="*/ 0 w 537744"/>
                <a:gd name="connsiteY4" fmla="*/ 211 h 5627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7744" h="562788">
                  <a:moveTo>
                    <a:pt x="21" y="0"/>
                  </a:moveTo>
                  <a:lnTo>
                    <a:pt x="537744" y="0"/>
                  </a:lnTo>
                  <a:lnTo>
                    <a:pt x="537744" y="562788"/>
                  </a:lnTo>
                  <a:lnTo>
                    <a:pt x="451422" y="554086"/>
                  </a:lnTo>
                  <a:cubicBezTo>
                    <a:pt x="193796" y="501368"/>
                    <a:pt x="0" y="273421"/>
                    <a:pt x="0" y="211"/>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B652A1E4-52BA-534C-AECC-35C3CF44F861}"/>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88315675-65B4-E14F-9785-663A83B7B65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8676A1E-2332-684F-BDD2-687C166BDEC0}"/>
              </a:ext>
            </a:extLst>
          </p:cNvPr>
          <p:cNvSpPr>
            <a:spLocks noGrp="1"/>
          </p:cNvSpPr>
          <p:nvPr>
            <p:ph type="dt" sz="half" idx="10"/>
          </p:nvPr>
        </p:nvSpPr>
        <p:spPr/>
        <p:txBody>
          <a:bodyPr/>
          <a:lstStyle/>
          <a:p>
            <a:fld id="{A5B0A250-5CC0-1746-B209-08E8B0DAE6AF}" type="datetimeFigureOut">
              <a:rPr lang="en-US" smtClean="0"/>
              <a:t>7/21/2023</a:t>
            </a:fld>
            <a:endParaRPr lang="en-US" dirty="0"/>
          </a:p>
        </p:txBody>
      </p:sp>
      <p:sp>
        <p:nvSpPr>
          <p:cNvPr id="5" name="Footer Placeholder 4">
            <a:extLst>
              <a:ext uri="{FF2B5EF4-FFF2-40B4-BE49-F238E27FC236}">
                <a16:creationId xmlns:a16="http://schemas.microsoft.com/office/drawing/2014/main" id="{22BB8CB0-B7BE-7D4F-B254-8A2F8AEC273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3E5A569-A063-8E40-B703-82B11D2A988A}"/>
              </a:ext>
            </a:extLst>
          </p:cNvPr>
          <p:cNvSpPr>
            <a:spLocks noGrp="1"/>
          </p:cNvSpPr>
          <p:nvPr>
            <p:ph type="sldNum" sz="quarter" idx="12"/>
          </p:nvPr>
        </p:nvSpPr>
        <p:spPr>
          <a:xfrm>
            <a:off x="7087169" y="6141085"/>
            <a:ext cx="813816" cy="365125"/>
          </a:xfrm>
        </p:spPr>
        <p:txBody>
          <a:bodyPr/>
          <a:lstStyle/>
          <a:p>
            <a:fld id="{49ABCAEC-7D34-E549-A96E-FCEDAADBE4B0}" type="slidenum">
              <a:rPr lang="en-US" smtClean="0"/>
              <a:t>‹#›</a:t>
            </a:fld>
            <a:endParaRPr lang="en-US"/>
          </a:p>
        </p:txBody>
      </p:sp>
      <p:cxnSp>
        <p:nvCxnSpPr>
          <p:cNvPr id="7" name="Straight Connector 6">
            <a:extLst>
              <a:ext uri="{FF2B5EF4-FFF2-40B4-BE49-F238E27FC236}">
                <a16:creationId xmlns:a16="http://schemas.microsoft.com/office/drawing/2014/main" id="{8231D73A-BA91-794F-8C09-4F4B41A6D08B}"/>
              </a:ext>
            </a:extLst>
          </p:cNvPr>
          <p:cNvCxnSpPr>
            <a:cxnSpLocks/>
          </p:cNvCxnSpPr>
          <p:nvPr/>
        </p:nvCxnSpPr>
        <p:spPr>
          <a:xfrm>
            <a:off x="565150" y="6087110"/>
            <a:ext cx="7335835"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248781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39" name="Group 38">
            <a:extLst>
              <a:ext uri="{FF2B5EF4-FFF2-40B4-BE49-F238E27FC236}">
                <a16:creationId xmlns:a16="http://schemas.microsoft.com/office/drawing/2014/main" id="{3ABDDED5-B489-454D-A72D-46C9473AB018}"/>
              </a:ext>
            </a:extLst>
          </p:cNvPr>
          <p:cNvGrpSpPr/>
          <p:nvPr/>
        </p:nvGrpSpPr>
        <p:grpSpPr>
          <a:xfrm>
            <a:off x="6201388" y="0"/>
            <a:ext cx="5990612" cy="6858001"/>
            <a:chOff x="6201388" y="0"/>
            <a:chExt cx="5990612" cy="6858001"/>
          </a:xfrm>
        </p:grpSpPr>
        <p:sp>
          <p:nvSpPr>
            <p:cNvPr id="40" name="Oval 39">
              <a:extLst>
                <a:ext uri="{FF2B5EF4-FFF2-40B4-BE49-F238E27FC236}">
                  <a16:creationId xmlns:a16="http://schemas.microsoft.com/office/drawing/2014/main" id="{E6338A9A-49A1-B04D-B479-43604A5CD6D5}"/>
                </a:ext>
              </a:extLst>
            </p:cNvPr>
            <p:cNvSpPr/>
            <p:nvPr/>
          </p:nvSpPr>
          <p:spPr>
            <a:xfrm>
              <a:off x="6201388" y="3549396"/>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Freeform 40">
              <a:extLst>
                <a:ext uri="{FF2B5EF4-FFF2-40B4-BE49-F238E27FC236}">
                  <a16:creationId xmlns:a16="http://schemas.microsoft.com/office/drawing/2014/main" id="{3151B6D8-101B-F34D-992A-1668DB5D0067}"/>
                </a:ext>
              </a:extLst>
            </p:cNvPr>
            <p:cNvSpPr/>
            <p:nvPr/>
          </p:nvSpPr>
          <p:spPr>
            <a:xfrm>
              <a:off x="6201389" y="1"/>
              <a:ext cx="1130725" cy="565575"/>
            </a:xfrm>
            <a:custGeom>
              <a:avLst/>
              <a:gdLst>
                <a:gd name="connsiteX0" fmla="*/ 21 w 1130725"/>
                <a:gd name="connsiteY0" fmla="*/ 0 h 565575"/>
                <a:gd name="connsiteX1" fmla="*/ 1130704 w 1130725"/>
                <a:gd name="connsiteY1" fmla="*/ 0 h 565575"/>
                <a:gd name="connsiteX2" fmla="*/ 1130725 w 1130725"/>
                <a:gd name="connsiteY2" fmla="*/ 213 h 565575"/>
                <a:gd name="connsiteX3" fmla="*/ 565362 w 1130725"/>
                <a:gd name="connsiteY3" fmla="*/ 565575 h 565575"/>
                <a:gd name="connsiteX4" fmla="*/ 0 w 1130725"/>
                <a:gd name="connsiteY4" fmla="*/ 213 h 5655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5" h="565575">
                  <a:moveTo>
                    <a:pt x="21" y="0"/>
                  </a:moveTo>
                  <a:lnTo>
                    <a:pt x="1130704" y="0"/>
                  </a:lnTo>
                  <a:lnTo>
                    <a:pt x="1130725" y="213"/>
                  </a:lnTo>
                  <a:cubicBezTo>
                    <a:pt x="1130725" y="312454"/>
                    <a:pt x="877604" y="565575"/>
                    <a:pt x="565362" y="565575"/>
                  </a:cubicBezTo>
                  <a:cubicBezTo>
                    <a:pt x="253121" y="565575"/>
                    <a:pt x="0" y="312454"/>
                    <a:pt x="0" y="21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2" name="Freeform 41">
              <a:extLst>
                <a:ext uri="{FF2B5EF4-FFF2-40B4-BE49-F238E27FC236}">
                  <a16:creationId xmlns:a16="http://schemas.microsoft.com/office/drawing/2014/main" id="{21D4DE71-EB1A-E74C-9364-5FEC5377F4EF}"/>
                </a:ext>
              </a:extLst>
            </p:cNvPr>
            <p:cNvSpPr/>
            <p:nvPr/>
          </p:nvSpPr>
          <p:spPr>
            <a:xfrm>
              <a:off x="7564255" y="6292426"/>
              <a:ext cx="1130723" cy="565575"/>
            </a:xfrm>
            <a:custGeom>
              <a:avLst/>
              <a:gdLst>
                <a:gd name="connsiteX0" fmla="*/ 565362 w 1130723"/>
                <a:gd name="connsiteY0" fmla="*/ 0 h 565575"/>
                <a:gd name="connsiteX1" fmla="*/ 1130723 w 1130723"/>
                <a:gd name="connsiteY1" fmla="*/ 565362 h 565575"/>
                <a:gd name="connsiteX2" fmla="*/ 1130702 w 1130723"/>
                <a:gd name="connsiteY2" fmla="*/ 565575 h 565575"/>
                <a:gd name="connsiteX3" fmla="*/ 21 w 1130723"/>
                <a:gd name="connsiteY3" fmla="*/ 565575 h 565575"/>
                <a:gd name="connsiteX4" fmla="*/ 0 w 1130723"/>
                <a:gd name="connsiteY4" fmla="*/ 565362 h 565575"/>
                <a:gd name="connsiteX5" fmla="*/ 565362 w 1130723"/>
                <a:gd name="connsiteY5" fmla="*/ 0 h 565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30723" h="565575">
                  <a:moveTo>
                    <a:pt x="565362" y="0"/>
                  </a:moveTo>
                  <a:cubicBezTo>
                    <a:pt x="877602" y="0"/>
                    <a:pt x="1130723" y="253121"/>
                    <a:pt x="1130723" y="565362"/>
                  </a:cubicBezTo>
                  <a:lnTo>
                    <a:pt x="1130702" y="565575"/>
                  </a:lnTo>
                  <a:lnTo>
                    <a:pt x="21" y="565575"/>
                  </a:lnTo>
                  <a:lnTo>
                    <a:pt x="0" y="565362"/>
                  </a:lnTo>
                  <a:cubicBezTo>
                    <a:pt x="0" y="253121"/>
                    <a:pt x="253120" y="0"/>
                    <a:pt x="565362" y="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3" name="Oval 42">
              <a:extLst>
                <a:ext uri="{FF2B5EF4-FFF2-40B4-BE49-F238E27FC236}">
                  <a16:creationId xmlns:a16="http://schemas.microsoft.com/office/drawing/2014/main" id="{BD99A5CD-9D3A-DA46-AD96-34B9DB522051}"/>
                </a:ext>
              </a:extLst>
            </p:cNvPr>
            <p:cNvSpPr/>
            <p:nvPr/>
          </p:nvSpPr>
          <p:spPr>
            <a:xfrm>
              <a:off x="7564253" y="3549396"/>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a:extLst>
                <a:ext uri="{FF2B5EF4-FFF2-40B4-BE49-F238E27FC236}">
                  <a16:creationId xmlns:a16="http://schemas.microsoft.com/office/drawing/2014/main" id="{E6537DF9-74F2-924C-9B63-22B100C80C92}"/>
                </a:ext>
              </a:extLst>
            </p:cNvPr>
            <p:cNvSpPr/>
            <p:nvPr/>
          </p:nvSpPr>
          <p:spPr>
            <a:xfrm>
              <a:off x="7564253" y="2177881"/>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a:extLst>
                <a:ext uri="{FF2B5EF4-FFF2-40B4-BE49-F238E27FC236}">
                  <a16:creationId xmlns:a16="http://schemas.microsoft.com/office/drawing/2014/main" id="{D7655457-8E4D-F34C-A595-66A45E9C3A1F}"/>
                </a:ext>
              </a:extLst>
            </p:cNvPr>
            <p:cNvSpPr/>
            <p:nvPr/>
          </p:nvSpPr>
          <p:spPr>
            <a:xfrm>
              <a:off x="7564253" y="806366"/>
              <a:ext cx="1130725" cy="113072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Freeform 45">
              <a:extLst>
                <a:ext uri="{FF2B5EF4-FFF2-40B4-BE49-F238E27FC236}">
                  <a16:creationId xmlns:a16="http://schemas.microsoft.com/office/drawing/2014/main" id="{FB0E8D2C-8947-E44C-BC5F-F81B083DAA3E}"/>
                </a:ext>
              </a:extLst>
            </p:cNvPr>
            <p:cNvSpPr/>
            <p:nvPr/>
          </p:nvSpPr>
          <p:spPr>
            <a:xfrm>
              <a:off x="7564254" y="1"/>
              <a:ext cx="1130725" cy="565575"/>
            </a:xfrm>
            <a:custGeom>
              <a:avLst/>
              <a:gdLst>
                <a:gd name="connsiteX0" fmla="*/ 21 w 1130725"/>
                <a:gd name="connsiteY0" fmla="*/ 0 h 565575"/>
                <a:gd name="connsiteX1" fmla="*/ 1130704 w 1130725"/>
                <a:gd name="connsiteY1" fmla="*/ 0 h 565575"/>
                <a:gd name="connsiteX2" fmla="*/ 1130725 w 1130725"/>
                <a:gd name="connsiteY2" fmla="*/ 213 h 565575"/>
                <a:gd name="connsiteX3" fmla="*/ 565363 w 1130725"/>
                <a:gd name="connsiteY3" fmla="*/ 565575 h 565575"/>
                <a:gd name="connsiteX4" fmla="*/ 0 w 1130725"/>
                <a:gd name="connsiteY4" fmla="*/ 213 h 5655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5" h="565575">
                  <a:moveTo>
                    <a:pt x="21" y="0"/>
                  </a:moveTo>
                  <a:lnTo>
                    <a:pt x="1130704" y="0"/>
                  </a:lnTo>
                  <a:lnTo>
                    <a:pt x="1130725" y="213"/>
                  </a:lnTo>
                  <a:cubicBezTo>
                    <a:pt x="1130725" y="312454"/>
                    <a:pt x="877603" y="565575"/>
                    <a:pt x="565363" y="565575"/>
                  </a:cubicBezTo>
                  <a:cubicBezTo>
                    <a:pt x="253121" y="565575"/>
                    <a:pt x="0" y="312454"/>
                    <a:pt x="0" y="21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7" name="Freeform 46">
              <a:extLst>
                <a:ext uri="{FF2B5EF4-FFF2-40B4-BE49-F238E27FC236}">
                  <a16:creationId xmlns:a16="http://schemas.microsoft.com/office/drawing/2014/main" id="{ED57F45D-85B8-AC49-A2BA-E941F1BE7F15}"/>
                </a:ext>
              </a:extLst>
            </p:cNvPr>
            <p:cNvSpPr/>
            <p:nvPr/>
          </p:nvSpPr>
          <p:spPr>
            <a:xfrm>
              <a:off x="8927118" y="6292426"/>
              <a:ext cx="1130724" cy="565575"/>
            </a:xfrm>
            <a:custGeom>
              <a:avLst/>
              <a:gdLst>
                <a:gd name="connsiteX0" fmla="*/ 565362 w 1130724"/>
                <a:gd name="connsiteY0" fmla="*/ 0 h 565575"/>
                <a:gd name="connsiteX1" fmla="*/ 1130724 w 1130724"/>
                <a:gd name="connsiteY1" fmla="*/ 565362 h 565575"/>
                <a:gd name="connsiteX2" fmla="*/ 1130703 w 1130724"/>
                <a:gd name="connsiteY2" fmla="*/ 565575 h 565575"/>
                <a:gd name="connsiteX3" fmla="*/ 22 w 1130724"/>
                <a:gd name="connsiteY3" fmla="*/ 565575 h 565575"/>
                <a:gd name="connsiteX4" fmla="*/ 0 w 1130724"/>
                <a:gd name="connsiteY4" fmla="*/ 565362 h 565575"/>
                <a:gd name="connsiteX5" fmla="*/ 565362 w 1130724"/>
                <a:gd name="connsiteY5" fmla="*/ 0 h 565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30724" h="565575">
                  <a:moveTo>
                    <a:pt x="565362" y="0"/>
                  </a:moveTo>
                  <a:cubicBezTo>
                    <a:pt x="877603" y="0"/>
                    <a:pt x="1130724" y="253121"/>
                    <a:pt x="1130724" y="565362"/>
                  </a:cubicBezTo>
                  <a:lnTo>
                    <a:pt x="1130703" y="565575"/>
                  </a:lnTo>
                  <a:lnTo>
                    <a:pt x="22" y="565575"/>
                  </a:lnTo>
                  <a:lnTo>
                    <a:pt x="0" y="565362"/>
                  </a:lnTo>
                  <a:cubicBezTo>
                    <a:pt x="0" y="253121"/>
                    <a:pt x="253121" y="0"/>
                    <a:pt x="565362"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8" name="Oval 47">
              <a:extLst>
                <a:ext uri="{FF2B5EF4-FFF2-40B4-BE49-F238E27FC236}">
                  <a16:creationId xmlns:a16="http://schemas.microsoft.com/office/drawing/2014/main" id="{DA576359-CAE3-634C-8DF8-A834BCD7D668}"/>
                </a:ext>
              </a:extLst>
            </p:cNvPr>
            <p:cNvSpPr/>
            <p:nvPr/>
          </p:nvSpPr>
          <p:spPr>
            <a:xfrm>
              <a:off x="8927118" y="4920911"/>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a:extLst>
                <a:ext uri="{FF2B5EF4-FFF2-40B4-BE49-F238E27FC236}">
                  <a16:creationId xmlns:a16="http://schemas.microsoft.com/office/drawing/2014/main" id="{16343F35-6601-BD4A-B9A5-25361D0453D2}"/>
                </a:ext>
              </a:extLst>
            </p:cNvPr>
            <p:cNvSpPr/>
            <p:nvPr/>
          </p:nvSpPr>
          <p:spPr>
            <a:xfrm>
              <a:off x="8927118" y="3549396"/>
              <a:ext cx="1130725" cy="113072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a:extLst>
                <a:ext uri="{FF2B5EF4-FFF2-40B4-BE49-F238E27FC236}">
                  <a16:creationId xmlns:a16="http://schemas.microsoft.com/office/drawing/2014/main" id="{5ED1C169-DCD9-9C4B-91B1-519621155A64}"/>
                </a:ext>
              </a:extLst>
            </p:cNvPr>
            <p:cNvSpPr/>
            <p:nvPr/>
          </p:nvSpPr>
          <p:spPr>
            <a:xfrm>
              <a:off x="8927118" y="2177881"/>
              <a:ext cx="1130725" cy="113072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a:extLst>
                <a:ext uri="{FF2B5EF4-FFF2-40B4-BE49-F238E27FC236}">
                  <a16:creationId xmlns:a16="http://schemas.microsoft.com/office/drawing/2014/main" id="{32328AC7-E0BC-0E46-A25B-11D523EC8100}"/>
                </a:ext>
              </a:extLst>
            </p:cNvPr>
            <p:cNvSpPr/>
            <p:nvPr/>
          </p:nvSpPr>
          <p:spPr>
            <a:xfrm>
              <a:off x="8927118" y="806366"/>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Freeform 51">
              <a:extLst>
                <a:ext uri="{FF2B5EF4-FFF2-40B4-BE49-F238E27FC236}">
                  <a16:creationId xmlns:a16="http://schemas.microsoft.com/office/drawing/2014/main" id="{32BBE02A-588F-6C4D-B310-694098C6A340}"/>
                </a:ext>
              </a:extLst>
            </p:cNvPr>
            <p:cNvSpPr/>
            <p:nvPr/>
          </p:nvSpPr>
          <p:spPr>
            <a:xfrm>
              <a:off x="8927117" y="0"/>
              <a:ext cx="1130726" cy="565576"/>
            </a:xfrm>
            <a:custGeom>
              <a:avLst/>
              <a:gdLst>
                <a:gd name="connsiteX0" fmla="*/ 22 w 1130726"/>
                <a:gd name="connsiteY0" fmla="*/ 0 h 565576"/>
                <a:gd name="connsiteX1" fmla="*/ 1130704 w 1130726"/>
                <a:gd name="connsiteY1" fmla="*/ 0 h 565576"/>
                <a:gd name="connsiteX2" fmla="*/ 1130726 w 1130726"/>
                <a:gd name="connsiteY2" fmla="*/ 214 h 565576"/>
                <a:gd name="connsiteX3" fmla="*/ 565363 w 1130726"/>
                <a:gd name="connsiteY3" fmla="*/ 565576 h 565576"/>
                <a:gd name="connsiteX4" fmla="*/ 0 w 1130726"/>
                <a:gd name="connsiteY4" fmla="*/ 214 h 5655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6" h="565576">
                  <a:moveTo>
                    <a:pt x="22" y="0"/>
                  </a:moveTo>
                  <a:lnTo>
                    <a:pt x="1130704" y="0"/>
                  </a:lnTo>
                  <a:lnTo>
                    <a:pt x="1130726" y="214"/>
                  </a:lnTo>
                  <a:cubicBezTo>
                    <a:pt x="1130726" y="312455"/>
                    <a:pt x="877604" y="565576"/>
                    <a:pt x="565363" y="565576"/>
                  </a:cubicBezTo>
                  <a:cubicBezTo>
                    <a:pt x="253122" y="565576"/>
                    <a:pt x="0" y="312455"/>
                    <a:pt x="0" y="214"/>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3" name="Freeform 52">
              <a:extLst>
                <a:ext uri="{FF2B5EF4-FFF2-40B4-BE49-F238E27FC236}">
                  <a16:creationId xmlns:a16="http://schemas.microsoft.com/office/drawing/2014/main" id="{6751D5A0-C90A-0A44-8654-CFE1B719B353}"/>
                </a:ext>
              </a:extLst>
            </p:cNvPr>
            <p:cNvSpPr/>
            <p:nvPr/>
          </p:nvSpPr>
          <p:spPr>
            <a:xfrm>
              <a:off x="10289984" y="6292426"/>
              <a:ext cx="1130724" cy="565575"/>
            </a:xfrm>
            <a:custGeom>
              <a:avLst/>
              <a:gdLst>
                <a:gd name="connsiteX0" fmla="*/ 565362 w 1130724"/>
                <a:gd name="connsiteY0" fmla="*/ 0 h 565575"/>
                <a:gd name="connsiteX1" fmla="*/ 1130724 w 1130724"/>
                <a:gd name="connsiteY1" fmla="*/ 565362 h 565575"/>
                <a:gd name="connsiteX2" fmla="*/ 1130703 w 1130724"/>
                <a:gd name="connsiteY2" fmla="*/ 565575 h 565575"/>
                <a:gd name="connsiteX3" fmla="*/ 21 w 1130724"/>
                <a:gd name="connsiteY3" fmla="*/ 565575 h 565575"/>
                <a:gd name="connsiteX4" fmla="*/ 0 w 1130724"/>
                <a:gd name="connsiteY4" fmla="*/ 565362 h 565575"/>
                <a:gd name="connsiteX5" fmla="*/ 565362 w 1130724"/>
                <a:gd name="connsiteY5" fmla="*/ 0 h 565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30724" h="565575">
                  <a:moveTo>
                    <a:pt x="565362" y="0"/>
                  </a:moveTo>
                  <a:cubicBezTo>
                    <a:pt x="877603" y="0"/>
                    <a:pt x="1130724" y="253121"/>
                    <a:pt x="1130724" y="565362"/>
                  </a:cubicBezTo>
                  <a:lnTo>
                    <a:pt x="1130703" y="565575"/>
                  </a:lnTo>
                  <a:lnTo>
                    <a:pt x="21" y="565575"/>
                  </a:lnTo>
                  <a:lnTo>
                    <a:pt x="0" y="565362"/>
                  </a:lnTo>
                  <a:cubicBezTo>
                    <a:pt x="0" y="253121"/>
                    <a:pt x="253121" y="0"/>
                    <a:pt x="565362" y="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4" name="Oval 53">
              <a:extLst>
                <a:ext uri="{FF2B5EF4-FFF2-40B4-BE49-F238E27FC236}">
                  <a16:creationId xmlns:a16="http://schemas.microsoft.com/office/drawing/2014/main" id="{0F0FA086-0D80-B74A-9B37-5EACDE30D61F}"/>
                </a:ext>
              </a:extLst>
            </p:cNvPr>
            <p:cNvSpPr/>
            <p:nvPr/>
          </p:nvSpPr>
          <p:spPr>
            <a:xfrm>
              <a:off x="10289984" y="4920911"/>
              <a:ext cx="1130725" cy="113072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a:extLst>
                <a:ext uri="{FF2B5EF4-FFF2-40B4-BE49-F238E27FC236}">
                  <a16:creationId xmlns:a16="http://schemas.microsoft.com/office/drawing/2014/main" id="{7022E302-2A55-8844-A50B-DC16D075E16B}"/>
                </a:ext>
              </a:extLst>
            </p:cNvPr>
            <p:cNvSpPr/>
            <p:nvPr/>
          </p:nvSpPr>
          <p:spPr>
            <a:xfrm>
              <a:off x="10289984" y="3549396"/>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a:extLst>
                <a:ext uri="{FF2B5EF4-FFF2-40B4-BE49-F238E27FC236}">
                  <a16:creationId xmlns:a16="http://schemas.microsoft.com/office/drawing/2014/main" id="{F4B325F5-A048-2843-A40B-3B2B31ECED76}"/>
                </a:ext>
              </a:extLst>
            </p:cNvPr>
            <p:cNvSpPr/>
            <p:nvPr/>
          </p:nvSpPr>
          <p:spPr>
            <a:xfrm>
              <a:off x="10289984" y="806366"/>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Freeform 56">
              <a:extLst>
                <a:ext uri="{FF2B5EF4-FFF2-40B4-BE49-F238E27FC236}">
                  <a16:creationId xmlns:a16="http://schemas.microsoft.com/office/drawing/2014/main" id="{7707B616-7E85-5442-B46B-AF9426A7A0E9}"/>
                </a:ext>
              </a:extLst>
            </p:cNvPr>
            <p:cNvSpPr/>
            <p:nvPr/>
          </p:nvSpPr>
          <p:spPr>
            <a:xfrm>
              <a:off x="10289983" y="0"/>
              <a:ext cx="1130726" cy="565576"/>
            </a:xfrm>
            <a:custGeom>
              <a:avLst/>
              <a:gdLst>
                <a:gd name="connsiteX0" fmla="*/ 21 w 1130726"/>
                <a:gd name="connsiteY0" fmla="*/ 0 h 565576"/>
                <a:gd name="connsiteX1" fmla="*/ 1130704 w 1130726"/>
                <a:gd name="connsiteY1" fmla="*/ 0 h 565576"/>
                <a:gd name="connsiteX2" fmla="*/ 1130726 w 1130726"/>
                <a:gd name="connsiteY2" fmla="*/ 214 h 565576"/>
                <a:gd name="connsiteX3" fmla="*/ 565363 w 1130726"/>
                <a:gd name="connsiteY3" fmla="*/ 565576 h 565576"/>
                <a:gd name="connsiteX4" fmla="*/ 0 w 1130726"/>
                <a:gd name="connsiteY4" fmla="*/ 214 h 5655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6" h="565576">
                  <a:moveTo>
                    <a:pt x="21" y="0"/>
                  </a:moveTo>
                  <a:lnTo>
                    <a:pt x="1130704" y="0"/>
                  </a:lnTo>
                  <a:lnTo>
                    <a:pt x="1130726" y="214"/>
                  </a:lnTo>
                  <a:cubicBezTo>
                    <a:pt x="1130726" y="312455"/>
                    <a:pt x="877604" y="565576"/>
                    <a:pt x="565363" y="565576"/>
                  </a:cubicBezTo>
                  <a:cubicBezTo>
                    <a:pt x="253122" y="565576"/>
                    <a:pt x="0" y="312455"/>
                    <a:pt x="0" y="214"/>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8" name="Freeform 57">
              <a:extLst>
                <a:ext uri="{FF2B5EF4-FFF2-40B4-BE49-F238E27FC236}">
                  <a16:creationId xmlns:a16="http://schemas.microsoft.com/office/drawing/2014/main" id="{08914A00-D181-5847-A150-77CE67F94369}"/>
                </a:ext>
              </a:extLst>
            </p:cNvPr>
            <p:cNvSpPr/>
            <p:nvPr/>
          </p:nvSpPr>
          <p:spPr>
            <a:xfrm>
              <a:off x="11652854" y="6295069"/>
              <a:ext cx="539146" cy="562931"/>
            </a:xfrm>
            <a:custGeom>
              <a:avLst/>
              <a:gdLst>
                <a:gd name="connsiteX0" fmla="*/ 539146 w 539146"/>
                <a:gd name="connsiteY0" fmla="*/ 0 h 562931"/>
                <a:gd name="connsiteX1" fmla="*/ 539146 w 539146"/>
                <a:gd name="connsiteY1" fmla="*/ 562931 h 562931"/>
                <a:gd name="connsiteX2" fmla="*/ 21 w 539146"/>
                <a:gd name="connsiteY2" fmla="*/ 562931 h 562931"/>
                <a:gd name="connsiteX3" fmla="*/ 0 w 539146"/>
                <a:gd name="connsiteY3" fmla="*/ 562719 h 562931"/>
                <a:gd name="connsiteX4" fmla="*/ 451422 w 539146"/>
                <a:gd name="connsiteY4" fmla="*/ 8843 h 5629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146" h="562931">
                  <a:moveTo>
                    <a:pt x="539146" y="0"/>
                  </a:moveTo>
                  <a:lnTo>
                    <a:pt x="539146" y="562931"/>
                  </a:lnTo>
                  <a:lnTo>
                    <a:pt x="21" y="562931"/>
                  </a:lnTo>
                  <a:lnTo>
                    <a:pt x="0" y="562719"/>
                  </a:lnTo>
                  <a:cubicBezTo>
                    <a:pt x="0" y="289508"/>
                    <a:pt x="193796" y="61561"/>
                    <a:pt x="451422" y="884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9" name="Freeform 58">
              <a:extLst>
                <a:ext uri="{FF2B5EF4-FFF2-40B4-BE49-F238E27FC236}">
                  <a16:creationId xmlns:a16="http://schemas.microsoft.com/office/drawing/2014/main" id="{DAF2D976-5F49-2848-B465-C85708A6D706}"/>
                </a:ext>
              </a:extLst>
            </p:cNvPr>
            <p:cNvSpPr/>
            <p:nvPr/>
          </p:nvSpPr>
          <p:spPr>
            <a:xfrm>
              <a:off x="11652853" y="4923555"/>
              <a:ext cx="539147" cy="1125439"/>
            </a:xfrm>
            <a:custGeom>
              <a:avLst/>
              <a:gdLst>
                <a:gd name="connsiteX0" fmla="*/ 539147 w 539147"/>
                <a:gd name="connsiteY0" fmla="*/ 0 h 1125439"/>
                <a:gd name="connsiteX1" fmla="*/ 539147 w 539147"/>
                <a:gd name="connsiteY1" fmla="*/ 1125439 h 1125439"/>
                <a:gd name="connsiteX2" fmla="*/ 451423 w 539147"/>
                <a:gd name="connsiteY2" fmla="*/ 1116595 h 1125439"/>
                <a:gd name="connsiteX3" fmla="*/ 0 w 539147"/>
                <a:gd name="connsiteY3" fmla="*/ 562719 h 1125439"/>
                <a:gd name="connsiteX4" fmla="*/ 451423 w 539147"/>
                <a:gd name="connsiteY4" fmla="*/ 8843 h 11254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147" h="1125439">
                  <a:moveTo>
                    <a:pt x="539147" y="0"/>
                  </a:moveTo>
                  <a:lnTo>
                    <a:pt x="539147" y="1125439"/>
                  </a:lnTo>
                  <a:lnTo>
                    <a:pt x="451423" y="1116595"/>
                  </a:lnTo>
                  <a:cubicBezTo>
                    <a:pt x="193797" y="1063877"/>
                    <a:pt x="0" y="835930"/>
                    <a:pt x="0" y="562719"/>
                  </a:cubicBezTo>
                  <a:cubicBezTo>
                    <a:pt x="0" y="289508"/>
                    <a:pt x="193797" y="61561"/>
                    <a:pt x="451423" y="8843"/>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0" name="Freeform 59">
              <a:extLst>
                <a:ext uri="{FF2B5EF4-FFF2-40B4-BE49-F238E27FC236}">
                  <a16:creationId xmlns:a16="http://schemas.microsoft.com/office/drawing/2014/main" id="{5E333474-B850-354C-A2E2-01735C948D47}"/>
                </a:ext>
              </a:extLst>
            </p:cNvPr>
            <p:cNvSpPr/>
            <p:nvPr/>
          </p:nvSpPr>
          <p:spPr>
            <a:xfrm>
              <a:off x="11652853" y="3552039"/>
              <a:ext cx="539147" cy="1125438"/>
            </a:xfrm>
            <a:custGeom>
              <a:avLst/>
              <a:gdLst>
                <a:gd name="connsiteX0" fmla="*/ 539147 w 539147"/>
                <a:gd name="connsiteY0" fmla="*/ 0 h 1125438"/>
                <a:gd name="connsiteX1" fmla="*/ 539147 w 539147"/>
                <a:gd name="connsiteY1" fmla="*/ 1125438 h 1125438"/>
                <a:gd name="connsiteX2" fmla="*/ 451423 w 539147"/>
                <a:gd name="connsiteY2" fmla="*/ 1116595 h 1125438"/>
                <a:gd name="connsiteX3" fmla="*/ 0 w 539147"/>
                <a:gd name="connsiteY3" fmla="*/ 562719 h 1125438"/>
                <a:gd name="connsiteX4" fmla="*/ 451423 w 539147"/>
                <a:gd name="connsiteY4" fmla="*/ 8843 h 11254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147" h="1125438">
                  <a:moveTo>
                    <a:pt x="539147" y="0"/>
                  </a:moveTo>
                  <a:lnTo>
                    <a:pt x="539147" y="1125438"/>
                  </a:lnTo>
                  <a:lnTo>
                    <a:pt x="451423" y="1116595"/>
                  </a:lnTo>
                  <a:cubicBezTo>
                    <a:pt x="193797" y="1063877"/>
                    <a:pt x="0" y="835930"/>
                    <a:pt x="0" y="562719"/>
                  </a:cubicBezTo>
                  <a:cubicBezTo>
                    <a:pt x="0" y="289508"/>
                    <a:pt x="193797" y="61561"/>
                    <a:pt x="451423" y="884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1" name="Freeform 60">
              <a:extLst>
                <a:ext uri="{FF2B5EF4-FFF2-40B4-BE49-F238E27FC236}">
                  <a16:creationId xmlns:a16="http://schemas.microsoft.com/office/drawing/2014/main" id="{BC25646C-71B3-4A44-A4FE-C3CABE5580BB}"/>
                </a:ext>
              </a:extLst>
            </p:cNvPr>
            <p:cNvSpPr/>
            <p:nvPr/>
          </p:nvSpPr>
          <p:spPr>
            <a:xfrm>
              <a:off x="11652853" y="2180524"/>
              <a:ext cx="539147" cy="1125438"/>
            </a:xfrm>
            <a:custGeom>
              <a:avLst/>
              <a:gdLst>
                <a:gd name="connsiteX0" fmla="*/ 539147 w 539147"/>
                <a:gd name="connsiteY0" fmla="*/ 0 h 1125438"/>
                <a:gd name="connsiteX1" fmla="*/ 539147 w 539147"/>
                <a:gd name="connsiteY1" fmla="*/ 1125438 h 1125438"/>
                <a:gd name="connsiteX2" fmla="*/ 451423 w 539147"/>
                <a:gd name="connsiteY2" fmla="*/ 1116595 h 1125438"/>
                <a:gd name="connsiteX3" fmla="*/ 0 w 539147"/>
                <a:gd name="connsiteY3" fmla="*/ 562719 h 1125438"/>
                <a:gd name="connsiteX4" fmla="*/ 451423 w 539147"/>
                <a:gd name="connsiteY4" fmla="*/ 8843 h 11254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147" h="1125438">
                  <a:moveTo>
                    <a:pt x="539147" y="0"/>
                  </a:moveTo>
                  <a:lnTo>
                    <a:pt x="539147" y="1125438"/>
                  </a:lnTo>
                  <a:lnTo>
                    <a:pt x="451423" y="1116595"/>
                  </a:lnTo>
                  <a:cubicBezTo>
                    <a:pt x="193797" y="1063877"/>
                    <a:pt x="0" y="835930"/>
                    <a:pt x="0" y="562719"/>
                  </a:cubicBezTo>
                  <a:cubicBezTo>
                    <a:pt x="0" y="289509"/>
                    <a:pt x="193797" y="61561"/>
                    <a:pt x="451423" y="884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2" name="Freeform 61">
              <a:extLst>
                <a:ext uri="{FF2B5EF4-FFF2-40B4-BE49-F238E27FC236}">
                  <a16:creationId xmlns:a16="http://schemas.microsoft.com/office/drawing/2014/main" id="{B598CFE9-67EE-E342-9EF7-F40A1E0BE59E}"/>
                </a:ext>
              </a:extLst>
            </p:cNvPr>
            <p:cNvSpPr/>
            <p:nvPr/>
          </p:nvSpPr>
          <p:spPr>
            <a:xfrm>
              <a:off x="11652853" y="809010"/>
              <a:ext cx="539147" cy="1125439"/>
            </a:xfrm>
            <a:custGeom>
              <a:avLst/>
              <a:gdLst>
                <a:gd name="connsiteX0" fmla="*/ 539147 w 539147"/>
                <a:gd name="connsiteY0" fmla="*/ 0 h 1125439"/>
                <a:gd name="connsiteX1" fmla="*/ 539147 w 539147"/>
                <a:gd name="connsiteY1" fmla="*/ 1125439 h 1125439"/>
                <a:gd name="connsiteX2" fmla="*/ 451423 w 539147"/>
                <a:gd name="connsiteY2" fmla="*/ 1116595 h 1125439"/>
                <a:gd name="connsiteX3" fmla="*/ 0 w 539147"/>
                <a:gd name="connsiteY3" fmla="*/ 562719 h 1125439"/>
                <a:gd name="connsiteX4" fmla="*/ 451423 w 539147"/>
                <a:gd name="connsiteY4" fmla="*/ 8843 h 11254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147" h="1125439">
                  <a:moveTo>
                    <a:pt x="539147" y="0"/>
                  </a:moveTo>
                  <a:lnTo>
                    <a:pt x="539147" y="1125439"/>
                  </a:lnTo>
                  <a:lnTo>
                    <a:pt x="451423" y="1116595"/>
                  </a:lnTo>
                  <a:cubicBezTo>
                    <a:pt x="193797" y="1063877"/>
                    <a:pt x="0" y="835930"/>
                    <a:pt x="0" y="562719"/>
                  </a:cubicBezTo>
                  <a:cubicBezTo>
                    <a:pt x="0" y="289508"/>
                    <a:pt x="193797" y="61561"/>
                    <a:pt x="451423" y="884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3" name="Freeform 62">
              <a:extLst>
                <a:ext uri="{FF2B5EF4-FFF2-40B4-BE49-F238E27FC236}">
                  <a16:creationId xmlns:a16="http://schemas.microsoft.com/office/drawing/2014/main" id="{1E29AD13-94FE-1349-A28E-10F6E780F510}"/>
                </a:ext>
              </a:extLst>
            </p:cNvPr>
            <p:cNvSpPr/>
            <p:nvPr/>
          </p:nvSpPr>
          <p:spPr>
            <a:xfrm>
              <a:off x="11652853" y="1"/>
              <a:ext cx="539147" cy="562933"/>
            </a:xfrm>
            <a:custGeom>
              <a:avLst/>
              <a:gdLst>
                <a:gd name="connsiteX0" fmla="*/ 22 w 539147"/>
                <a:gd name="connsiteY0" fmla="*/ 0 h 562933"/>
                <a:gd name="connsiteX1" fmla="*/ 539147 w 539147"/>
                <a:gd name="connsiteY1" fmla="*/ 0 h 562933"/>
                <a:gd name="connsiteX2" fmla="*/ 539147 w 539147"/>
                <a:gd name="connsiteY2" fmla="*/ 562933 h 562933"/>
                <a:gd name="connsiteX3" fmla="*/ 451423 w 539147"/>
                <a:gd name="connsiteY3" fmla="*/ 554090 h 562933"/>
                <a:gd name="connsiteX4" fmla="*/ 0 w 539147"/>
                <a:gd name="connsiteY4" fmla="*/ 214 h 5629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147" h="562933">
                  <a:moveTo>
                    <a:pt x="22" y="0"/>
                  </a:moveTo>
                  <a:lnTo>
                    <a:pt x="539147" y="0"/>
                  </a:lnTo>
                  <a:lnTo>
                    <a:pt x="539147" y="562933"/>
                  </a:lnTo>
                  <a:lnTo>
                    <a:pt x="451423" y="554090"/>
                  </a:lnTo>
                  <a:cubicBezTo>
                    <a:pt x="193797" y="501372"/>
                    <a:pt x="0" y="273425"/>
                    <a:pt x="0" y="214"/>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B650648E-B4D5-4145-84E7-46B5793EA68B}"/>
              </a:ext>
            </a:extLst>
          </p:cNvPr>
          <p:cNvSpPr>
            <a:spLocks noGrp="1"/>
          </p:cNvSpPr>
          <p:nvPr>
            <p:ph type="title"/>
          </p:nvPr>
        </p:nvSpPr>
        <p:spPr>
          <a:xfrm>
            <a:off x="565150" y="768351"/>
            <a:ext cx="5066001" cy="2334768"/>
          </a:xfrm>
        </p:spPr>
        <p:txBody>
          <a:bodyPr anchor="t"/>
          <a:lstStyle>
            <a:lvl1pPr>
              <a:defRPr sz="48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E3B92A6-7558-3148-B855-5BC58B4159C5}"/>
              </a:ext>
            </a:extLst>
          </p:cNvPr>
          <p:cNvSpPr>
            <a:spLocks noGrp="1"/>
          </p:cNvSpPr>
          <p:nvPr>
            <p:ph type="body" idx="1"/>
          </p:nvPr>
        </p:nvSpPr>
        <p:spPr>
          <a:xfrm>
            <a:off x="565150" y="4255453"/>
            <a:ext cx="5066001" cy="1500187"/>
          </a:xfrm>
        </p:spPr>
        <p:txBody>
          <a:bodyPr anchor="b"/>
          <a:lstStyle>
            <a:lvl1pPr marL="0" indent="0">
              <a:buNone/>
              <a:defRPr sz="2400">
                <a:solidFill>
                  <a:schemeClr val="bg1">
                    <a:lumMod val="6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43A0B541-D211-974B-97FE-C1F9473ABE9D}"/>
              </a:ext>
            </a:extLst>
          </p:cNvPr>
          <p:cNvSpPr>
            <a:spLocks noGrp="1"/>
          </p:cNvSpPr>
          <p:nvPr>
            <p:ph type="dt" sz="half" idx="10"/>
          </p:nvPr>
        </p:nvSpPr>
        <p:spPr/>
        <p:txBody>
          <a:bodyPr/>
          <a:lstStyle/>
          <a:p>
            <a:fld id="{A5B0A250-5CC0-1746-B209-08E8B0DAE6AF}" type="datetimeFigureOut">
              <a:rPr lang="en-US" smtClean="0"/>
              <a:t>7/21/2023</a:t>
            </a:fld>
            <a:endParaRPr lang="en-US" dirty="0"/>
          </a:p>
        </p:txBody>
      </p:sp>
      <p:sp>
        <p:nvSpPr>
          <p:cNvPr id="5" name="Footer Placeholder 4">
            <a:extLst>
              <a:ext uri="{FF2B5EF4-FFF2-40B4-BE49-F238E27FC236}">
                <a16:creationId xmlns:a16="http://schemas.microsoft.com/office/drawing/2014/main" id="{A1727FB0-D95A-D543-8E29-6E5F22B491A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89C4404-F49D-9F48-A10B-1F60870B4450}"/>
              </a:ext>
            </a:extLst>
          </p:cNvPr>
          <p:cNvSpPr>
            <a:spLocks noGrp="1"/>
          </p:cNvSpPr>
          <p:nvPr>
            <p:ph type="sldNum" sz="quarter" idx="12"/>
          </p:nvPr>
        </p:nvSpPr>
        <p:spPr>
          <a:xfrm>
            <a:off x="4817335" y="6141085"/>
            <a:ext cx="813816" cy="365125"/>
          </a:xfrm>
        </p:spPr>
        <p:txBody>
          <a:bodyPr/>
          <a:lstStyle/>
          <a:p>
            <a:fld id="{49ABCAEC-7D34-E549-A96E-FCEDAADBE4B0}" type="slidenum">
              <a:rPr lang="en-US" smtClean="0"/>
              <a:t>‹#›</a:t>
            </a:fld>
            <a:endParaRPr lang="en-US" dirty="0"/>
          </a:p>
        </p:txBody>
      </p:sp>
      <p:cxnSp>
        <p:nvCxnSpPr>
          <p:cNvPr id="7" name="Straight Connector 6">
            <a:extLst>
              <a:ext uri="{FF2B5EF4-FFF2-40B4-BE49-F238E27FC236}">
                <a16:creationId xmlns:a16="http://schemas.microsoft.com/office/drawing/2014/main" id="{2D6A1FD1-D82F-3141-8687-8D7C0631C215}"/>
              </a:ext>
            </a:extLst>
          </p:cNvPr>
          <p:cNvCxnSpPr>
            <a:cxnSpLocks/>
          </p:cNvCxnSpPr>
          <p:nvPr/>
        </p:nvCxnSpPr>
        <p:spPr>
          <a:xfrm>
            <a:off x="565150" y="6087110"/>
            <a:ext cx="5066001"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289756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17" name="Group 16">
            <a:extLst>
              <a:ext uri="{FF2B5EF4-FFF2-40B4-BE49-F238E27FC236}">
                <a16:creationId xmlns:a16="http://schemas.microsoft.com/office/drawing/2014/main" id="{442ECFEB-12CF-4C4F-BC8A-5816C27CA565}"/>
              </a:ext>
            </a:extLst>
          </p:cNvPr>
          <p:cNvGrpSpPr/>
          <p:nvPr/>
        </p:nvGrpSpPr>
        <p:grpSpPr>
          <a:xfrm>
            <a:off x="10290315" y="0"/>
            <a:ext cx="1901686" cy="6858000"/>
            <a:chOff x="10290315" y="0"/>
            <a:chExt cx="1901686" cy="6858000"/>
          </a:xfrm>
        </p:grpSpPr>
        <p:sp>
          <p:nvSpPr>
            <p:cNvPr id="18" name="Oval 17">
              <a:extLst>
                <a:ext uri="{FF2B5EF4-FFF2-40B4-BE49-F238E27FC236}">
                  <a16:creationId xmlns:a16="http://schemas.microsoft.com/office/drawing/2014/main" id="{626C9482-2804-144B-88B2-0AF191BD757D}"/>
                </a:ext>
              </a:extLst>
            </p:cNvPr>
            <p:cNvSpPr/>
            <p:nvPr/>
          </p:nvSpPr>
          <p:spPr>
            <a:xfrm>
              <a:off x="10290315" y="806362"/>
              <a:ext cx="1130724" cy="1130723"/>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18">
              <a:extLst>
                <a:ext uri="{FF2B5EF4-FFF2-40B4-BE49-F238E27FC236}">
                  <a16:creationId xmlns:a16="http://schemas.microsoft.com/office/drawing/2014/main" id="{71363F79-96BD-9240-86E2-DF26C9C2437D}"/>
                </a:ext>
              </a:extLst>
            </p:cNvPr>
            <p:cNvSpPr/>
            <p:nvPr/>
          </p:nvSpPr>
          <p:spPr>
            <a:xfrm>
              <a:off x="10290315" y="0"/>
              <a:ext cx="1130724" cy="565573"/>
            </a:xfrm>
            <a:custGeom>
              <a:avLst/>
              <a:gdLst>
                <a:gd name="connsiteX0" fmla="*/ 21 w 1130724"/>
                <a:gd name="connsiteY0" fmla="*/ 0 h 565573"/>
                <a:gd name="connsiteX1" fmla="*/ 1130703 w 1130724"/>
                <a:gd name="connsiteY1" fmla="*/ 0 h 565573"/>
                <a:gd name="connsiteX2" fmla="*/ 1130724 w 1130724"/>
                <a:gd name="connsiteY2" fmla="*/ 211 h 565573"/>
                <a:gd name="connsiteX3" fmla="*/ 565362 w 1130724"/>
                <a:gd name="connsiteY3" fmla="*/ 565573 h 565573"/>
                <a:gd name="connsiteX4" fmla="*/ 0 w 1130724"/>
                <a:gd name="connsiteY4" fmla="*/ 211 h 565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4" h="565573">
                  <a:moveTo>
                    <a:pt x="21" y="0"/>
                  </a:moveTo>
                  <a:lnTo>
                    <a:pt x="1130703" y="0"/>
                  </a:lnTo>
                  <a:lnTo>
                    <a:pt x="1130724" y="211"/>
                  </a:lnTo>
                  <a:cubicBezTo>
                    <a:pt x="1130724" y="312452"/>
                    <a:pt x="877603" y="565573"/>
                    <a:pt x="565362" y="565573"/>
                  </a:cubicBezTo>
                  <a:cubicBezTo>
                    <a:pt x="253121" y="565573"/>
                    <a:pt x="0" y="31245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Freeform 19">
              <a:extLst>
                <a:ext uri="{FF2B5EF4-FFF2-40B4-BE49-F238E27FC236}">
                  <a16:creationId xmlns:a16="http://schemas.microsoft.com/office/drawing/2014/main" id="{153F0BF1-DA57-1D49-82F0-802F4D385A85}"/>
                </a:ext>
              </a:extLst>
            </p:cNvPr>
            <p:cNvSpPr/>
            <p:nvPr/>
          </p:nvSpPr>
          <p:spPr>
            <a:xfrm>
              <a:off x="11653180" y="6295093"/>
              <a:ext cx="538821" cy="562907"/>
            </a:xfrm>
            <a:custGeom>
              <a:avLst/>
              <a:gdLst>
                <a:gd name="connsiteX0" fmla="*/ 538821 w 538821"/>
                <a:gd name="connsiteY0" fmla="*/ 0 h 562907"/>
                <a:gd name="connsiteX1" fmla="*/ 538821 w 538821"/>
                <a:gd name="connsiteY1" fmla="*/ 562907 h 562907"/>
                <a:gd name="connsiteX2" fmla="*/ 22 w 538821"/>
                <a:gd name="connsiteY2" fmla="*/ 562907 h 562907"/>
                <a:gd name="connsiteX3" fmla="*/ 0 w 538821"/>
                <a:gd name="connsiteY3" fmla="*/ 562686 h 562907"/>
                <a:gd name="connsiteX4" fmla="*/ 451422 w 538821"/>
                <a:gd name="connsiteY4" fmla="*/ 8810 h 5629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907">
                  <a:moveTo>
                    <a:pt x="538821" y="0"/>
                  </a:moveTo>
                  <a:lnTo>
                    <a:pt x="538821" y="562907"/>
                  </a:lnTo>
                  <a:lnTo>
                    <a:pt x="22" y="562907"/>
                  </a:lnTo>
                  <a:lnTo>
                    <a:pt x="0" y="562686"/>
                  </a:ln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1" name="Freeform 20">
              <a:extLst>
                <a:ext uri="{FF2B5EF4-FFF2-40B4-BE49-F238E27FC236}">
                  <a16:creationId xmlns:a16="http://schemas.microsoft.com/office/drawing/2014/main" id="{8CD42A1B-A03A-C946-8A2A-CE437EA433FD}"/>
                </a:ext>
              </a:extLst>
            </p:cNvPr>
            <p:cNvSpPr/>
            <p:nvPr/>
          </p:nvSpPr>
          <p:spPr>
            <a:xfrm>
              <a:off x="11653180" y="3552066"/>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2" name="Freeform 21">
              <a:extLst>
                <a:ext uri="{FF2B5EF4-FFF2-40B4-BE49-F238E27FC236}">
                  <a16:creationId xmlns:a16="http://schemas.microsoft.com/office/drawing/2014/main" id="{5591FE00-3AAF-9B4B-8107-E94D50828227}"/>
                </a:ext>
              </a:extLst>
            </p:cNvPr>
            <p:cNvSpPr/>
            <p:nvPr/>
          </p:nvSpPr>
          <p:spPr>
            <a:xfrm>
              <a:off x="11653180" y="2180552"/>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3" name="Freeform 22">
              <a:extLst>
                <a:ext uri="{FF2B5EF4-FFF2-40B4-BE49-F238E27FC236}">
                  <a16:creationId xmlns:a16="http://schemas.microsoft.com/office/drawing/2014/main" id="{149E92E9-89A7-4842-B271-411C7DF75D2D}"/>
                </a:ext>
              </a:extLst>
            </p:cNvPr>
            <p:cNvSpPr/>
            <p:nvPr/>
          </p:nvSpPr>
          <p:spPr>
            <a:xfrm>
              <a:off x="11653180" y="809039"/>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4" name="Freeform 23">
              <a:extLst>
                <a:ext uri="{FF2B5EF4-FFF2-40B4-BE49-F238E27FC236}">
                  <a16:creationId xmlns:a16="http://schemas.microsoft.com/office/drawing/2014/main" id="{4DC29C99-0841-9F46-AB1A-E9751DFE4487}"/>
                </a:ext>
              </a:extLst>
            </p:cNvPr>
            <p:cNvSpPr/>
            <p:nvPr/>
          </p:nvSpPr>
          <p:spPr>
            <a:xfrm>
              <a:off x="11653180" y="0"/>
              <a:ext cx="538821" cy="562898"/>
            </a:xfrm>
            <a:custGeom>
              <a:avLst/>
              <a:gdLst>
                <a:gd name="connsiteX0" fmla="*/ 21 w 538821"/>
                <a:gd name="connsiteY0" fmla="*/ 0 h 562898"/>
                <a:gd name="connsiteX1" fmla="*/ 538821 w 538821"/>
                <a:gd name="connsiteY1" fmla="*/ 0 h 562898"/>
                <a:gd name="connsiteX2" fmla="*/ 538821 w 538821"/>
                <a:gd name="connsiteY2" fmla="*/ 562898 h 562898"/>
                <a:gd name="connsiteX3" fmla="*/ 451422 w 538821"/>
                <a:gd name="connsiteY3" fmla="*/ 554087 h 562898"/>
                <a:gd name="connsiteX4" fmla="*/ 0 w 538821"/>
                <a:gd name="connsiteY4" fmla="*/ 211 h 5628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898">
                  <a:moveTo>
                    <a:pt x="21" y="0"/>
                  </a:moveTo>
                  <a:lnTo>
                    <a:pt x="538821" y="0"/>
                  </a:lnTo>
                  <a:lnTo>
                    <a:pt x="538821" y="562898"/>
                  </a:lnTo>
                  <a:lnTo>
                    <a:pt x="451422" y="554087"/>
                  </a:lnTo>
                  <a:cubicBezTo>
                    <a:pt x="193796" y="501369"/>
                    <a:pt x="0" y="27342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EE0AB684-BDA8-014B-8DCC-125F8B8DCEE0}"/>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62540E05-0F5F-6243-AD57-66BFC33ADBAC}"/>
              </a:ext>
            </a:extLst>
          </p:cNvPr>
          <p:cNvSpPr>
            <a:spLocks noGrp="1"/>
          </p:cNvSpPr>
          <p:nvPr>
            <p:ph sz="half" idx="1"/>
          </p:nvPr>
        </p:nvSpPr>
        <p:spPr>
          <a:xfrm>
            <a:off x="562851" y="2365755"/>
            <a:ext cx="5239512" cy="33954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F170B3A4-11FE-D94C-9B93-255E36231064}"/>
              </a:ext>
            </a:extLst>
          </p:cNvPr>
          <p:cNvSpPr>
            <a:spLocks noGrp="1"/>
          </p:cNvSpPr>
          <p:nvPr>
            <p:ph sz="half" idx="2"/>
          </p:nvPr>
        </p:nvSpPr>
        <p:spPr>
          <a:xfrm>
            <a:off x="6389638" y="2365755"/>
            <a:ext cx="5239512" cy="33954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D67BEEAF-F881-6E48-84AF-E5CEEF1C7167}"/>
              </a:ext>
            </a:extLst>
          </p:cNvPr>
          <p:cNvSpPr>
            <a:spLocks noGrp="1"/>
          </p:cNvSpPr>
          <p:nvPr>
            <p:ph type="dt" sz="half" idx="10"/>
          </p:nvPr>
        </p:nvSpPr>
        <p:spPr/>
        <p:txBody>
          <a:bodyPr/>
          <a:lstStyle/>
          <a:p>
            <a:fld id="{A5B0A250-5CC0-1746-B209-08E8B0DAE6AF}" type="datetimeFigureOut">
              <a:rPr lang="en-US" smtClean="0"/>
              <a:t>7/21/2023</a:t>
            </a:fld>
            <a:endParaRPr lang="en-US" dirty="0"/>
          </a:p>
        </p:txBody>
      </p:sp>
      <p:sp>
        <p:nvSpPr>
          <p:cNvPr id="6" name="Footer Placeholder 5">
            <a:extLst>
              <a:ext uri="{FF2B5EF4-FFF2-40B4-BE49-F238E27FC236}">
                <a16:creationId xmlns:a16="http://schemas.microsoft.com/office/drawing/2014/main" id="{9C472753-1CC3-9244-9AF0-6927018A64F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4DD55D0-FCC7-AC42-9810-9B49E3348958}"/>
              </a:ext>
            </a:extLst>
          </p:cNvPr>
          <p:cNvSpPr>
            <a:spLocks noGrp="1"/>
          </p:cNvSpPr>
          <p:nvPr>
            <p:ph type="sldNum" sz="quarter" idx="12"/>
          </p:nvPr>
        </p:nvSpPr>
        <p:spPr/>
        <p:txBody>
          <a:bodyPr/>
          <a:lstStyle/>
          <a:p>
            <a:fld id="{49ABCAEC-7D34-E549-A96E-FCEDAADBE4B0}" type="slidenum">
              <a:rPr lang="en-US" smtClean="0"/>
              <a:t>‹#›</a:t>
            </a:fld>
            <a:endParaRPr lang="en-US" dirty="0"/>
          </a:p>
        </p:txBody>
      </p:sp>
      <p:cxnSp>
        <p:nvCxnSpPr>
          <p:cNvPr id="8" name="Straight Connector 7">
            <a:extLst>
              <a:ext uri="{FF2B5EF4-FFF2-40B4-BE49-F238E27FC236}">
                <a16:creationId xmlns:a16="http://schemas.microsoft.com/office/drawing/2014/main" id="{5FC736C3-88FB-244C-83B8-B2856998D221}"/>
              </a:ext>
            </a:extLst>
          </p:cNvPr>
          <p:cNvCxnSpPr>
            <a:cxnSpLocks/>
          </p:cNvCxnSpPr>
          <p:nvPr/>
        </p:nvCxnSpPr>
        <p:spPr>
          <a:xfrm>
            <a:off x="565150" y="6087110"/>
            <a:ext cx="11058344"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868224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19" name="Group 18">
            <a:extLst>
              <a:ext uri="{FF2B5EF4-FFF2-40B4-BE49-F238E27FC236}">
                <a16:creationId xmlns:a16="http://schemas.microsoft.com/office/drawing/2014/main" id="{B7D16A9C-7411-5242-A59C-816B8907E3BE}"/>
              </a:ext>
            </a:extLst>
          </p:cNvPr>
          <p:cNvGrpSpPr/>
          <p:nvPr/>
        </p:nvGrpSpPr>
        <p:grpSpPr>
          <a:xfrm>
            <a:off x="10290315" y="0"/>
            <a:ext cx="1901686" cy="6858000"/>
            <a:chOff x="10290315" y="0"/>
            <a:chExt cx="1901686" cy="6858000"/>
          </a:xfrm>
        </p:grpSpPr>
        <p:sp>
          <p:nvSpPr>
            <p:cNvPr id="20" name="Oval 19">
              <a:extLst>
                <a:ext uri="{FF2B5EF4-FFF2-40B4-BE49-F238E27FC236}">
                  <a16:creationId xmlns:a16="http://schemas.microsoft.com/office/drawing/2014/main" id="{A997260B-7D44-7049-B605-7FD6E6CE5612}"/>
                </a:ext>
              </a:extLst>
            </p:cNvPr>
            <p:cNvSpPr/>
            <p:nvPr/>
          </p:nvSpPr>
          <p:spPr>
            <a:xfrm>
              <a:off x="10290315" y="806362"/>
              <a:ext cx="1130724" cy="1130723"/>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20">
              <a:extLst>
                <a:ext uri="{FF2B5EF4-FFF2-40B4-BE49-F238E27FC236}">
                  <a16:creationId xmlns:a16="http://schemas.microsoft.com/office/drawing/2014/main" id="{5D6AF601-77C3-D74A-B1E5-7F33703A6927}"/>
                </a:ext>
              </a:extLst>
            </p:cNvPr>
            <p:cNvSpPr/>
            <p:nvPr/>
          </p:nvSpPr>
          <p:spPr>
            <a:xfrm>
              <a:off x="10290315" y="0"/>
              <a:ext cx="1130724" cy="565573"/>
            </a:xfrm>
            <a:custGeom>
              <a:avLst/>
              <a:gdLst>
                <a:gd name="connsiteX0" fmla="*/ 21 w 1130724"/>
                <a:gd name="connsiteY0" fmla="*/ 0 h 565573"/>
                <a:gd name="connsiteX1" fmla="*/ 1130703 w 1130724"/>
                <a:gd name="connsiteY1" fmla="*/ 0 h 565573"/>
                <a:gd name="connsiteX2" fmla="*/ 1130724 w 1130724"/>
                <a:gd name="connsiteY2" fmla="*/ 211 h 565573"/>
                <a:gd name="connsiteX3" fmla="*/ 565362 w 1130724"/>
                <a:gd name="connsiteY3" fmla="*/ 565573 h 565573"/>
                <a:gd name="connsiteX4" fmla="*/ 0 w 1130724"/>
                <a:gd name="connsiteY4" fmla="*/ 211 h 565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4" h="565573">
                  <a:moveTo>
                    <a:pt x="21" y="0"/>
                  </a:moveTo>
                  <a:lnTo>
                    <a:pt x="1130703" y="0"/>
                  </a:lnTo>
                  <a:lnTo>
                    <a:pt x="1130724" y="211"/>
                  </a:lnTo>
                  <a:cubicBezTo>
                    <a:pt x="1130724" y="312452"/>
                    <a:pt x="877603" y="565573"/>
                    <a:pt x="565362" y="565573"/>
                  </a:cubicBezTo>
                  <a:cubicBezTo>
                    <a:pt x="253121" y="565573"/>
                    <a:pt x="0" y="31245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2" name="Freeform 21">
              <a:extLst>
                <a:ext uri="{FF2B5EF4-FFF2-40B4-BE49-F238E27FC236}">
                  <a16:creationId xmlns:a16="http://schemas.microsoft.com/office/drawing/2014/main" id="{4DFCA921-0F9E-2E41-A285-75409E25501A}"/>
                </a:ext>
              </a:extLst>
            </p:cNvPr>
            <p:cNvSpPr/>
            <p:nvPr/>
          </p:nvSpPr>
          <p:spPr>
            <a:xfrm>
              <a:off x="11653180" y="6295093"/>
              <a:ext cx="538821" cy="562907"/>
            </a:xfrm>
            <a:custGeom>
              <a:avLst/>
              <a:gdLst>
                <a:gd name="connsiteX0" fmla="*/ 538821 w 538821"/>
                <a:gd name="connsiteY0" fmla="*/ 0 h 562907"/>
                <a:gd name="connsiteX1" fmla="*/ 538821 w 538821"/>
                <a:gd name="connsiteY1" fmla="*/ 562907 h 562907"/>
                <a:gd name="connsiteX2" fmla="*/ 22 w 538821"/>
                <a:gd name="connsiteY2" fmla="*/ 562907 h 562907"/>
                <a:gd name="connsiteX3" fmla="*/ 0 w 538821"/>
                <a:gd name="connsiteY3" fmla="*/ 562686 h 562907"/>
                <a:gd name="connsiteX4" fmla="*/ 451422 w 538821"/>
                <a:gd name="connsiteY4" fmla="*/ 8810 h 5629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907">
                  <a:moveTo>
                    <a:pt x="538821" y="0"/>
                  </a:moveTo>
                  <a:lnTo>
                    <a:pt x="538821" y="562907"/>
                  </a:lnTo>
                  <a:lnTo>
                    <a:pt x="22" y="562907"/>
                  </a:lnTo>
                  <a:lnTo>
                    <a:pt x="0" y="562686"/>
                  </a:ln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3" name="Freeform 22">
              <a:extLst>
                <a:ext uri="{FF2B5EF4-FFF2-40B4-BE49-F238E27FC236}">
                  <a16:creationId xmlns:a16="http://schemas.microsoft.com/office/drawing/2014/main" id="{120B9E03-438B-FC42-9DA1-835D5BC3FE88}"/>
                </a:ext>
              </a:extLst>
            </p:cNvPr>
            <p:cNvSpPr/>
            <p:nvPr/>
          </p:nvSpPr>
          <p:spPr>
            <a:xfrm>
              <a:off x="11653180" y="3552066"/>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4" name="Freeform 23">
              <a:extLst>
                <a:ext uri="{FF2B5EF4-FFF2-40B4-BE49-F238E27FC236}">
                  <a16:creationId xmlns:a16="http://schemas.microsoft.com/office/drawing/2014/main" id="{4D670E1F-61CD-8940-A898-6D5092A78BB9}"/>
                </a:ext>
              </a:extLst>
            </p:cNvPr>
            <p:cNvSpPr/>
            <p:nvPr/>
          </p:nvSpPr>
          <p:spPr>
            <a:xfrm>
              <a:off x="11653180" y="2180552"/>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5" name="Freeform 24">
              <a:extLst>
                <a:ext uri="{FF2B5EF4-FFF2-40B4-BE49-F238E27FC236}">
                  <a16:creationId xmlns:a16="http://schemas.microsoft.com/office/drawing/2014/main" id="{080C64CF-0C6A-3449-9709-AE038C4A7995}"/>
                </a:ext>
              </a:extLst>
            </p:cNvPr>
            <p:cNvSpPr/>
            <p:nvPr/>
          </p:nvSpPr>
          <p:spPr>
            <a:xfrm>
              <a:off x="11653180" y="809039"/>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6" name="Freeform 25">
              <a:extLst>
                <a:ext uri="{FF2B5EF4-FFF2-40B4-BE49-F238E27FC236}">
                  <a16:creationId xmlns:a16="http://schemas.microsoft.com/office/drawing/2014/main" id="{FEC46D5B-957F-A24C-8E36-CC71F660EC8B}"/>
                </a:ext>
              </a:extLst>
            </p:cNvPr>
            <p:cNvSpPr/>
            <p:nvPr/>
          </p:nvSpPr>
          <p:spPr>
            <a:xfrm>
              <a:off x="11653180" y="0"/>
              <a:ext cx="538821" cy="562898"/>
            </a:xfrm>
            <a:custGeom>
              <a:avLst/>
              <a:gdLst>
                <a:gd name="connsiteX0" fmla="*/ 21 w 538821"/>
                <a:gd name="connsiteY0" fmla="*/ 0 h 562898"/>
                <a:gd name="connsiteX1" fmla="*/ 538821 w 538821"/>
                <a:gd name="connsiteY1" fmla="*/ 0 h 562898"/>
                <a:gd name="connsiteX2" fmla="*/ 538821 w 538821"/>
                <a:gd name="connsiteY2" fmla="*/ 562898 h 562898"/>
                <a:gd name="connsiteX3" fmla="*/ 451422 w 538821"/>
                <a:gd name="connsiteY3" fmla="*/ 554087 h 562898"/>
                <a:gd name="connsiteX4" fmla="*/ 0 w 538821"/>
                <a:gd name="connsiteY4" fmla="*/ 211 h 5628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898">
                  <a:moveTo>
                    <a:pt x="21" y="0"/>
                  </a:moveTo>
                  <a:lnTo>
                    <a:pt x="538821" y="0"/>
                  </a:lnTo>
                  <a:lnTo>
                    <a:pt x="538821" y="562898"/>
                  </a:lnTo>
                  <a:lnTo>
                    <a:pt x="451422" y="554087"/>
                  </a:lnTo>
                  <a:cubicBezTo>
                    <a:pt x="193796" y="501369"/>
                    <a:pt x="0" y="27342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9058182F-7B5E-FD42-AFC6-A3848D8332AC}"/>
              </a:ext>
            </a:extLst>
          </p:cNvPr>
          <p:cNvSpPr>
            <a:spLocks noGrp="1"/>
          </p:cNvSpPr>
          <p:nvPr>
            <p:ph type="title"/>
          </p:nvPr>
        </p:nvSpPr>
        <p:spPr>
          <a:xfrm>
            <a:off x="566928" y="768096"/>
            <a:ext cx="7333488" cy="1271016"/>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1FD9E4DE-75C0-C841-A68D-9D7BBAD76C5E}"/>
              </a:ext>
            </a:extLst>
          </p:cNvPr>
          <p:cNvSpPr>
            <a:spLocks noGrp="1"/>
          </p:cNvSpPr>
          <p:nvPr>
            <p:ph type="body" idx="1"/>
          </p:nvPr>
        </p:nvSpPr>
        <p:spPr>
          <a:xfrm>
            <a:off x="562149" y="2365756"/>
            <a:ext cx="523951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CB5C87F7-356E-9E43-97A0-D972B22853DA}"/>
              </a:ext>
            </a:extLst>
          </p:cNvPr>
          <p:cNvSpPr>
            <a:spLocks noGrp="1"/>
          </p:cNvSpPr>
          <p:nvPr>
            <p:ph sz="half" idx="2"/>
          </p:nvPr>
        </p:nvSpPr>
        <p:spPr>
          <a:xfrm>
            <a:off x="562149" y="3189668"/>
            <a:ext cx="5239512" cy="2571557"/>
          </a:xfrm>
        </p:spPr>
        <p:txBody>
          <a:bodyPr/>
          <a:lstStyle>
            <a:lvl1pPr>
              <a:defRPr sz="2000"/>
            </a:lvl1pPr>
            <a:lvl2pPr>
              <a:defRPr sz="1800"/>
            </a:lvl2pPr>
            <a:lvl3pPr>
              <a:defRPr sz="1600"/>
            </a:lvl3pPr>
            <a:lvl4pPr>
              <a:defRPr sz="1400"/>
            </a:lvl4pPr>
            <a:lvl5pP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0DAB4C28-30CB-CC4E-A25E-F4FEFA49BCA5}"/>
              </a:ext>
            </a:extLst>
          </p:cNvPr>
          <p:cNvSpPr>
            <a:spLocks noGrp="1"/>
          </p:cNvSpPr>
          <p:nvPr>
            <p:ph type="body" sz="quarter" idx="3"/>
          </p:nvPr>
        </p:nvSpPr>
        <p:spPr>
          <a:xfrm>
            <a:off x="6383066" y="2365756"/>
            <a:ext cx="523951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E9ED0191-963B-1E4C-BEC5-9B42E39514A3}"/>
              </a:ext>
            </a:extLst>
          </p:cNvPr>
          <p:cNvSpPr>
            <a:spLocks noGrp="1"/>
          </p:cNvSpPr>
          <p:nvPr>
            <p:ph sz="quarter" idx="4"/>
          </p:nvPr>
        </p:nvSpPr>
        <p:spPr>
          <a:xfrm>
            <a:off x="6383066" y="3189668"/>
            <a:ext cx="5239512" cy="2571557"/>
          </a:xfrm>
        </p:spPr>
        <p:txBody>
          <a:bodyPr/>
          <a:lstStyle>
            <a:lvl1pPr>
              <a:defRPr sz="2000"/>
            </a:lvl1pPr>
            <a:lvl2pPr>
              <a:defRPr sz="1800"/>
            </a:lvl2pPr>
            <a:lvl3pPr>
              <a:defRPr sz="1600"/>
            </a:lvl3pPr>
            <a:lvl4pPr>
              <a:defRPr sz="1400"/>
            </a:lvl4pPr>
            <a:lvl5pP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7F0E0BED-3EB7-BB4A-A556-FA967FB0115F}"/>
              </a:ext>
            </a:extLst>
          </p:cNvPr>
          <p:cNvSpPr>
            <a:spLocks noGrp="1"/>
          </p:cNvSpPr>
          <p:nvPr>
            <p:ph type="dt" sz="half" idx="10"/>
          </p:nvPr>
        </p:nvSpPr>
        <p:spPr/>
        <p:txBody>
          <a:bodyPr/>
          <a:lstStyle/>
          <a:p>
            <a:fld id="{A5B0A250-5CC0-1746-B209-08E8B0DAE6AF}" type="datetimeFigureOut">
              <a:rPr lang="en-US" smtClean="0"/>
              <a:t>7/21/2023</a:t>
            </a:fld>
            <a:endParaRPr lang="en-US" dirty="0"/>
          </a:p>
        </p:txBody>
      </p:sp>
      <p:sp>
        <p:nvSpPr>
          <p:cNvPr id="8" name="Footer Placeholder 7">
            <a:extLst>
              <a:ext uri="{FF2B5EF4-FFF2-40B4-BE49-F238E27FC236}">
                <a16:creationId xmlns:a16="http://schemas.microsoft.com/office/drawing/2014/main" id="{B6A2466A-4D90-174C-B382-AC4674D7215B}"/>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D6EADE49-8082-214B-9742-5EE8DA2E9FFE}"/>
              </a:ext>
            </a:extLst>
          </p:cNvPr>
          <p:cNvSpPr>
            <a:spLocks noGrp="1"/>
          </p:cNvSpPr>
          <p:nvPr>
            <p:ph type="sldNum" sz="quarter" idx="12"/>
          </p:nvPr>
        </p:nvSpPr>
        <p:spPr/>
        <p:txBody>
          <a:bodyPr/>
          <a:lstStyle/>
          <a:p>
            <a:fld id="{49ABCAEC-7D34-E549-A96E-FCEDAADBE4B0}" type="slidenum">
              <a:rPr lang="en-US" smtClean="0"/>
              <a:t>‹#›</a:t>
            </a:fld>
            <a:endParaRPr lang="en-US"/>
          </a:p>
        </p:txBody>
      </p:sp>
      <p:cxnSp>
        <p:nvCxnSpPr>
          <p:cNvPr id="10" name="Straight Connector 9">
            <a:extLst>
              <a:ext uri="{FF2B5EF4-FFF2-40B4-BE49-F238E27FC236}">
                <a16:creationId xmlns:a16="http://schemas.microsoft.com/office/drawing/2014/main" id="{75E39200-18D5-014B-BAB8-FF5D0BA15E0C}"/>
              </a:ext>
            </a:extLst>
          </p:cNvPr>
          <p:cNvCxnSpPr>
            <a:cxnSpLocks/>
          </p:cNvCxnSpPr>
          <p:nvPr/>
        </p:nvCxnSpPr>
        <p:spPr>
          <a:xfrm>
            <a:off x="565150" y="6087110"/>
            <a:ext cx="11058344"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13350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15" name="Group 14">
            <a:extLst>
              <a:ext uri="{FF2B5EF4-FFF2-40B4-BE49-F238E27FC236}">
                <a16:creationId xmlns:a16="http://schemas.microsoft.com/office/drawing/2014/main" id="{D7DF52F6-A06E-0343-95B8-DAAC38DB4B8C}"/>
              </a:ext>
            </a:extLst>
          </p:cNvPr>
          <p:cNvGrpSpPr/>
          <p:nvPr/>
        </p:nvGrpSpPr>
        <p:grpSpPr>
          <a:xfrm>
            <a:off x="10290315" y="0"/>
            <a:ext cx="1901686" cy="6858000"/>
            <a:chOff x="10290315" y="0"/>
            <a:chExt cx="1901686" cy="6858000"/>
          </a:xfrm>
        </p:grpSpPr>
        <p:sp>
          <p:nvSpPr>
            <p:cNvPr id="16" name="Oval 15">
              <a:extLst>
                <a:ext uri="{FF2B5EF4-FFF2-40B4-BE49-F238E27FC236}">
                  <a16:creationId xmlns:a16="http://schemas.microsoft.com/office/drawing/2014/main" id="{67092C52-7052-0749-9DA0-9374DBF495AE}"/>
                </a:ext>
              </a:extLst>
            </p:cNvPr>
            <p:cNvSpPr/>
            <p:nvPr/>
          </p:nvSpPr>
          <p:spPr>
            <a:xfrm>
              <a:off x="10290315" y="806362"/>
              <a:ext cx="1130724" cy="1130723"/>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16">
              <a:extLst>
                <a:ext uri="{FF2B5EF4-FFF2-40B4-BE49-F238E27FC236}">
                  <a16:creationId xmlns:a16="http://schemas.microsoft.com/office/drawing/2014/main" id="{C64E1C2F-81E1-C44D-859C-946596C950F2}"/>
                </a:ext>
              </a:extLst>
            </p:cNvPr>
            <p:cNvSpPr/>
            <p:nvPr/>
          </p:nvSpPr>
          <p:spPr>
            <a:xfrm>
              <a:off x="10290315" y="0"/>
              <a:ext cx="1130724" cy="565573"/>
            </a:xfrm>
            <a:custGeom>
              <a:avLst/>
              <a:gdLst>
                <a:gd name="connsiteX0" fmla="*/ 21 w 1130724"/>
                <a:gd name="connsiteY0" fmla="*/ 0 h 565573"/>
                <a:gd name="connsiteX1" fmla="*/ 1130703 w 1130724"/>
                <a:gd name="connsiteY1" fmla="*/ 0 h 565573"/>
                <a:gd name="connsiteX2" fmla="*/ 1130724 w 1130724"/>
                <a:gd name="connsiteY2" fmla="*/ 211 h 565573"/>
                <a:gd name="connsiteX3" fmla="*/ 565362 w 1130724"/>
                <a:gd name="connsiteY3" fmla="*/ 565573 h 565573"/>
                <a:gd name="connsiteX4" fmla="*/ 0 w 1130724"/>
                <a:gd name="connsiteY4" fmla="*/ 211 h 565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4" h="565573">
                  <a:moveTo>
                    <a:pt x="21" y="0"/>
                  </a:moveTo>
                  <a:lnTo>
                    <a:pt x="1130703" y="0"/>
                  </a:lnTo>
                  <a:lnTo>
                    <a:pt x="1130724" y="211"/>
                  </a:lnTo>
                  <a:cubicBezTo>
                    <a:pt x="1130724" y="312452"/>
                    <a:pt x="877603" y="565573"/>
                    <a:pt x="565362" y="565573"/>
                  </a:cubicBezTo>
                  <a:cubicBezTo>
                    <a:pt x="253121" y="565573"/>
                    <a:pt x="0" y="31245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 name="Freeform 17">
              <a:extLst>
                <a:ext uri="{FF2B5EF4-FFF2-40B4-BE49-F238E27FC236}">
                  <a16:creationId xmlns:a16="http://schemas.microsoft.com/office/drawing/2014/main" id="{53626485-4263-0A44-9561-E278A7056C33}"/>
                </a:ext>
              </a:extLst>
            </p:cNvPr>
            <p:cNvSpPr/>
            <p:nvPr/>
          </p:nvSpPr>
          <p:spPr>
            <a:xfrm>
              <a:off x="11653180" y="6295093"/>
              <a:ext cx="538821" cy="562907"/>
            </a:xfrm>
            <a:custGeom>
              <a:avLst/>
              <a:gdLst>
                <a:gd name="connsiteX0" fmla="*/ 538821 w 538821"/>
                <a:gd name="connsiteY0" fmla="*/ 0 h 562907"/>
                <a:gd name="connsiteX1" fmla="*/ 538821 w 538821"/>
                <a:gd name="connsiteY1" fmla="*/ 562907 h 562907"/>
                <a:gd name="connsiteX2" fmla="*/ 22 w 538821"/>
                <a:gd name="connsiteY2" fmla="*/ 562907 h 562907"/>
                <a:gd name="connsiteX3" fmla="*/ 0 w 538821"/>
                <a:gd name="connsiteY3" fmla="*/ 562686 h 562907"/>
                <a:gd name="connsiteX4" fmla="*/ 451422 w 538821"/>
                <a:gd name="connsiteY4" fmla="*/ 8810 h 5629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907">
                  <a:moveTo>
                    <a:pt x="538821" y="0"/>
                  </a:moveTo>
                  <a:lnTo>
                    <a:pt x="538821" y="562907"/>
                  </a:lnTo>
                  <a:lnTo>
                    <a:pt x="22" y="562907"/>
                  </a:lnTo>
                  <a:lnTo>
                    <a:pt x="0" y="562686"/>
                  </a:ln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9" name="Freeform 18">
              <a:extLst>
                <a:ext uri="{FF2B5EF4-FFF2-40B4-BE49-F238E27FC236}">
                  <a16:creationId xmlns:a16="http://schemas.microsoft.com/office/drawing/2014/main" id="{7D45AAB5-3CCC-DE4A-A962-3702911B55CC}"/>
                </a:ext>
              </a:extLst>
            </p:cNvPr>
            <p:cNvSpPr/>
            <p:nvPr/>
          </p:nvSpPr>
          <p:spPr>
            <a:xfrm>
              <a:off x="11653180" y="3552066"/>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Freeform 19">
              <a:extLst>
                <a:ext uri="{FF2B5EF4-FFF2-40B4-BE49-F238E27FC236}">
                  <a16:creationId xmlns:a16="http://schemas.microsoft.com/office/drawing/2014/main" id="{8CAFB16F-8EDE-D44F-A51E-34EDC41E7404}"/>
                </a:ext>
              </a:extLst>
            </p:cNvPr>
            <p:cNvSpPr/>
            <p:nvPr/>
          </p:nvSpPr>
          <p:spPr>
            <a:xfrm>
              <a:off x="11653180" y="2180552"/>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1" name="Freeform 20">
              <a:extLst>
                <a:ext uri="{FF2B5EF4-FFF2-40B4-BE49-F238E27FC236}">
                  <a16:creationId xmlns:a16="http://schemas.microsoft.com/office/drawing/2014/main" id="{DCD51329-732C-BB4C-98E5-715BAF9F8853}"/>
                </a:ext>
              </a:extLst>
            </p:cNvPr>
            <p:cNvSpPr/>
            <p:nvPr/>
          </p:nvSpPr>
          <p:spPr>
            <a:xfrm>
              <a:off x="11653180" y="809039"/>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2" name="Freeform 21">
              <a:extLst>
                <a:ext uri="{FF2B5EF4-FFF2-40B4-BE49-F238E27FC236}">
                  <a16:creationId xmlns:a16="http://schemas.microsoft.com/office/drawing/2014/main" id="{192B5D44-BC55-AF4C-984D-C8231B22F80B}"/>
                </a:ext>
              </a:extLst>
            </p:cNvPr>
            <p:cNvSpPr/>
            <p:nvPr/>
          </p:nvSpPr>
          <p:spPr>
            <a:xfrm>
              <a:off x="11653180" y="0"/>
              <a:ext cx="538821" cy="562898"/>
            </a:xfrm>
            <a:custGeom>
              <a:avLst/>
              <a:gdLst>
                <a:gd name="connsiteX0" fmla="*/ 21 w 538821"/>
                <a:gd name="connsiteY0" fmla="*/ 0 h 562898"/>
                <a:gd name="connsiteX1" fmla="*/ 538821 w 538821"/>
                <a:gd name="connsiteY1" fmla="*/ 0 h 562898"/>
                <a:gd name="connsiteX2" fmla="*/ 538821 w 538821"/>
                <a:gd name="connsiteY2" fmla="*/ 562898 h 562898"/>
                <a:gd name="connsiteX3" fmla="*/ 451422 w 538821"/>
                <a:gd name="connsiteY3" fmla="*/ 554087 h 562898"/>
                <a:gd name="connsiteX4" fmla="*/ 0 w 538821"/>
                <a:gd name="connsiteY4" fmla="*/ 211 h 5628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898">
                  <a:moveTo>
                    <a:pt x="21" y="0"/>
                  </a:moveTo>
                  <a:lnTo>
                    <a:pt x="538821" y="0"/>
                  </a:lnTo>
                  <a:lnTo>
                    <a:pt x="538821" y="562898"/>
                  </a:lnTo>
                  <a:lnTo>
                    <a:pt x="451422" y="554087"/>
                  </a:lnTo>
                  <a:cubicBezTo>
                    <a:pt x="193796" y="501369"/>
                    <a:pt x="0" y="27342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DFA1E9E2-564E-7049-A22F-BB5B876BABB5}"/>
              </a:ext>
            </a:extLst>
          </p:cNvPr>
          <p:cNvSpPr>
            <a:spLocks noGrp="1"/>
          </p:cNvSpPr>
          <p:nvPr>
            <p:ph type="title"/>
          </p:nvPr>
        </p:nvSpPr>
        <p:spPr/>
        <p:txBody>
          <a:bodyPr/>
          <a:lstStyle/>
          <a:p>
            <a:r>
              <a:rPr lang="en-US" dirty="0"/>
              <a:t>Click to edit Master title style</a:t>
            </a:r>
          </a:p>
        </p:txBody>
      </p:sp>
      <p:sp>
        <p:nvSpPr>
          <p:cNvPr id="3" name="Date Placeholder 2">
            <a:extLst>
              <a:ext uri="{FF2B5EF4-FFF2-40B4-BE49-F238E27FC236}">
                <a16:creationId xmlns:a16="http://schemas.microsoft.com/office/drawing/2014/main" id="{B6359D05-C08D-7747-B2FC-3F62B3357315}"/>
              </a:ext>
            </a:extLst>
          </p:cNvPr>
          <p:cNvSpPr>
            <a:spLocks noGrp="1"/>
          </p:cNvSpPr>
          <p:nvPr>
            <p:ph type="dt" sz="half" idx="10"/>
          </p:nvPr>
        </p:nvSpPr>
        <p:spPr/>
        <p:txBody>
          <a:bodyPr/>
          <a:lstStyle/>
          <a:p>
            <a:fld id="{A5B0A250-5CC0-1746-B209-08E8B0DAE6AF}" type="datetimeFigureOut">
              <a:rPr lang="en-US" smtClean="0"/>
              <a:t>7/21/2023</a:t>
            </a:fld>
            <a:endParaRPr lang="en-US" dirty="0"/>
          </a:p>
        </p:txBody>
      </p:sp>
      <p:sp>
        <p:nvSpPr>
          <p:cNvPr id="4" name="Footer Placeholder 3">
            <a:extLst>
              <a:ext uri="{FF2B5EF4-FFF2-40B4-BE49-F238E27FC236}">
                <a16:creationId xmlns:a16="http://schemas.microsoft.com/office/drawing/2014/main" id="{8E2FF615-BB08-A844-B689-BAA7C504074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563A67D-F96F-4849-8C83-49CC3A6539BB}"/>
              </a:ext>
            </a:extLst>
          </p:cNvPr>
          <p:cNvSpPr>
            <a:spLocks noGrp="1"/>
          </p:cNvSpPr>
          <p:nvPr>
            <p:ph type="sldNum" sz="quarter" idx="12"/>
          </p:nvPr>
        </p:nvSpPr>
        <p:spPr/>
        <p:txBody>
          <a:bodyPr/>
          <a:lstStyle/>
          <a:p>
            <a:fld id="{49ABCAEC-7D34-E549-A96E-FCEDAADBE4B0}" type="slidenum">
              <a:rPr lang="en-US" smtClean="0"/>
              <a:t>‹#›</a:t>
            </a:fld>
            <a:endParaRPr lang="en-US"/>
          </a:p>
        </p:txBody>
      </p:sp>
      <p:cxnSp>
        <p:nvCxnSpPr>
          <p:cNvPr id="6" name="Straight Connector 5">
            <a:extLst>
              <a:ext uri="{FF2B5EF4-FFF2-40B4-BE49-F238E27FC236}">
                <a16:creationId xmlns:a16="http://schemas.microsoft.com/office/drawing/2014/main" id="{1DCFAAB9-2B6B-8D4C-A748-433E2C393EA6}"/>
              </a:ext>
            </a:extLst>
          </p:cNvPr>
          <p:cNvCxnSpPr>
            <a:cxnSpLocks/>
          </p:cNvCxnSpPr>
          <p:nvPr/>
        </p:nvCxnSpPr>
        <p:spPr>
          <a:xfrm>
            <a:off x="565150" y="6087110"/>
            <a:ext cx="11058344"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552051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798BCA70-D63D-40F6-B9B3-4E49B96E27FB}"/>
              </a:ext>
            </a:extLst>
          </p:cNvPr>
          <p:cNvSpPr>
            <a:spLocks noGrp="1"/>
          </p:cNvSpPr>
          <p:nvPr>
            <p:ph type="dt" sz="half" idx="10"/>
          </p:nvPr>
        </p:nvSpPr>
        <p:spPr/>
        <p:txBody>
          <a:bodyPr/>
          <a:lstStyle/>
          <a:p>
            <a:fld id="{A5B0A250-5CC0-1746-B209-08E8B0DAE6AF}" type="datetimeFigureOut">
              <a:rPr lang="en-US" smtClean="0"/>
              <a:pPr/>
              <a:t>7/21/2023</a:t>
            </a:fld>
            <a:endParaRPr lang="en-US" dirty="0"/>
          </a:p>
        </p:txBody>
      </p:sp>
      <p:sp>
        <p:nvSpPr>
          <p:cNvPr id="6" name="Footer Placeholder 5">
            <a:extLst>
              <a:ext uri="{FF2B5EF4-FFF2-40B4-BE49-F238E27FC236}">
                <a16:creationId xmlns:a16="http://schemas.microsoft.com/office/drawing/2014/main" id="{72F12559-BD91-4904-A24A-0CF0A2324A0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CB658BB7-74A5-4A6F-A0FF-021E68F02BFF}"/>
              </a:ext>
            </a:extLst>
          </p:cNvPr>
          <p:cNvSpPr>
            <a:spLocks noGrp="1"/>
          </p:cNvSpPr>
          <p:nvPr>
            <p:ph type="sldNum" sz="quarter" idx="12"/>
          </p:nvPr>
        </p:nvSpPr>
        <p:spPr/>
        <p:txBody>
          <a:bodyPr/>
          <a:lstStyle/>
          <a:p>
            <a:fld id="{49ABCAEC-7D34-E549-A96E-FCEDAADBE4B0}" type="slidenum">
              <a:rPr lang="en-US" smtClean="0"/>
              <a:pPr/>
              <a:t>‹#›</a:t>
            </a:fld>
            <a:endParaRPr lang="en-US" dirty="0"/>
          </a:p>
        </p:txBody>
      </p:sp>
    </p:spTree>
    <p:extLst>
      <p:ext uri="{BB962C8B-B14F-4D97-AF65-F5344CB8AC3E}">
        <p14:creationId xmlns:p14="http://schemas.microsoft.com/office/powerpoint/2010/main" val="22617558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D0914A35-7AAF-4B42-9C68-47A633EFD9D0}"/>
              </a:ext>
            </a:extLst>
          </p:cNvPr>
          <p:cNvGrpSpPr/>
          <p:nvPr/>
        </p:nvGrpSpPr>
        <p:grpSpPr>
          <a:xfrm>
            <a:off x="10290315" y="0"/>
            <a:ext cx="1901686" cy="6858000"/>
            <a:chOff x="10290315" y="0"/>
            <a:chExt cx="1901686" cy="6858000"/>
          </a:xfrm>
        </p:grpSpPr>
        <p:sp>
          <p:nvSpPr>
            <p:cNvPr id="18" name="Freeform 17">
              <a:extLst>
                <a:ext uri="{FF2B5EF4-FFF2-40B4-BE49-F238E27FC236}">
                  <a16:creationId xmlns:a16="http://schemas.microsoft.com/office/drawing/2014/main" id="{DABCED79-0E70-FB4D-ABF2-D859BF5556E4}"/>
                </a:ext>
              </a:extLst>
            </p:cNvPr>
            <p:cNvSpPr/>
            <p:nvPr/>
          </p:nvSpPr>
          <p:spPr>
            <a:xfrm>
              <a:off x="10290315" y="0"/>
              <a:ext cx="1130724" cy="565573"/>
            </a:xfrm>
            <a:custGeom>
              <a:avLst/>
              <a:gdLst>
                <a:gd name="connsiteX0" fmla="*/ 21 w 1130724"/>
                <a:gd name="connsiteY0" fmla="*/ 0 h 565573"/>
                <a:gd name="connsiteX1" fmla="*/ 1130703 w 1130724"/>
                <a:gd name="connsiteY1" fmla="*/ 0 h 565573"/>
                <a:gd name="connsiteX2" fmla="*/ 1130724 w 1130724"/>
                <a:gd name="connsiteY2" fmla="*/ 211 h 565573"/>
                <a:gd name="connsiteX3" fmla="*/ 565362 w 1130724"/>
                <a:gd name="connsiteY3" fmla="*/ 565573 h 565573"/>
                <a:gd name="connsiteX4" fmla="*/ 0 w 1130724"/>
                <a:gd name="connsiteY4" fmla="*/ 211 h 565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4" h="565573">
                  <a:moveTo>
                    <a:pt x="21" y="0"/>
                  </a:moveTo>
                  <a:lnTo>
                    <a:pt x="1130703" y="0"/>
                  </a:lnTo>
                  <a:lnTo>
                    <a:pt x="1130724" y="211"/>
                  </a:lnTo>
                  <a:cubicBezTo>
                    <a:pt x="1130724" y="312452"/>
                    <a:pt x="877603" y="565573"/>
                    <a:pt x="565362" y="565573"/>
                  </a:cubicBezTo>
                  <a:cubicBezTo>
                    <a:pt x="253121" y="565573"/>
                    <a:pt x="0" y="31245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9" name="Freeform 18">
              <a:extLst>
                <a:ext uri="{FF2B5EF4-FFF2-40B4-BE49-F238E27FC236}">
                  <a16:creationId xmlns:a16="http://schemas.microsoft.com/office/drawing/2014/main" id="{8364885D-A3A4-5144-AB4E-7624F27287E6}"/>
                </a:ext>
              </a:extLst>
            </p:cNvPr>
            <p:cNvSpPr/>
            <p:nvPr/>
          </p:nvSpPr>
          <p:spPr>
            <a:xfrm>
              <a:off x="11653180" y="6295093"/>
              <a:ext cx="538821" cy="562907"/>
            </a:xfrm>
            <a:custGeom>
              <a:avLst/>
              <a:gdLst>
                <a:gd name="connsiteX0" fmla="*/ 538821 w 538821"/>
                <a:gd name="connsiteY0" fmla="*/ 0 h 562907"/>
                <a:gd name="connsiteX1" fmla="*/ 538821 w 538821"/>
                <a:gd name="connsiteY1" fmla="*/ 562907 h 562907"/>
                <a:gd name="connsiteX2" fmla="*/ 22 w 538821"/>
                <a:gd name="connsiteY2" fmla="*/ 562907 h 562907"/>
                <a:gd name="connsiteX3" fmla="*/ 0 w 538821"/>
                <a:gd name="connsiteY3" fmla="*/ 562686 h 562907"/>
                <a:gd name="connsiteX4" fmla="*/ 451422 w 538821"/>
                <a:gd name="connsiteY4" fmla="*/ 8810 h 5629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907">
                  <a:moveTo>
                    <a:pt x="538821" y="0"/>
                  </a:moveTo>
                  <a:lnTo>
                    <a:pt x="538821" y="562907"/>
                  </a:lnTo>
                  <a:lnTo>
                    <a:pt x="22" y="562907"/>
                  </a:lnTo>
                  <a:lnTo>
                    <a:pt x="0" y="562686"/>
                  </a:ln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Freeform 19">
              <a:extLst>
                <a:ext uri="{FF2B5EF4-FFF2-40B4-BE49-F238E27FC236}">
                  <a16:creationId xmlns:a16="http://schemas.microsoft.com/office/drawing/2014/main" id="{D22073D5-CC72-0549-BD26-F7AF9851BE45}"/>
                </a:ext>
              </a:extLst>
            </p:cNvPr>
            <p:cNvSpPr/>
            <p:nvPr/>
          </p:nvSpPr>
          <p:spPr>
            <a:xfrm>
              <a:off x="11653180" y="3552066"/>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1" name="Freeform 20">
              <a:extLst>
                <a:ext uri="{FF2B5EF4-FFF2-40B4-BE49-F238E27FC236}">
                  <a16:creationId xmlns:a16="http://schemas.microsoft.com/office/drawing/2014/main" id="{1827A049-C9FD-554E-9B01-F151B0D9E86B}"/>
                </a:ext>
              </a:extLst>
            </p:cNvPr>
            <p:cNvSpPr/>
            <p:nvPr/>
          </p:nvSpPr>
          <p:spPr>
            <a:xfrm>
              <a:off x="11653180" y="2180552"/>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2" name="Freeform 21">
              <a:extLst>
                <a:ext uri="{FF2B5EF4-FFF2-40B4-BE49-F238E27FC236}">
                  <a16:creationId xmlns:a16="http://schemas.microsoft.com/office/drawing/2014/main" id="{76832559-4D18-8744-AB91-9FCFAB732477}"/>
                </a:ext>
              </a:extLst>
            </p:cNvPr>
            <p:cNvSpPr/>
            <p:nvPr/>
          </p:nvSpPr>
          <p:spPr>
            <a:xfrm>
              <a:off x="11653180" y="809039"/>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3" name="Freeform 22">
              <a:extLst>
                <a:ext uri="{FF2B5EF4-FFF2-40B4-BE49-F238E27FC236}">
                  <a16:creationId xmlns:a16="http://schemas.microsoft.com/office/drawing/2014/main" id="{BF97A623-E5DC-1B44-B687-8643B9F0D741}"/>
                </a:ext>
              </a:extLst>
            </p:cNvPr>
            <p:cNvSpPr/>
            <p:nvPr/>
          </p:nvSpPr>
          <p:spPr>
            <a:xfrm>
              <a:off x="11653180" y="0"/>
              <a:ext cx="538821" cy="562898"/>
            </a:xfrm>
            <a:custGeom>
              <a:avLst/>
              <a:gdLst>
                <a:gd name="connsiteX0" fmla="*/ 21 w 538821"/>
                <a:gd name="connsiteY0" fmla="*/ 0 h 562898"/>
                <a:gd name="connsiteX1" fmla="*/ 538821 w 538821"/>
                <a:gd name="connsiteY1" fmla="*/ 0 h 562898"/>
                <a:gd name="connsiteX2" fmla="*/ 538821 w 538821"/>
                <a:gd name="connsiteY2" fmla="*/ 562898 h 562898"/>
                <a:gd name="connsiteX3" fmla="*/ 451422 w 538821"/>
                <a:gd name="connsiteY3" fmla="*/ 554087 h 562898"/>
                <a:gd name="connsiteX4" fmla="*/ 0 w 538821"/>
                <a:gd name="connsiteY4" fmla="*/ 211 h 5628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898">
                  <a:moveTo>
                    <a:pt x="21" y="0"/>
                  </a:moveTo>
                  <a:lnTo>
                    <a:pt x="538821" y="0"/>
                  </a:lnTo>
                  <a:lnTo>
                    <a:pt x="538821" y="562898"/>
                  </a:lnTo>
                  <a:lnTo>
                    <a:pt x="451422" y="554087"/>
                  </a:lnTo>
                  <a:cubicBezTo>
                    <a:pt x="193796" y="501369"/>
                    <a:pt x="0" y="27342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3637BBE1-2C82-4E45-B5C5-35E07B05EA4E}"/>
              </a:ext>
            </a:extLst>
          </p:cNvPr>
          <p:cNvSpPr>
            <a:spLocks noGrp="1"/>
          </p:cNvSpPr>
          <p:nvPr>
            <p:ph type="title"/>
          </p:nvPr>
        </p:nvSpPr>
        <p:spPr>
          <a:xfrm>
            <a:off x="565151" y="764973"/>
            <a:ext cx="3609982" cy="1395043"/>
          </a:xfrm>
        </p:spPr>
        <p:txBody>
          <a:bodyPr anchor="t"/>
          <a:lstStyle>
            <a:lvl1pPr>
              <a:defRPr sz="3200"/>
            </a:lvl1pPr>
          </a:lstStyle>
          <a:p>
            <a:r>
              <a:rPr lang="en-US" dirty="0"/>
              <a:t>Click to edit Master title style</a:t>
            </a:r>
          </a:p>
        </p:txBody>
      </p:sp>
      <p:sp>
        <p:nvSpPr>
          <p:cNvPr id="3" name="Content Placeholder 2">
            <a:extLst>
              <a:ext uri="{FF2B5EF4-FFF2-40B4-BE49-F238E27FC236}">
                <a16:creationId xmlns:a16="http://schemas.microsoft.com/office/drawing/2014/main" id="{54201F2E-A734-364B-8A7D-990D6B8893D0}"/>
              </a:ext>
            </a:extLst>
          </p:cNvPr>
          <p:cNvSpPr>
            <a:spLocks noGrp="1"/>
          </p:cNvSpPr>
          <p:nvPr>
            <p:ph idx="1"/>
          </p:nvPr>
        </p:nvSpPr>
        <p:spPr>
          <a:xfrm>
            <a:off x="5104832" y="770890"/>
            <a:ext cx="6112517" cy="4800570"/>
          </a:xfrm>
        </p:spPr>
        <p:txBody>
          <a:bodyPr/>
          <a:lstStyle>
            <a:lvl1pPr>
              <a:defRPr sz="2800"/>
            </a:lvl1pPr>
            <a:lvl2pPr>
              <a:defRPr sz="24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D57CBAD9-5515-1748-8E77-F48160F4ED1C}"/>
              </a:ext>
            </a:extLst>
          </p:cNvPr>
          <p:cNvSpPr>
            <a:spLocks noGrp="1"/>
          </p:cNvSpPr>
          <p:nvPr>
            <p:ph type="body" sz="half" idx="2"/>
          </p:nvPr>
        </p:nvSpPr>
        <p:spPr>
          <a:xfrm>
            <a:off x="565150" y="2160016"/>
            <a:ext cx="3609983" cy="370897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2A6C22B-80D4-AA42-9999-401E37B469C0}"/>
              </a:ext>
            </a:extLst>
          </p:cNvPr>
          <p:cNvSpPr>
            <a:spLocks noGrp="1"/>
          </p:cNvSpPr>
          <p:nvPr>
            <p:ph type="dt" sz="half" idx="10"/>
          </p:nvPr>
        </p:nvSpPr>
        <p:spPr/>
        <p:txBody>
          <a:bodyPr/>
          <a:lstStyle/>
          <a:p>
            <a:fld id="{A5B0A250-5CC0-1746-B209-08E8B0DAE6AF}" type="datetimeFigureOut">
              <a:rPr lang="en-US" smtClean="0"/>
              <a:t>7/21/2023</a:t>
            </a:fld>
            <a:endParaRPr lang="en-US" dirty="0"/>
          </a:p>
        </p:txBody>
      </p:sp>
      <p:sp>
        <p:nvSpPr>
          <p:cNvPr id="6" name="Footer Placeholder 5">
            <a:extLst>
              <a:ext uri="{FF2B5EF4-FFF2-40B4-BE49-F238E27FC236}">
                <a16:creationId xmlns:a16="http://schemas.microsoft.com/office/drawing/2014/main" id="{03055DE4-33E8-7F4B-9334-95EA60845C3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6470FA5-21EE-D742-8F01-C1BAE0FDB064}"/>
              </a:ext>
            </a:extLst>
          </p:cNvPr>
          <p:cNvSpPr>
            <a:spLocks noGrp="1"/>
          </p:cNvSpPr>
          <p:nvPr>
            <p:ph type="sldNum" sz="quarter" idx="12"/>
          </p:nvPr>
        </p:nvSpPr>
        <p:spPr/>
        <p:txBody>
          <a:bodyPr/>
          <a:lstStyle/>
          <a:p>
            <a:fld id="{49ABCAEC-7D34-E549-A96E-FCEDAADBE4B0}" type="slidenum">
              <a:rPr lang="en-US" smtClean="0"/>
              <a:t>‹#›</a:t>
            </a:fld>
            <a:endParaRPr lang="en-US"/>
          </a:p>
        </p:txBody>
      </p:sp>
      <p:cxnSp>
        <p:nvCxnSpPr>
          <p:cNvPr id="8" name="Straight Connector 7">
            <a:extLst>
              <a:ext uri="{FF2B5EF4-FFF2-40B4-BE49-F238E27FC236}">
                <a16:creationId xmlns:a16="http://schemas.microsoft.com/office/drawing/2014/main" id="{BEF966AA-D7DF-F84D-80D4-E216A641B005}"/>
              </a:ext>
            </a:extLst>
          </p:cNvPr>
          <p:cNvCxnSpPr>
            <a:cxnSpLocks/>
          </p:cNvCxnSpPr>
          <p:nvPr/>
        </p:nvCxnSpPr>
        <p:spPr>
          <a:xfrm>
            <a:off x="565150" y="6087110"/>
            <a:ext cx="11058344"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88937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210D391A-F01E-4947-8A01-95438AA0B323}"/>
              </a:ext>
            </a:extLst>
          </p:cNvPr>
          <p:cNvGrpSpPr/>
          <p:nvPr/>
        </p:nvGrpSpPr>
        <p:grpSpPr>
          <a:xfrm>
            <a:off x="10290315" y="0"/>
            <a:ext cx="1901686" cy="6858000"/>
            <a:chOff x="10290315" y="0"/>
            <a:chExt cx="1901686" cy="6858000"/>
          </a:xfrm>
        </p:grpSpPr>
        <p:sp>
          <p:nvSpPr>
            <p:cNvPr id="17" name="Oval 16">
              <a:extLst>
                <a:ext uri="{FF2B5EF4-FFF2-40B4-BE49-F238E27FC236}">
                  <a16:creationId xmlns:a16="http://schemas.microsoft.com/office/drawing/2014/main" id="{7D499306-B4E0-064D-8F6C-96E9C4BD04DA}"/>
                </a:ext>
              </a:extLst>
            </p:cNvPr>
            <p:cNvSpPr/>
            <p:nvPr/>
          </p:nvSpPr>
          <p:spPr>
            <a:xfrm>
              <a:off x="10290315" y="806362"/>
              <a:ext cx="1130724" cy="1130723"/>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17">
              <a:extLst>
                <a:ext uri="{FF2B5EF4-FFF2-40B4-BE49-F238E27FC236}">
                  <a16:creationId xmlns:a16="http://schemas.microsoft.com/office/drawing/2014/main" id="{AF3D0241-0A21-8047-8CE3-B3FDD5FDF719}"/>
                </a:ext>
              </a:extLst>
            </p:cNvPr>
            <p:cNvSpPr/>
            <p:nvPr/>
          </p:nvSpPr>
          <p:spPr>
            <a:xfrm>
              <a:off x="10290315" y="0"/>
              <a:ext cx="1130724" cy="565573"/>
            </a:xfrm>
            <a:custGeom>
              <a:avLst/>
              <a:gdLst>
                <a:gd name="connsiteX0" fmla="*/ 21 w 1130724"/>
                <a:gd name="connsiteY0" fmla="*/ 0 h 565573"/>
                <a:gd name="connsiteX1" fmla="*/ 1130703 w 1130724"/>
                <a:gd name="connsiteY1" fmla="*/ 0 h 565573"/>
                <a:gd name="connsiteX2" fmla="*/ 1130724 w 1130724"/>
                <a:gd name="connsiteY2" fmla="*/ 211 h 565573"/>
                <a:gd name="connsiteX3" fmla="*/ 565362 w 1130724"/>
                <a:gd name="connsiteY3" fmla="*/ 565573 h 565573"/>
                <a:gd name="connsiteX4" fmla="*/ 0 w 1130724"/>
                <a:gd name="connsiteY4" fmla="*/ 211 h 565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4" h="565573">
                  <a:moveTo>
                    <a:pt x="21" y="0"/>
                  </a:moveTo>
                  <a:lnTo>
                    <a:pt x="1130703" y="0"/>
                  </a:lnTo>
                  <a:lnTo>
                    <a:pt x="1130724" y="211"/>
                  </a:lnTo>
                  <a:cubicBezTo>
                    <a:pt x="1130724" y="312452"/>
                    <a:pt x="877603" y="565573"/>
                    <a:pt x="565362" y="565573"/>
                  </a:cubicBezTo>
                  <a:cubicBezTo>
                    <a:pt x="253121" y="565573"/>
                    <a:pt x="0" y="31245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9" name="Freeform 18">
              <a:extLst>
                <a:ext uri="{FF2B5EF4-FFF2-40B4-BE49-F238E27FC236}">
                  <a16:creationId xmlns:a16="http://schemas.microsoft.com/office/drawing/2014/main" id="{13083F97-6891-0447-957C-AB0834B826D2}"/>
                </a:ext>
              </a:extLst>
            </p:cNvPr>
            <p:cNvSpPr/>
            <p:nvPr/>
          </p:nvSpPr>
          <p:spPr>
            <a:xfrm>
              <a:off x="11653180" y="6295093"/>
              <a:ext cx="538821" cy="562907"/>
            </a:xfrm>
            <a:custGeom>
              <a:avLst/>
              <a:gdLst>
                <a:gd name="connsiteX0" fmla="*/ 538821 w 538821"/>
                <a:gd name="connsiteY0" fmla="*/ 0 h 562907"/>
                <a:gd name="connsiteX1" fmla="*/ 538821 w 538821"/>
                <a:gd name="connsiteY1" fmla="*/ 562907 h 562907"/>
                <a:gd name="connsiteX2" fmla="*/ 22 w 538821"/>
                <a:gd name="connsiteY2" fmla="*/ 562907 h 562907"/>
                <a:gd name="connsiteX3" fmla="*/ 0 w 538821"/>
                <a:gd name="connsiteY3" fmla="*/ 562686 h 562907"/>
                <a:gd name="connsiteX4" fmla="*/ 451422 w 538821"/>
                <a:gd name="connsiteY4" fmla="*/ 8810 h 5629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907">
                  <a:moveTo>
                    <a:pt x="538821" y="0"/>
                  </a:moveTo>
                  <a:lnTo>
                    <a:pt x="538821" y="562907"/>
                  </a:lnTo>
                  <a:lnTo>
                    <a:pt x="22" y="562907"/>
                  </a:lnTo>
                  <a:lnTo>
                    <a:pt x="0" y="562686"/>
                  </a:ln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Freeform 19">
              <a:extLst>
                <a:ext uri="{FF2B5EF4-FFF2-40B4-BE49-F238E27FC236}">
                  <a16:creationId xmlns:a16="http://schemas.microsoft.com/office/drawing/2014/main" id="{B2EF7D75-E7C1-5147-A03B-3EC641CF3B08}"/>
                </a:ext>
              </a:extLst>
            </p:cNvPr>
            <p:cNvSpPr/>
            <p:nvPr/>
          </p:nvSpPr>
          <p:spPr>
            <a:xfrm>
              <a:off x="11653180" y="3552066"/>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1" name="Freeform 20">
              <a:extLst>
                <a:ext uri="{FF2B5EF4-FFF2-40B4-BE49-F238E27FC236}">
                  <a16:creationId xmlns:a16="http://schemas.microsoft.com/office/drawing/2014/main" id="{A6D7CA94-94B4-C140-8C68-01C0ADFA1C71}"/>
                </a:ext>
              </a:extLst>
            </p:cNvPr>
            <p:cNvSpPr/>
            <p:nvPr/>
          </p:nvSpPr>
          <p:spPr>
            <a:xfrm>
              <a:off x="11653180" y="2180552"/>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2" name="Freeform 21">
              <a:extLst>
                <a:ext uri="{FF2B5EF4-FFF2-40B4-BE49-F238E27FC236}">
                  <a16:creationId xmlns:a16="http://schemas.microsoft.com/office/drawing/2014/main" id="{211CD629-C318-A848-BDDE-BBA9465EBF9D}"/>
                </a:ext>
              </a:extLst>
            </p:cNvPr>
            <p:cNvSpPr/>
            <p:nvPr/>
          </p:nvSpPr>
          <p:spPr>
            <a:xfrm>
              <a:off x="11653180" y="809039"/>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3" name="Freeform 22">
              <a:extLst>
                <a:ext uri="{FF2B5EF4-FFF2-40B4-BE49-F238E27FC236}">
                  <a16:creationId xmlns:a16="http://schemas.microsoft.com/office/drawing/2014/main" id="{2A5AC1F8-1370-E946-977E-E4CFC6947BAB}"/>
                </a:ext>
              </a:extLst>
            </p:cNvPr>
            <p:cNvSpPr/>
            <p:nvPr/>
          </p:nvSpPr>
          <p:spPr>
            <a:xfrm>
              <a:off x="11653180" y="0"/>
              <a:ext cx="538821" cy="562898"/>
            </a:xfrm>
            <a:custGeom>
              <a:avLst/>
              <a:gdLst>
                <a:gd name="connsiteX0" fmla="*/ 21 w 538821"/>
                <a:gd name="connsiteY0" fmla="*/ 0 h 562898"/>
                <a:gd name="connsiteX1" fmla="*/ 538821 w 538821"/>
                <a:gd name="connsiteY1" fmla="*/ 0 h 562898"/>
                <a:gd name="connsiteX2" fmla="*/ 538821 w 538821"/>
                <a:gd name="connsiteY2" fmla="*/ 562898 h 562898"/>
                <a:gd name="connsiteX3" fmla="*/ 451422 w 538821"/>
                <a:gd name="connsiteY3" fmla="*/ 554087 h 562898"/>
                <a:gd name="connsiteX4" fmla="*/ 0 w 538821"/>
                <a:gd name="connsiteY4" fmla="*/ 211 h 5628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898">
                  <a:moveTo>
                    <a:pt x="21" y="0"/>
                  </a:moveTo>
                  <a:lnTo>
                    <a:pt x="538821" y="0"/>
                  </a:lnTo>
                  <a:lnTo>
                    <a:pt x="538821" y="562898"/>
                  </a:lnTo>
                  <a:lnTo>
                    <a:pt x="451422" y="554087"/>
                  </a:lnTo>
                  <a:cubicBezTo>
                    <a:pt x="193796" y="501369"/>
                    <a:pt x="0" y="27342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64CEE63B-B967-0A48-9623-2203767609F4}"/>
              </a:ext>
            </a:extLst>
          </p:cNvPr>
          <p:cNvSpPr>
            <a:spLocks noGrp="1"/>
          </p:cNvSpPr>
          <p:nvPr>
            <p:ph type="title"/>
          </p:nvPr>
        </p:nvSpPr>
        <p:spPr>
          <a:xfrm>
            <a:off x="565150" y="770889"/>
            <a:ext cx="3609983" cy="1389127"/>
          </a:xfrm>
        </p:spPr>
        <p:txBody>
          <a:bodyPr anchor="t"/>
          <a:lstStyle>
            <a:lvl1pPr>
              <a:defRPr sz="3200"/>
            </a:lvl1pPr>
          </a:lstStyle>
          <a:p>
            <a:r>
              <a:rPr lang="en-US" dirty="0"/>
              <a:t>Click to edit Master title style</a:t>
            </a:r>
          </a:p>
        </p:txBody>
      </p:sp>
      <p:sp>
        <p:nvSpPr>
          <p:cNvPr id="3" name="Picture Placeholder 2">
            <a:extLst>
              <a:ext uri="{FF2B5EF4-FFF2-40B4-BE49-F238E27FC236}">
                <a16:creationId xmlns:a16="http://schemas.microsoft.com/office/drawing/2014/main" id="{9211F680-28C8-FA44-9CD5-20709DA02EA0}"/>
              </a:ext>
            </a:extLst>
          </p:cNvPr>
          <p:cNvSpPr>
            <a:spLocks noGrp="1"/>
          </p:cNvSpPr>
          <p:nvPr>
            <p:ph type="pic" idx="1"/>
          </p:nvPr>
        </p:nvSpPr>
        <p:spPr>
          <a:xfrm>
            <a:off x="5223838" y="890816"/>
            <a:ext cx="6060136" cy="4870411"/>
          </a:xfrm>
          <a:solidFill>
            <a:schemeClr val="bg2"/>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CBD507CD-197E-BB4C-83A6-DA3FC97A22C2}"/>
              </a:ext>
            </a:extLst>
          </p:cNvPr>
          <p:cNvSpPr>
            <a:spLocks noGrp="1"/>
          </p:cNvSpPr>
          <p:nvPr>
            <p:ph type="body" sz="half" idx="2"/>
          </p:nvPr>
        </p:nvSpPr>
        <p:spPr>
          <a:xfrm>
            <a:off x="565150" y="2160016"/>
            <a:ext cx="3609983" cy="360121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059E00AC-DF6C-D548-8A06-D6269BDB0A41}"/>
              </a:ext>
            </a:extLst>
          </p:cNvPr>
          <p:cNvSpPr>
            <a:spLocks noGrp="1"/>
          </p:cNvSpPr>
          <p:nvPr>
            <p:ph type="dt" sz="half" idx="10"/>
          </p:nvPr>
        </p:nvSpPr>
        <p:spPr/>
        <p:txBody>
          <a:bodyPr/>
          <a:lstStyle/>
          <a:p>
            <a:fld id="{A5B0A250-5CC0-1746-B209-08E8B0DAE6AF}" type="datetimeFigureOut">
              <a:rPr lang="en-US" smtClean="0"/>
              <a:t>7/21/2023</a:t>
            </a:fld>
            <a:endParaRPr lang="en-US" dirty="0"/>
          </a:p>
        </p:txBody>
      </p:sp>
      <p:sp>
        <p:nvSpPr>
          <p:cNvPr id="6" name="Footer Placeholder 5">
            <a:extLst>
              <a:ext uri="{FF2B5EF4-FFF2-40B4-BE49-F238E27FC236}">
                <a16:creationId xmlns:a16="http://schemas.microsoft.com/office/drawing/2014/main" id="{F8ED113B-57D4-9A4F-BFE0-2A3963B425A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20D9954-FA18-8948-AA52-21CED059476D}"/>
              </a:ext>
            </a:extLst>
          </p:cNvPr>
          <p:cNvSpPr>
            <a:spLocks noGrp="1"/>
          </p:cNvSpPr>
          <p:nvPr>
            <p:ph type="sldNum" sz="quarter" idx="12"/>
          </p:nvPr>
        </p:nvSpPr>
        <p:spPr/>
        <p:txBody>
          <a:bodyPr/>
          <a:lstStyle/>
          <a:p>
            <a:fld id="{49ABCAEC-7D34-E549-A96E-FCEDAADBE4B0}" type="slidenum">
              <a:rPr lang="en-US" smtClean="0"/>
              <a:t>‹#›</a:t>
            </a:fld>
            <a:endParaRPr lang="en-US"/>
          </a:p>
        </p:txBody>
      </p:sp>
      <p:cxnSp>
        <p:nvCxnSpPr>
          <p:cNvPr id="8" name="Straight Connector 7">
            <a:extLst>
              <a:ext uri="{FF2B5EF4-FFF2-40B4-BE49-F238E27FC236}">
                <a16:creationId xmlns:a16="http://schemas.microsoft.com/office/drawing/2014/main" id="{5E3EB25D-2379-5040-B990-1C99B0B7D931}"/>
              </a:ext>
            </a:extLst>
          </p:cNvPr>
          <p:cNvCxnSpPr>
            <a:cxnSpLocks/>
          </p:cNvCxnSpPr>
          <p:nvPr/>
        </p:nvCxnSpPr>
        <p:spPr>
          <a:xfrm>
            <a:off x="565150" y="6087110"/>
            <a:ext cx="11058344"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343777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70D98E2-86CE-4D4F-9F8F-17C83D19A271}"/>
              </a:ext>
            </a:extLst>
          </p:cNvPr>
          <p:cNvSpPr>
            <a:spLocks noGrp="1"/>
          </p:cNvSpPr>
          <p:nvPr>
            <p:ph type="title"/>
          </p:nvPr>
        </p:nvSpPr>
        <p:spPr>
          <a:xfrm>
            <a:off x="565150" y="770890"/>
            <a:ext cx="7335835" cy="1268984"/>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a:extLst>
              <a:ext uri="{FF2B5EF4-FFF2-40B4-BE49-F238E27FC236}">
                <a16:creationId xmlns:a16="http://schemas.microsoft.com/office/drawing/2014/main" id="{8804B4F2-48A4-A140-B59B-7A2ED9FD4653}"/>
              </a:ext>
            </a:extLst>
          </p:cNvPr>
          <p:cNvSpPr>
            <a:spLocks noGrp="1"/>
          </p:cNvSpPr>
          <p:nvPr>
            <p:ph type="body" idx="1"/>
          </p:nvPr>
        </p:nvSpPr>
        <p:spPr>
          <a:xfrm>
            <a:off x="565150" y="2160016"/>
            <a:ext cx="7335835" cy="360121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BFCF4A7E-D5FF-BF48-8E01-8F46150ABFD5}"/>
              </a:ext>
            </a:extLst>
          </p:cNvPr>
          <p:cNvSpPr>
            <a:spLocks noGrp="1"/>
          </p:cNvSpPr>
          <p:nvPr>
            <p:ph type="dt" sz="half" idx="2"/>
          </p:nvPr>
        </p:nvSpPr>
        <p:spPr>
          <a:xfrm>
            <a:off x="566928" y="457200"/>
            <a:ext cx="3608205" cy="365125"/>
          </a:xfrm>
          <a:prstGeom prst="rect">
            <a:avLst/>
          </a:prstGeom>
        </p:spPr>
        <p:txBody>
          <a:bodyPr vert="horz" lIns="91440" tIns="45720" rIns="91440" bIns="45720" rtlCol="0" anchor="ctr"/>
          <a:lstStyle>
            <a:lvl1pPr algn="l">
              <a:defRPr sz="1050" b="0" i="0">
                <a:solidFill>
                  <a:schemeClr val="tx1">
                    <a:tint val="75000"/>
                  </a:schemeClr>
                </a:solidFill>
                <a:latin typeface="+mn-lt"/>
              </a:defRPr>
            </a:lvl1pPr>
          </a:lstStyle>
          <a:p>
            <a:fld id="{A5B0A250-5CC0-1746-B209-08E8B0DAE6AF}" type="datetimeFigureOut">
              <a:rPr lang="en-US" smtClean="0"/>
              <a:pPr/>
              <a:t>7/21/2023</a:t>
            </a:fld>
            <a:endParaRPr lang="en-US" dirty="0"/>
          </a:p>
        </p:txBody>
      </p:sp>
      <p:sp>
        <p:nvSpPr>
          <p:cNvPr id="5" name="Footer Placeholder 4">
            <a:extLst>
              <a:ext uri="{FF2B5EF4-FFF2-40B4-BE49-F238E27FC236}">
                <a16:creationId xmlns:a16="http://schemas.microsoft.com/office/drawing/2014/main" id="{CA131757-5039-BF46-B47A-50DA8FFBC078}"/>
              </a:ext>
            </a:extLst>
          </p:cNvPr>
          <p:cNvSpPr>
            <a:spLocks noGrp="1"/>
          </p:cNvSpPr>
          <p:nvPr>
            <p:ph type="ftr" sz="quarter" idx="3"/>
          </p:nvPr>
        </p:nvSpPr>
        <p:spPr>
          <a:xfrm>
            <a:off x="565150" y="6141085"/>
            <a:ext cx="3608205" cy="365125"/>
          </a:xfrm>
          <a:prstGeom prst="rect">
            <a:avLst/>
          </a:prstGeom>
        </p:spPr>
        <p:txBody>
          <a:bodyPr vert="horz" lIns="91440" tIns="45720" rIns="91440" bIns="45720" rtlCol="0" anchor="ctr"/>
          <a:lstStyle>
            <a:lvl1pPr algn="l">
              <a:defRPr sz="1050" b="0" i="0">
                <a:solidFill>
                  <a:schemeClr val="tx1">
                    <a:tint val="75000"/>
                  </a:schemeClr>
                </a:solidFill>
                <a:latin typeface="+mn-lt"/>
              </a:defRPr>
            </a:lvl1pPr>
          </a:lstStyle>
          <a:p>
            <a:endParaRPr lang="en-US" dirty="0"/>
          </a:p>
        </p:txBody>
      </p:sp>
      <p:sp>
        <p:nvSpPr>
          <p:cNvPr id="6" name="Slide Number Placeholder 5">
            <a:extLst>
              <a:ext uri="{FF2B5EF4-FFF2-40B4-BE49-F238E27FC236}">
                <a16:creationId xmlns:a16="http://schemas.microsoft.com/office/drawing/2014/main" id="{AA83FD16-4337-B940-905E-D20A26FD483A}"/>
              </a:ext>
            </a:extLst>
          </p:cNvPr>
          <p:cNvSpPr>
            <a:spLocks noGrp="1"/>
          </p:cNvSpPr>
          <p:nvPr>
            <p:ph type="sldNum" sz="quarter" idx="4"/>
          </p:nvPr>
        </p:nvSpPr>
        <p:spPr>
          <a:xfrm>
            <a:off x="10809678" y="6141085"/>
            <a:ext cx="813816" cy="365125"/>
          </a:xfrm>
          <a:prstGeom prst="rect">
            <a:avLst/>
          </a:prstGeom>
        </p:spPr>
        <p:txBody>
          <a:bodyPr vert="horz" lIns="91440" tIns="45720" rIns="91440" bIns="45720" rtlCol="0" anchor="ctr"/>
          <a:lstStyle>
            <a:lvl1pPr algn="r">
              <a:defRPr sz="1050" b="0" i="0">
                <a:solidFill>
                  <a:schemeClr val="tx1">
                    <a:tint val="75000"/>
                  </a:schemeClr>
                </a:solidFill>
                <a:latin typeface="+mn-lt"/>
              </a:defRPr>
            </a:lvl1pPr>
          </a:lstStyle>
          <a:p>
            <a:fld id="{49ABCAEC-7D34-E549-A96E-FCEDAADBE4B0}" type="slidenum">
              <a:rPr lang="en-US" smtClean="0"/>
              <a:pPr/>
              <a:t>‹#›</a:t>
            </a:fld>
            <a:endParaRPr lang="en-US" dirty="0"/>
          </a:p>
        </p:txBody>
      </p:sp>
    </p:spTree>
    <p:extLst>
      <p:ext uri="{BB962C8B-B14F-4D97-AF65-F5344CB8AC3E}">
        <p14:creationId xmlns:p14="http://schemas.microsoft.com/office/powerpoint/2010/main" val="259387985"/>
      </p:ext>
    </p:extLst>
  </p:cSld>
  <p:clrMap bg1="lt1" tx1="dk1" bg2="lt2" tx2="dk2" accent1="accent1" accent2="accent2" accent3="accent3" accent4="accent4" accent5="accent5" accent6="accent6" hlink="hlink" folHlink="folHlink"/>
  <p:sldLayoutIdLst>
    <p:sldLayoutId id="2147483671" r:id="rId1"/>
    <p:sldLayoutId id="2147483670" r:id="rId2"/>
    <p:sldLayoutId id="2147483669" r:id="rId3"/>
    <p:sldLayoutId id="2147483668" r:id="rId4"/>
    <p:sldLayoutId id="2147483667" r:id="rId5"/>
    <p:sldLayoutId id="2147483666" r:id="rId6"/>
    <p:sldLayoutId id="2147483665" r:id="rId7"/>
    <p:sldLayoutId id="2147483664" r:id="rId8"/>
    <p:sldLayoutId id="2147483663" r:id="rId9"/>
    <p:sldLayoutId id="2147483662" r:id="rId10"/>
    <p:sldLayoutId id="2147483661" r:id="rId11"/>
  </p:sldLayoutIdLst>
  <p:txStyles>
    <p:titleStyle>
      <a:lvl1pPr algn="l" defTabSz="914400" rtl="0" eaLnBrk="1" latinLnBrk="0" hangingPunct="1">
        <a:lnSpc>
          <a:spcPct val="100000"/>
        </a:lnSpc>
        <a:spcBef>
          <a:spcPct val="0"/>
        </a:spcBef>
        <a:buNone/>
        <a:defRPr sz="4000" b="1" i="0" kern="1200">
          <a:solidFill>
            <a:schemeClr val="tx1"/>
          </a:solidFill>
          <a:latin typeface="+mj-lt"/>
          <a:ea typeface="+mj-ea"/>
          <a:cs typeface="+mj-cs"/>
        </a:defRPr>
      </a:lvl1pPr>
    </p:titleStyle>
    <p:bodyStyle>
      <a:lvl1pPr marL="228600" indent="-228600" algn="l" defTabSz="914400" rtl="0" eaLnBrk="1" latinLnBrk="0" hangingPunct="1">
        <a:lnSpc>
          <a:spcPct val="100000"/>
        </a:lnSpc>
        <a:spcBef>
          <a:spcPts val="900"/>
        </a:spcBef>
        <a:buFont typeface="Arial" panose="020B0604020202020204" pitchFamily="34" charset="0"/>
        <a:buChar char="•"/>
        <a:defRPr sz="2400" b="0" i="0" kern="1200">
          <a:solidFill>
            <a:schemeClr val="tx1"/>
          </a:solidFill>
          <a:latin typeface="+mn-lt"/>
          <a:ea typeface="+mn-ea"/>
          <a:cs typeface="+mn-cs"/>
        </a:defRPr>
      </a:lvl1pPr>
      <a:lvl2pPr marL="685800" indent="-228600" algn="l" defTabSz="914400" rtl="0" eaLnBrk="1" latinLnBrk="0" hangingPunct="1">
        <a:lnSpc>
          <a:spcPct val="100000"/>
        </a:lnSpc>
        <a:spcBef>
          <a:spcPts val="900"/>
        </a:spcBef>
        <a:buFont typeface="Arial" panose="020B0604020202020204" pitchFamily="34" charset="0"/>
        <a:buChar char="•"/>
        <a:defRPr sz="2000" b="0" i="0" kern="1200">
          <a:solidFill>
            <a:schemeClr val="tx1"/>
          </a:solidFill>
          <a:latin typeface="+mn-lt"/>
          <a:ea typeface="+mn-ea"/>
          <a:cs typeface="+mn-cs"/>
        </a:defRPr>
      </a:lvl2pPr>
      <a:lvl3pPr marL="1143000" indent="-228600" algn="l" defTabSz="914400" rtl="0" eaLnBrk="1" latinLnBrk="0" hangingPunct="1">
        <a:lnSpc>
          <a:spcPct val="100000"/>
        </a:lnSpc>
        <a:spcBef>
          <a:spcPts val="900"/>
        </a:spcBef>
        <a:buFont typeface="Arial" panose="020B0604020202020204" pitchFamily="34" charset="0"/>
        <a:buChar char="•"/>
        <a:defRPr sz="1800" b="0" i="0" kern="1200">
          <a:solidFill>
            <a:schemeClr val="tx1"/>
          </a:solidFill>
          <a:latin typeface="+mn-lt"/>
          <a:ea typeface="+mn-ea"/>
          <a:cs typeface="+mn-cs"/>
        </a:defRPr>
      </a:lvl3pPr>
      <a:lvl4pPr marL="1600200" indent="-228600" algn="l" defTabSz="914400" rtl="0" eaLnBrk="1" latinLnBrk="0" hangingPunct="1">
        <a:lnSpc>
          <a:spcPct val="100000"/>
        </a:lnSpc>
        <a:spcBef>
          <a:spcPts val="900"/>
        </a:spcBef>
        <a:buFont typeface="Arial" panose="020B0604020202020204" pitchFamily="34" charset="0"/>
        <a:buChar char="•"/>
        <a:defRPr sz="1600" b="0" i="0" kern="1200">
          <a:solidFill>
            <a:schemeClr val="tx1"/>
          </a:solidFill>
          <a:latin typeface="+mn-lt"/>
          <a:ea typeface="+mn-ea"/>
          <a:cs typeface="+mn-cs"/>
        </a:defRPr>
      </a:lvl4pPr>
      <a:lvl5pPr marL="2057400" indent="-228600" algn="l" defTabSz="914400" rtl="0" eaLnBrk="1" latinLnBrk="0" hangingPunct="1">
        <a:lnSpc>
          <a:spcPct val="100000"/>
        </a:lnSpc>
        <a:spcBef>
          <a:spcPts val="900"/>
        </a:spcBef>
        <a:buFont typeface="Arial" panose="020B0604020202020204" pitchFamily="34" charset="0"/>
        <a:buChar char="•"/>
        <a:defRPr sz="1400" b="0" i="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exis.tsa.dhs.gov/"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EFE82FE-7465-AE46-88DF-34D347E83B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 name="Group 10">
            <a:extLst>
              <a:ext uri="{FF2B5EF4-FFF2-40B4-BE49-F238E27FC236}">
                <a16:creationId xmlns:a16="http://schemas.microsoft.com/office/drawing/2014/main" id="{66F2B51C-9578-EB41-A17E-FFF9D491ADA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290315" y="0"/>
            <a:ext cx="1901686" cy="6858000"/>
            <a:chOff x="10290315" y="0"/>
            <a:chExt cx="1901686" cy="6858000"/>
          </a:xfrm>
        </p:grpSpPr>
        <p:sp>
          <p:nvSpPr>
            <p:cNvPr id="12" name="Oval 11">
              <a:extLst>
                <a:ext uri="{FF2B5EF4-FFF2-40B4-BE49-F238E27FC236}">
                  <a16:creationId xmlns:a16="http://schemas.microsoft.com/office/drawing/2014/main" id="{14E9CAEA-4CF4-D249-8127-CD2FA20187E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290315" y="3549390"/>
              <a:ext cx="1130724" cy="1130723"/>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85">
              <a:extLst>
                <a:ext uri="{FF2B5EF4-FFF2-40B4-BE49-F238E27FC236}">
                  <a16:creationId xmlns:a16="http://schemas.microsoft.com/office/drawing/2014/main" id="{E51EDD93-C3A3-DF47-BCFC-43B049E34E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290315" y="0"/>
              <a:ext cx="1130724" cy="565573"/>
            </a:xfrm>
            <a:custGeom>
              <a:avLst/>
              <a:gdLst>
                <a:gd name="connsiteX0" fmla="*/ 21 w 1130724"/>
                <a:gd name="connsiteY0" fmla="*/ 0 h 565573"/>
                <a:gd name="connsiteX1" fmla="*/ 1130703 w 1130724"/>
                <a:gd name="connsiteY1" fmla="*/ 0 h 565573"/>
                <a:gd name="connsiteX2" fmla="*/ 1130724 w 1130724"/>
                <a:gd name="connsiteY2" fmla="*/ 211 h 565573"/>
                <a:gd name="connsiteX3" fmla="*/ 565362 w 1130724"/>
                <a:gd name="connsiteY3" fmla="*/ 565573 h 565573"/>
                <a:gd name="connsiteX4" fmla="*/ 0 w 1130724"/>
                <a:gd name="connsiteY4" fmla="*/ 211 h 565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4" h="565573">
                  <a:moveTo>
                    <a:pt x="21" y="0"/>
                  </a:moveTo>
                  <a:lnTo>
                    <a:pt x="1130703" y="0"/>
                  </a:lnTo>
                  <a:lnTo>
                    <a:pt x="1130724" y="211"/>
                  </a:lnTo>
                  <a:cubicBezTo>
                    <a:pt x="1130724" y="312452"/>
                    <a:pt x="877603" y="565573"/>
                    <a:pt x="565362" y="565573"/>
                  </a:cubicBezTo>
                  <a:cubicBezTo>
                    <a:pt x="253121" y="565573"/>
                    <a:pt x="0" y="31245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86">
              <a:extLst>
                <a:ext uri="{FF2B5EF4-FFF2-40B4-BE49-F238E27FC236}">
                  <a16:creationId xmlns:a16="http://schemas.microsoft.com/office/drawing/2014/main" id="{D574DB0D-896A-D649-89B1-33753E1D46E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3180" y="6295093"/>
              <a:ext cx="538821" cy="562907"/>
            </a:xfrm>
            <a:custGeom>
              <a:avLst/>
              <a:gdLst>
                <a:gd name="connsiteX0" fmla="*/ 538821 w 538821"/>
                <a:gd name="connsiteY0" fmla="*/ 0 h 562907"/>
                <a:gd name="connsiteX1" fmla="*/ 538821 w 538821"/>
                <a:gd name="connsiteY1" fmla="*/ 562907 h 562907"/>
                <a:gd name="connsiteX2" fmla="*/ 22 w 538821"/>
                <a:gd name="connsiteY2" fmla="*/ 562907 h 562907"/>
                <a:gd name="connsiteX3" fmla="*/ 0 w 538821"/>
                <a:gd name="connsiteY3" fmla="*/ 562686 h 562907"/>
                <a:gd name="connsiteX4" fmla="*/ 451422 w 538821"/>
                <a:gd name="connsiteY4" fmla="*/ 8810 h 5629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907">
                  <a:moveTo>
                    <a:pt x="538821" y="0"/>
                  </a:moveTo>
                  <a:lnTo>
                    <a:pt x="538821" y="562907"/>
                  </a:lnTo>
                  <a:lnTo>
                    <a:pt x="22" y="562907"/>
                  </a:lnTo>
                  <a:lnTo>
                    <a:pt x="0" y="562686"/>
                  </a:ln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87">
              <a:extLst>
                <a:ext uri="{FF2B5EF4-FFF2-40B4-BE49-F238E27FC236}">
                  <a16:creationId xmlns:a16="http://schemas.microsoft.com/office/drawing/2014/main" id="{62256DD9-FEA3-4A40-80D1-B33F0FF158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3180" y="3552066"/>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88">
              <a:extLst>
                <a:ext uri="{FF2B5EF4-FFF2-40B4-BE49-F238E27FC236}">
                  <a16:creationId xmlns:a16="http://schemas.microsoft.com/office/drawing/2014/main" id="{534E9839-EAD7-3C49-8D10-E4BFE08208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3180" y="2180552"/>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 name="Freeform 89">
              <a:extLst>
                <a:ext uri="{FF2B5EF4-FFF2-40B4-BE49-F238E27FC236}">
                  <a16:creationId xmlns:a16="http://schemas.microsoft.com/office/drawing/2014/main" id="{DDFC3FA6-9BB5-A34E-9337-A2E9A1EED9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3180" y="809039"/>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 name="Freeform 97">
              <a:extLst>
                <a:ext uri="{FF2B5EF4-FFF2-40B4-BE49-F238E27FC236}">
                  <a16:creationId xmlns:a16="http://schemas.microsoft.com/office/drawing/2014/main" id="{45000D9E-4AD7-5A4F-8E99-302F388C83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3180" y="0"/>
              <a:ext cx="538821" cy="562898"/>
            </a:xfrm>
            <a:custGeom>
              <a:avLst/>
              <a:gdLst>
                <a:gd name="connsiteX0" fmla="*/ 21 w 538821"/>
                <a:gd name="connsiteY0" fmla="*/ 0 h 562898"/>
                <a:gd name="connsiteX1" fmla="*/ 538821 w 538821"/>
                <a:gd name="connsiteY1" fmla="*/ 0 h 562898"/>
                <a:gd name="connsiteX2" fmla="*/ 538821 w 538821"/>
                <a:gd name="connsiteY2" fmla="*/ 562898 h 562898"/>
                <a:gd name="connsiteX3" fmla="*/ 451422 w 538821"/>
                <a:gd name="connsiteY3" fmla="*/ 554087 h 562898"/>
                <a:gd name="connsiteX4" fmla="*/ 0 w 538821"/>
                <a:gd name="connsiteY4" fmla="*/ 211 h 5628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898">
                  <a:moveTo>
                    <a:pt x="21" y="0"/>
                  </a:moveTo>
                  <a:lnTo>
                    <a:pt x="538821" y="0"/>
                  </a:lnTo>
                  <a:lnTo>
                    <a:pt x="538821" y="562898"/>
                  </a:lnTo>
                  <a:lnTo>
                    <a:pt x="451422" y="554087"/>
                  </a:lnTo>
                  <a:cubicBezTo>
                    <a:pt x="193796" y="501369"/>
                    <a:pt x="0" y="27342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FBE727A6-E3BC-E3A5-62E0-2C525A529728}"/>
              </a:ext>
            </a:extLst>
          </p:cNvPr>
          <p:cNvSpPr>
            <a:spLocks noGrp="1"/>
          </p:cNvSpPr>
          <p:nvPr>
            <p:ph type="ctrTitle"/>
          </p:nvPr>
        </p:nvSpPr>
        <p:spPr>
          <a:xfrm>
            <a:off x="4335639" y="768334"/>
            <a:ext cx="7287855" cy="2866405"/>
          </a:xfrm>
        </p:spPr>
        <p:txBody>
          <a:bodyPr>
            <a:normAutofit/>
          </a:bodyPr>
          <a:lstStyle/>
          <a:p>
            <a:r>
              <a:rPr lang="en-US" dirty="0"/>
              <a:t>Preparing for a TSA Tabletop Exercise</a:t>
            </a:r>
          </a:p>
        </p:txBody>
      </p:sp>
      <p:sp>
        <p:nvSpPr>
          <p:cNvPr id="3" name="Subtitle 2">
            <a:extLst>
              <a:ext uri="{FF2B5EF4-FFF2-40B4-BE49-F238E27FC236}">
                <a16:creationId xmlns:a16="http://schemas.microsoft.com/office/drawing/2014/main" id="{5B99B12F-AD29-2836-58EB-FE9A189BC002}"/>
              </a:ext>
            </a:extLst>
          </p:cNvPr>
          <p:cNvSpPr>
            <a:spLocks noGrp="1"/>
          </p:cNvSpPr>
          <p:nvPr>
            <p:ph type="subTitle" idx="1"/>
          </p:nvPr>
        </p:nvSpPr>
        <p:spPr>
          <a:xfrm>
            <a:off x="4739751" y="4283239"/>
            <a:ext cx="6479629" cy="1475177"/>
          </a:xfrm>
        </p:spPr>
        <p:txBody>
          <a:bodyPr>
            <a:normAutofit/>
          </a:bodyPr>
          <a:lstStyle/>
          <a:p>
            <a:r>
              <a:rPr lang="en-US" dirty="0"/>
              <a:t>Matt Maglio</a:t>
            </a:r>
          </a:p>
          <a:p>
            <a:r>
              <a:rPr lang="en-US" dirty="0"/>
              <a:t>Dattco, Inc. </a:t>
            </a:r>
          </a:p>
        </p:txBody>
      </p:sp>
      <p:pic>
        <p:nvPicPr>
          <p:cNvPr id="4" name="Picture 3" descr="Colorful drops of water">
            <a:extLst>
              <a:ext uri="{FF2B5EF4-FFF2-40B4-BE49-F238E27FC236}">
                <a16:creationId xmlns:a16="http://schemas.microsoft.com/office/drawing/2014/main" id="{5F586F3C-097A-3646-C99E-8710122C907C}"/>
              </a:ext>
            </a:extLst>
          </p:cNvPr>
          <p:cNvPicPr>
            <a:picLocks noChangeAspect="1"/>
          </p:cNvPicPr>
          <p:nvPr/>
        </p:nvPicPr>
        <p:blipFill rotWithShape="1">
          <a:blip r:embed="rId2"/>
          <a:srcRect l="25508" r="33872" b="-2"/>
          <a:stretch/>
        </p:blipFill>
        <p:spPr>
          <a:xfrm>
            <a:off x="20" y="1"/>
            <a:ext cx="4173349" cy="6857999"/>
          </a:xfrm>
          <a:prstGeom prst="rect">
            <a:avLst/>
          </a:prstGeom>
        </p:spPr>
      </p:pic>
      <p:cxnSp>
        <p:nvCxnSpPr>
          <p:cNvPr id="20" name="Straight Connector 19">
            <a:extLst>
              <a:ext uri="{FF2B5EF4-FFF2-40B4-BE49-F238E27FC236}">
                <a16:creationId xmlns:a16="http://schemas.microsoft.com/office/drawing/2014/main" id="{EEA70831-9A8D-3B4D-8EA5-EE32F93E94E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39752" y="6087110"/>
            <a:ext cx="6883742"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305776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C549D2-D8F4-28B3-D64E-18F721485227}"/>
              </a:ext>
            </a:extLst>
          </p:cNvPr>
          <p:cNvSpPr>
            <a:spLocks noGrp="1"/>
          </p:cNvSpPr>
          <p:nvPr>
            <p:ph type="title"/>
          </p:nvPr>
        </p:nvSpPr>
        <p:spPr/>
        <p:txBody>
          <a:bodyPr/>
          <a:lstStyle/>
          <a:p>
            <a:r>
              <a:rPr lang="en-US" dirty="0"/>
              <a:t>Roles and Responsibilities</a:t>
            </a:r>
          </a:p>
        </p:txBody>
      </p:sp>
      <p:sp>
        <p:nvSpPr>
          <p:cNvPr id="3" name="Content Placeholder 2">
            <a:extLst>
              <a:ext uri="{FF2B5EF4-FFF2-40B4-BE49-F238E27FC236}">
                <a16:creationId xmlns:a16="http://schemas.microsoft.com/office/drawing/2014/main" id="{917B9595-6130-FE4F-6CB5-E18A439EA02A}"/>
              </a:ext>
            </a:extLst>
          </p:cNvPr>
          <p:cNvSpPr>
            <a:spLocks noGrp="1"/>
          </p:cNvSpPr>
          <p:nvPr>
            <p:ph idx="1"/>
          </p:nvPr>
        </p:nvSpPr>
        <p:spPr/>
        <p:txBody>
          <a:bodyPr>
            <a:normAutofit fontScale="47500" lnSpcReduction="20000"/>
          </a:bodyPr>
          <a:lstStyle/>
          <a:p>
            <a:pPr algn="l"/>
            <a:r>
              <a:rPr lang="en-US" b="0" i="0" dirty="0">
                <a:solidFill>
                  <a:srgbClr val="000000"/>
                </a:solidFill>
                <a:effectLst/>
                <a:latin typeface="verdana" panose="020B0604030504040204" pitchFamily="34" charset="0"/>
              </a:rPr>
              <a:t>The roles and responsibilities or "back stories" for each of the groups represented in this guide is divided into two sections. The first group lists their planned special events responsibilities and the second section lists the responsibilities for unplanned events – either traffic incidents or emergencies. Some of the groups that will participate in the tabletop have responsibilities for only one of these areas.</a:t>
            </a:r>
          </a:p>
          <a:p>
            <a:pPr algn="l"/>
            <a:r>
              <a:rPr lang="en-US" b="0" i="0" dirty="0">
                <a:solidFill>
                  <a:srgbClr val="000000"/>
                </a:solidFill>
                <a:effectLst/>
                <a:latin typeface="verdana" panose="020B0604030504040204" pitchFamily="34" charset="0"/>
              </a:rPr>
              <a:t>Though the summary of the roles and responsibilities is somewhat generic, the write-up is intended to give the group as much information as possible about their responsibilities for both the planned events and unplanned incidents/emergencies.</a:t>
            </a:r>
          </a:p>
          <a:p>
            <a:pPr algn="l"/>
            <a:r>
              <a:rPr lang="en-US" b="1" i="0" dirty="0">
                <a:solidFill>
                  <a:srgbClr val="000066"/>
                </a:solidFill>
                <a:effectLst/>
                <a:latin typeface="verdana" panose="020B0604030504040204" pitchFamily="34" charset="0"/>
              </a:rPr>
              <a:t>Planned Special Events</a:t>
            </a:r>
          </a:p>
          <a:p>
            <a:pPr algn="l"/>
            <a:r>
              <a:rPr lang="en-US" b="0" i="0" dirty="0">
                <a:solidFill>
                  <a:srgbClr val="000000"/>
                </a:solidFill>
                <a:effectLst/>
                <a:latin typeface="verdana" panose="020B0604030504040204" pitchFamily="34" charset="0"/>
              </a:rPr>
              <a:t>The </a:t>
            </a:r>
            <a:r>
              <a:rPr lang="en-US" b="1" i="0" dirty="0">
                <a:solidFill>
                  <a:srgbClr val="000000"/>
                </a:solidFill>
                <a:effectLst/>
                <a:latin typeface="verdana" panose="020B0604030504040204" pitchFamily="34" charset="0"/>
              </a:rPr>
              <a:t>oversight team</a:t>
            </a:r>
            <a:r>
              <a:rPr lang="en-US" b="0" i="0" dirty="0">
                <a:solidFill>
                  <a:srgbClr val="000000"/>
                </a:solidFill>
                <a:effectLst/>
                <a:latin typeface="verdana" panose="020B0604030504040204" pitchFamily="34" charset="0"/>
              </a:rPr>
              <a:t> involves stakeholders participating in program planning activities to improve the management of travel during future planned special events. These stakeholders include mid-to-upper level representatives of transportation agencies and law enforcement.</a:t>
            </a:r>
          </a:p>
          <a:p>
            <a:pPr algn="l"/>
            <a:r>
              <a:rPr lang="en-US" b="0" i="0" dirty="0">
                <a:solidFill>
                  <a:srgbClr val="000000"/>
                </a:solidFill>
                <a:effectLst/>
                <a:latin typeface="verdana" panose="020B0604030504040204" pitchFamily="34" charset="0"/>
              </a:rPr>
              <a:t>Additional stakeholders include elected officials, regional organizations, and other government agencies. Members of an oversight team work to establish policies, regulations, procedures, and task forces for future application to a specific planned special event. Team members may work with an event planning team, consult on feasibility study results and evaluate conceptual transportation management plan components. Stakeholders may also work independent of the team to evaluate potential new technology applications that may improve their performance and capabilities while meeting team objectives.</a:t>
            </a:r>
          </a:p>
          <a:p>
            <a:endParaRPr lang="en-US" dirty="0"/>
          </a:p>
        </p:txBody>
      </p:sp>
    </p:spTree>
    <p:extLst>
      <p:ext uri="{BB962C8B-B14F-4D97-AF65-F5344CB8AC3E}">
        <p14:creationId xmlns:p14="http://schemas.microsoft.com/office/powerpoint/2010/main" val="18479102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4E3015-F085-C2F5-DD84-CEB1FC7D4981}"/>
              </a:ext>
            </a:extLst>
          </p:cNvPr>
          <p:cNvSpPr>
            <a:spLocks noGrp="1"/>
          </p:cNvSpPr>
          <p:nvPr>
            <p:ph type="title"/>
          </p:nvPr>
        </p:nvSpPr>
        <p:spPr/>
        <p:txBody>
          <a:bodyPr/>
          <a:lstStyle/>
          <a:p>
            <a:r>
              <a:rPr lang="en-US" dirty="0"/>
              <a:t>Objectives</a:t>
            </a:r>
          </a:p>
        </p:txBody>
      </p:sp>
      <p:sp>
        <p:nvSpPr>
          <p:cNvPr id="3" name="Content Placeholder 2">
            <a:extLst>
              <a:ext uri="{FF2B5EF4-FFF2-40B4-BE49-F238E27FC236}">
                <a16:creationId xmlns:a16="http://schemas.microsoft.com/office/drawing/2014/main" id="{B0D6038D-FA86-1C21-3C93-FA4C7122AC2D}"/>
              </a:ext>
            </a:extLst>
          </p:cNvPr>
          <p:cNvSpPr>
            <a:spLocks noGrp="1"/>
          </p:cNvSpPr>
          <p:nvPr>
            <p:ph idx="1"/>
          </p:nvPr>
        </p:nvSpPr>
        <p:spPr/>
        <p:txBody>
          <a:bodyPr>
            <a:normAutofit fontScale="47500" lnSpcReduction="20000"/>
          </a:bodyPr>
          <a:lstStyle/>
          <a:p>
            <a:pPr algn="l">
              <a:buFont typeface="+mj-lt"/>
              <a:buAutoNum type="arabicPeriod" startAt="4"/>
            </a:pPr>
            <a:r>
              <a:rPr lang="en-US" b="0" i="0" dirty="0">
                <a:solidFill>
                  <a:srgbClr val="000000"/>
                </a:solidFill>
                <a:effectLst/>
                <a:latin typeface="verdana" panose="020B0604030504040204" pitchFamily="34" charset="0"/>
              </a:rPr>
              <a:t>Public Information</a:t>
            </a:r>
          </a:p>
          <a:p>
            <a:pPr algn="l">
              <a:buFont typeface="Arial" panose="020B0604020202020204" pitchFamily="34" charset="0"/>
              <a:buChar char="•"/>
            </a:pPr>
            <a:r>
              <a:rPr lang="en-US" b="0" i="0" dirty="0">
                <a:solidFill>
                  <a:srgbClr val="000000"/>
                </a:solidFill>
                <a:effectLst/>
                <a:latin typeface="verdana" panose="020B0604030504040204" pitchFamily="34" charset="0"/>
              </a:rPr>
              <a:t>To determine the capability of the public information system to provide official information and instruction to diverse populations in order to facilitate timely and appropriate public response during a planned special event</a:t>
            </a:r>
          </a:p>
          <a:p>
            <a:pPr algn="l">
              <a:buFont typeface="Arial" panose="020B0604020202020204" pitchFamily="34" charset="0"/>
              <a:buChar char="•"/>
            </a:pPr>
            <a:r>
              <a:rPr lang="en-US" b="0" i="0" dirty="0">
                <a:solidFill>
                  <a:srgbClr val="000000"/>
                </a:solidFill>
                <a:effectLst/>
                <a:latin typeface="verdana" panose="020B0604030504040204" pitchFamily="34" charset="0"/>
              </a:rPr>
              <a:t>To demonstrate the capability to coordinate the formulation and dissemination of clear, accurate, and consistent information to the public and news media, and to control the spread of rumors that could impact on the public safety.</a:t>
            </a:r>
          </a:p>
          <a:p>
            <a:pPr algn="l">
              <a:buFont typeface="+mj-lt"/>
              <a:buAutoNum type="arabicPeriod" startAt="5"/>
            </a:pPr>
            <a:r>
              <a:rPr lang="en-US" b="0" i="0" dirty="0">
                <a:solidFill>
                  <a:srgbClr val="000000"/>
                </a:solidFill>
                <a:effectLst/>
                <a:latin typeface="verdana" panose="020B0604030504040204" pitchFamily="34" charset="0"/>
              </a:rPr>
              <a:t>Health &amp; Medical</a:t>
            </a:r>
          </a:p>
          <a:p>
            <a:pPr algn="l">
              <a:buFont typeface="Arial" panose="020B0604020202020204" pitchFamily="34" charset="0"/>
              <a:buChar char="•"/>
            </a:pPr>
            <a:r>
              <a:rPr lang="en-US" b="0" i="0" dirty="0">
                <a:solidFill>
                  <a:srgbClr val="000000"/>
                </a:solidFill>
                <a:effectLst/>
                <a:latin typeface="verdana" panose="020B0604030504040204" pitchFamily="34" charset="0"/>
              </a:rPr>
              <a:t>To determine the ability to protect emergency responder health and safety</a:t>
            </a:r>
          </a:p>
          <a:p>
            <a:pPr algn="l">
              <a:buFont typeface="Arial" panose="020B0604020202020204" pitchFamily="34" charset="0"/>
              <a:buChar char="•"/>
            </a:pPr>
            <a:r>
              <a:rPr lang="en-US" b="0" i="0" dirty="0">
                <a:solidFill>
                  <a:srgbClr val="000000"/>
                </a:solidFill>
                <a:effectLst/>
                <a:latin typeface="verdana" panose="020B0604030504040204" pitchFamily="34" charset="0"/>
              </a:rPr>
              <a:t>To determine the adequacy of personnel, procedures, equipment, and vehicles for transporting injured individuals, and the adequacy of medical personnel and facilities to support the operation.</a:t>
            </a:r>
          </a:p>
          <a:p>
            <a:pPr algn="l">
              <a:buFont typeface="Arial" panose="020B0604020202020204" pitchFamily="34" charset="0"/>
              <a:buChar char="•"/>
            </a:pPr>
            <a:r>
              <a:rPr lang="en-US" b="0" i="0" dirty="0">
                <a:solidFill>
                  <a:srgbClr val="000000"/>
                </a:solidFill>
                <a:effectLst/>
                <a:latin typeface="verdana" panose="020B0604030504040204" pitchFamily="34" charset="0"/>
              </a:rPr>
              <a:t>To demonstrate the capability to mobilize and employ health and medical resources and mitigate public health problems during a major planned event that could result in an emergency or mass disaster situation.</a:t>
            </a:r>
          </a:p>
          <a:p>
            <a:pPr algn="l">
              <a:buFont typeface="Arial" panose="020B0604020202020204" pitchFamily="34" charset="0"/>
              <a:buChar char="•"/>
            </a:pPr>
            <a:r>
              <a:rPr lang="en-US" b="0" i="0" dirty="0">
                <a:solidFill>
                  <a:srgbClr val="000000"/>
                </a:solidFill>
                <a:effectLst/>
                <a:latin typeface="verdana" panose="020B0604030504040204" pitchFamily="34" charset="0"/>
              </a:rPr>
              <a:t>To demonstrate the capability to identify and mobilize resources and organize the delivery of crisis assistance and other human services in response to a major emergency or disaster.</a:t>
            </a:r>
          </a:p>
          <a:p>
            <a:endParaRPr lang="en-US" dirty="0"/>
          </a:p>
        </p:txBody>
      </p:sp>
    </p:spTree>
    <p:extLst>
      <p:ext uri="{BB962C8B-B14F-4D97-AF65-F5344CB8AC3E}">
        <p14:creationId xmlns:p14="http://schemas.microsoft.com/office/powerpoint/2010/main" val="11555148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8EB425-C67B-0C44-8147-7301F7BF5956}"/>
              </a:ext>
            </a:extLst>
          </p:cNvPr>
          <p:cNvSpPr>
            <a:spLocks noGrp="1"/>
          </p:cNvSpPr>
          <p:nvPr>
            <p:ph type="title"/>
          </p:nvPr>
        </p:nvSpPr>
        <p:spPr/>
        <p:txBody>
          <a:bodyPr/>
          <a:lstStyle/>
          <a:p>
            <a:r>
              <a:rPr lang="en-US" dirty="0"/>
              <a:t>Objectives</a:t>
            </a:r>
          </a:p>
        </p:txBody>
      </p:sp>
      <p:sp>
        <p:nvSpPr>
          <p:cNvPr id="3" name="Content Placeholder 2">
            <a:extLst>
              <a:ext uri="{FF2B5EF4-FFF2-40B4-BE49-F238E27FC236}">
                <a16:creationId xmlns:a16="http://schemas.microsoft.com/office/drawing/2014/main" id="{D723541E-0479-5821-8AD6-96196E710251}"/>
              </a:ext>
            </a:extLst>
          </p:cNvPr>
          <p:cNvSpPr>
            <a:spLocks noGrp="1"/>
          </p:cNvSpPr>
          <p:nvPr>
            <p:ph idx="1"/>
          </p:nvPr>
        </p:nvSpPr>
        <p:spPr/>
        <p:txBody>
          <a:bodyPr>
            <a:normAutofit fontScale="32500" lnSpcReduction="20000"/>
          </a:bodyPr>
          <a:lstStyle/>
          <a:p>
            <a:pPr algn="l">
              <a:buFont typeface="+mj-lt"/>
              <a:buAutoNum type="arabicPeriod" startAt="6"/>
            </a:pPr>
            <a:r>
              <a:rPr lang="en-US" b="0" i="0" dirty="0">
                <a:solidFill>
                  <a:srgbClr val="000000"/>
                </a:solidFill>
                <a:effectLst/>
                <a:latin typeface="verdana" panose="020B0604030504040204" pitchFamily="34" charset="0"/>
              </a:rPr>
              <a:t>Public Safety/Transportation</a:t>
            </a:r>
          </a:p>
          <a:p>
            <a:pPr algn="l">
              <a:buFont typeface="Arial" panose="020B0604020202020204" pitchFamily="34" charset="0"/>
              <a:buChar char="•"/>
            </a:pPr>
            <a:r>
              <a:rPr lang="en-US" b="0" i="0" dirty="0">
                <a:solidFill>
                  <a:srgbClr val="000000"/>
                </a:solidFill>
                <a:effectLst/>
                <a:latin typeface="verdana" panose="020B0604030504040204" pitchFamily="34" charset="0"/>
              </a:rPr>
              <a:t>To direct traffic.</a:t>
            </a:r>
          </a:p>
          <a:p>
            <a:pPr algn="l">
              <a:buFont typeface="Arial" panose="020B0604020202020204" pitchFamily="34" charset="0"/>
              <a:buChar char="•"/>
            </a:pPr>
            <a:r>
              <a:rPr lang="en-US" b="0" i="0" dirty="0">
                <a:solidFill>
                  <a:srgbClr val="000000"/>
                </a:solidFill>
                <a:effectLst/>
                <a:latin typeface="verdana" panose="020B0604030504040204" pitchFamily="34" charset="0"/>
              </a:rPr>
              <a:t>To facilitate the safe and efficient flow of traffic through traffic control and enforcement.</a:t>
            </a:r>
          </a:p>
          <a:p>
            <a:pPr algn="l">
              <a:buFont typeface="Arial" panose="020B0604020202020204" pitchFamily="34" charset="0"/>
              <a:buChar char="•"/>
            </a:pPr>
            <a:r>
              <a:rPr lang="en-US" b="0" i="0" dirty="0">
                <a:solidFill>
                  <a:srgbClr val="000000"/>
                </a:solidFill>
                <a:effectLst/>
                <a:latin typeface="verdana" panose="020B0604030504040204" pitchFamily="34" charset="0"/>
              </a:rPr>
              <a:t>To develop and execute a street traffic management plan.</a:t>
            </a:r>
          </a:p>
          <a:p>
            <a:pPr algn="l">
              <a:buFont typeface="Arial" panose="020B0604020202020204" pitchFamily="34" charset="0"/>
              <a:buChar char="•"/>
            </a:pPr>
            <a:r>
              <a:rPr lang="en-US" b="0" i="0" dirty="0">
                <a:solidFill>
                  <a:srgbClr val="000000"/>
                </a:solidFill>
                <a:effectLst/>
                <a:latin typeface="verdana" panose="020B0604030504040204" pitchFamily="34" charset="0"/>
              </a:rPr>
              <a:t>To manage traffic control and security on the day-of-event</a:t>
            </a:r>
          </a:p>
          <a:p>
            <a:pPr algn="l">
              <a:buFont typeface="Arial" panose="020B0604020202020204" pitchFamily="34" charset="0"/>
              <a:buChar char="•"/>
            </a:pPr>
            <a:r>
              <a:rPr lang="en-US" b="0" i="0" dirty="0">
                <a:solidFill>
                  <a:srgbClr val="000000"/>
                </a:solidFill>
                <a:effectLst/>
                <a:latin typeface="verdana" panose="020B0604030504040204" pitchFamily="34" charset="0"/>
              </a:rPr>
              <a:t>To enforce traffic and parking restrictions</a:t>
            </a:r>
          </a:p>
          <a:p>
            <a:pPr algn="l">
              <a:buFont typeface="Arial" panose="020B0604020202020204" pitchFamily="34" charset="0"/>
              <a:buChar char="•"/>
            </a:pPr>
            <a:r>
              <a:rPr lang="en-US" b="0" i="0" dirty="0">
                <a:solidFill>
                  <a:srgbClr val="000000"/>
                </a:solidFill>
                <a:effectLst/>
                <a:latin typeface="verdana" panose="020B0604030504040204" pitchFamily="34" charset="0"/>
              </a:rPr>
              <a:t>To escort dignitaries to/from the event venue</a:t>
            </a:r>
          </a:p>
          <a:p>
            <a:pPr algn="l">
              <a:buFont typeface="Arial" panose="020B0604020202020204" pitchFamily="34" charset="0"/>
              <a:buChar char="•"/>
            </a:pPr>
            <a:r>
              <a:rPr lang="en-US" b="0" i="0" dirty="0">
                <a:solidFill>
                  <a:srgbClr val="000000"/>
                </a:solidFill>
                <a:effectLst/>
                <a:latin typeface="verdana" panose="020B0604030504040204" pitchFamily="34" charset="0"/>
              </a:rPr>
              <a:t>To enforce the requirements of a traffic operations agency</a:t>
            </a:r>
          </a:p>
          <a:p>
            <a:pPr algn="l">
              <a:buFont typeface="Arial" panose="020B0604020202020204" pitchFamily="34" charset="0"/>
              <a:buChar char="•"/>
            </a:pPr>
            <a:r>
              <a:rPr lang="en-US" b="0" i="0" dirty="0">
                <a:solidFill>
                  <a:srgbClr val="000000"/>
                </a:solidFill>
                <a:effectLst/>
                <a:latin typeface="verdana" panose="020B0604030504040204" pitchFamily="34" charset="0"/>
              </a:rPr>
              <a:t>To manage transportation operations on streets adjacent to the venue and/or corridors serving the venue during planned special events.</a:t>
            </a:r>
          </a:p>
          <a:p>
            <a:pPr algn="l">
              <a:buFont typeface="Arial" panose="020B0604020202020204" pitchFamily="34" charset="0"/>
              <a:buChar char="•"/>
            </a:pPr>
            <a:r>
              <a:rPr lang="en-US" b="0" i="0" dirty="0">
                <a:solidFill>
                  <a:srgbClr val="000000"/>
                </a:solidFill>
                <a:effectLst/>
                <a:latin typeface="verdana" panose="020B0604030504040204" pitchFamily="34" charset="0"/>
              </a:rPr>
              <a:t>For those local and county law enforcement agencies with a traffic operations bureau or for the local and/or state departments of transportation, to be responsible for developing and executing a local street traffic management plan.</a:t>
            </a:r>
          </a:p>
          <a:p>
            <a:pPr algn="l">
              <a:buFont typeface="Arial" panose="020B0604020202020204" pitchFamily="34" charset="0"/>
              <a:buChar char="•"/>
            </a:pPr>
            <a:r>
              <a:rPr lang="en-US" b="0" i="0" dirty="0">
                <a:solidFill>
                  <a:srgbClr val="000000"/>
                </a:solidFill>
                <a:effectLst/>
                <a:latin typeface="verdana" panose="020B0604030504040204" pitchFamily="34" charset="0"/>
              </a:rPr>
              <a:t>To approve local street closures.</a:t>
            </a:r>
          </a:p>
          <a:p>
            <a:pPr algn="l">
              <a:buFont typeface="Arial" panose="020B0604020202020204" pitchFamily="34" charset="0"/>
              <a:buChar char="•"/>
            </a:pPr>
            <a:r>
              <a:rPr lang="en-US" b="0" i="0" dirty="0">
                <a:solidFill>
                  <a:srgbClr val="000000"/>
                </a:solidFill>
                <a:effectLst/>
                <a:latin typeface="verdana" panose="020B0604030504040204" pitchFamily="34" charset="0"/>
              </a:rPr>
              <a:t>To approve an event traffic flow plan.</a:t>
            </a:r>
          </a:p>
          <a:p>
            <a:pPr algn="l">
              <a:buFont typeface="Arial" panose="020B0604020202020204" pitchFamily="34" charset="0"/>
              <a:buChar char="•"/>
            </a:pPr>
            <a:r>
              <a:rPr lang="en-US" b="0" i="0" dirty="0">
                <a:solidFill>
                  <a:srgbClr val="000000"/>
                </a:solidFill>
                <a:effectLst/>
                <a:latin typeface="verdana" panose="020B0604030504040204" pitchFamily="34" charset="0"/>
              </a:rPr>
              <a:t>Approve temporary traffic control deployment.</a:t>
            </a:r>
          </a:p>
          <a:p>
            <a:pPr algn="l">
              <a:buFont typeface="Arial" panose="020B0604020202020204" pitchFamily="34" charset="0"/>
              <a:buChar char="•"/>
            </a:pPr>
            <a:r>
              <a:rPr lang="en-US" b="0" i="0" dirty="0">
                <a:solidFill>
                  <a:srgbClr val="000000"/>
                </a:solidFill>
                <a:effectLst/>
                <a:latin typeface="verdana" panose="020B0604030504040204" pitchFamily="34" charset="0"/>
              </a:rPr>
              <a:t>To determine the effectiveness of search and rescue procedures during a planned special event, major emergency or disaster</a:t>
            </a:r>
          </a:p>
          <a:p>
            <a:pPr algn="l">
              <a:buFont typeface="Arial" panose="020B0604020202020204" pitchFamily="34" charset="0"/>
              <a:buChar char="•"/>
            </a:pPr>
            <a:r>
              <a:rPr lang="en-US" b="0" i="0" dirty="0">
                <a:solidFill>
                  <a:srgbClr val="000000"/>
                </a:solidFill>
                <a:effectLst/>
                <a:latin typeface="verdana" panose="020B0604030504040204" pitchFamily="34" charset="0"/>
              </a:rPr>
              <a:t>To employ good traffic incident procedures to ensure both the safety of the responder and to ensure the safe movement of traffic</a:t>
            </a:r>
          </a:p>
          <a:p>
            <a:endParaRPr lang="en-US" dirty="0"/>
          </a:p>
        </p:txBody>
      </p:sp>
    </p:spTree>
    <p:extLst>
      <p:ext uri="{BB962C8B-B14F-4D97-AF65-F5344CB8AC3E}">
        <p14:creationId xmlns:p14="http://schemas.microsoft.com/office/powerpoint/2010/main" val="37654197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98312F-9388-15CB-CE3B-68FE70350D77}"/>
              </a:ext>
            </a:extLst>
          </p:cNvPr>
          <p:cNvSpPr>
            <a:spLocks noGrp="1"/>
          </p:cNvSpPr>
          <p:nvPr>
            <p:ph type="title"/>
          </p:nvPr>
        </p:nvSpPr>
        <p:spPr/>
        <p:txBody>
          <a:bodyPr/>
          <a:lstStyle/>
          <a:p>
            <a:r>
              <a:rPr lang="en-US" dirty="0"/>
              <a:t>Objectives </a:t>
            </a:r>
          </a:p>
        </p:txBody>
      </p:sp>
      <p:sp>
        <p:nvSpPr>
          <p:cNvPr id="3" name="Content Placeholder 2">
            <a:extLst>
              <a:ext uri="{FF2B5EF4-FFF2-40B4-BE49-F238E27FC236}">
                <a16:creationId xmlns:a16="http://schemas.microsoft.com/office/drawing/2014/main" id="{0D47E064-EFD3-BB26-AE96-E1BBDB99B16F}"/>
              </a:ext>
            </a:extLst>
          </p:cNvPr>
          <p:cNvSpPr>
            <a:spLocks noGrp="1"/>
          </p:cNvSpPr>
          <p:nvPr>
            <p:ph idx="1"/>
          </p:nvPr>
        </p:nvSpPr>
        <p:spPr/>
        <p:txBody>
          <a:bodyPr>
            <a:normAutofit fontScale="40000" lnSpcReduction="20000"/>
          </a:bodyPr>
          <a:lstStyle/>
          <a:p>
            <a:pPr algn="l">
              <a:buFont typeface="+mj-lt"/>
              <a:buAutoNum type="arabicPeriod" startAt="7"/>
            </a:pPr>
            <a:r>
              <a:rPr lang="en-US" b="0" i="0" dirty="0">
                <a:solidFill>
                  <a:srgbClr val="000000"/>
                </a:solidFill>
                <a:effectLst/>
                <a:latin typeface="verdana" panose="020B0604030504040204" pitchFamily="34" charset="0"/>
              </a:rPr>
              <a:t>Public Works</a:t>
            </a:r>
          </a:p>
          <a:p>
            <a:pPr algn="l">
              <a:buFont typeface="Arial" panose="020B0604020202020204" pitchFamily="34" charset="0"/>
              <a:buChar char="•"/>
            </a:pPr>
            <a:r>
              <a:rPr lang="en-US" b="0" i="0" dirty="0">
                <a:solidFill>
                  <a:srgbClr val="000000"/>
                </a:solidFill>
                <a:effectLst/>
                <a:latin typeface="verdana" panose="020B0604030504040204" pitchFamily="34" charset="0"/>
              </a:rPr>
              <a:t>To determine the adequacy of procedures for providing to field forces such support services as food and refreshments, apparatus and equipment maintenance, sanitary facilities, and medical care.</a:t>
            </a:r>
          </a:p>
          <a:p>
            <a:pPr algn="l">
              <a:buFont typeface="+mj-lt"/>
              <a:buAutoNum type="arabicPeriod" startAt="8"/>
            </a:pPr>
            <a:r>
              <a:rPr lang="en-US" b="0" i="0" dirty="0">
                <a:solidFill>
                  <a:srgbClr val="000000"/>
                </a:solidFill>
                <a:effectLst/>
                <a:latin typeface="verdana" panose="020B0604030504040204" pitchFamily="34" charset="0"/>
              </a:rPr>
              <a:t>Resource Management</a:t>
            </a:r>
          </a:p>
          <a:p>
            <a:pPr algn="l">
              <a:buFont typeface="Arial" panose="020B0604020202020204" pitchFamily="34" charset="0"/>
              <a:buChar char="•"/>
            </a:pPr>
            <a:r>
              <a:rPr lang="en-US" b="0" i="0" dirty="0">
                <a:solidFill>
                  <a:srgbClr val="000000"/>
                </a:solidFill>
                <a:effectLst/>
                <a:latin typeface="verdana" panose="020B0604030504040204" pitchFamily="34" charset="0"/>
              </a:rPr>
              <a:t>To determine the thoroughness, usefulness, understandability, and accuracy of the transportation management plan and other key references.</a:t>
            </a:r>
          </a:p>
          <a:p>
            <a:pPr algn="l">
              <a:buFont typeface="Arial" panose="020B0604020202020204" pitchFamily="34" charset="0"/>
              <a:buChar char="•"/>
            </a:pPr>
            <a:r>
              <a:rPr lang="en-US" b="0" i="0" dirty="0">
                <a:solidFill>
                  <a:srgbClr val="000000"/>
                </a:solidFill>
                <a:effectLst/>
                <a:latin typeface="verdana" panose="020B0604030504040204" pitchFamily="34" charset="0"/>
              </a:rPr>
              <a:t>To determine the effectiveness of procedures for deployment of emergency personnel and equipment during a planned special event</a:t>
            </a:r>
          </a:p>
          <a:p>
            <a:pPr algn="l">
              <a:buFont typeface="Arial" panose="020B0604020202020204" pitchFamily="34" charset="0"/>
              <a:buChar char="•"/>
            </a:pPr>
            <a:r>
              <a:rPr lang="en-US" b="0" i="0" dirty="0">
                <a:solidFill>
                  <a:srgbClr val="000000"/>
                </a:solidFill>
                <a:effectLst/>
                <a:latin typeface="verdana" panose="020B0604030504040204" pitchFamily="34" charset="0"/>
              </a:rPr>
              <a:t>To determine adequacy of procedures for replacement of fatigued personnel during a planned special event.</a:t>
            </a:r>
          </a:p>
          <a:p>
            <a:pPr algn="l">
              <a:buFont typeface="Arial" panose="020B0604020202020204" pitchFamily="34" charset="0"/>
              <a:buChar char="•"/>
            </a:pPr>
            <a:r>
              <a:rPr lang="en-US" b="0" i="0" dirty="0">
                <a:solidFill>
                  <a:srgbClr val="000000"/>
                </a:solidFill>
                <a:effectLst/>
                <a:latin typeface="verdana" panose="020B0604030504040204" pitchFamily="34" charset="0"/>
              </a:rPr>
              <a:t>To determine if a system has been developed for recruiting, training, and using volunteers during a planned special event.</a:t>
            </a:r>
          </a:p>
          <a:p>
            <a:pPr algn="l">
              <a:buFont typeface="Arial" panose="020B0604020202020204" pitchFamily="34" charset="0"/>
              <a:buChar char="•"/>
            </a:pPr>
            <a:r>
              <a:rPr lang="en-US" b="0" i="0" dirty="0">
                <a:solidFill>
                  <a:srgbClr val="000000"/>
                </a:solidFill>
                <a:effectLst/>
                <a:latin typeface="verdana" panose="020B0604030504040204" pitchFamily="34" charset="0"/>
              </a:rPr>
              <a:t>To determine the capabilities of agencies, departments, and organizations of the jurisdiction for the effective handling of the attendees to a planned special event</a:t>
            </a:r>
          </a:p>
          <a:p>
            <a:pPr algn="l">
              <a:buFont typeface="Arial" panose="020B0604020202020204" pitchFamily="34" charset="0"/>
              <a:buChar char="•"/>
            </a:pPr>
            <a:r>
              <a:rPr lang="en-US" b="0" i="0" dirty="0">
                <a:solidFill>
                  <a:srgbClr val="000000"/>
                </a:solidFill>
                <a:effectLst/>
                <a:latin typeface="verdana" panose="020B0604030504040204" pitchFamily="34" charset="0"/>
              </a:rPr>
              <a:t>To determine the ability of public officials to conduct their duties in accordance with standard operating procedures (SOP's), the emergency operations plan (EOP), and state statutes.</a:t>
            </a:r>
          </a:p>
          <a:p>
            <a:pPr algn="l">
              <a:buFont typeface="Arial" panose="020B0604020202020204" pitchFamily="34" charset="0"/>
              <a:buChar char="•"/>
            </a:pPr>
            <a:r>
              <a:rPr lang="en-US" b="0" i="0" dirty="0">
                <a:solidFill>
                  <a:srgbClr val="000000"/>
                </a:solidFill>
                <a:effectLst/>
                <a:latin typeface="verdana" panose="020B0604030504040204" pitchFamily="34" charset="0"/>
              </a:rPr>
              <a:t>To demonstrate the ability to locate, mobilize, and manage (including allocation and prioritization) personnel, equipment, supplies, facilities, and services as part of a planned special event.</a:t>
            </a:r>
          </a:p>
          <a:p>
            <a:endParaRPr lang="en-US" dirty="0"/>
          </a:p>
        </p:txBody>
      </p:sp>
    </p:spTree>
    <p:extLst>
      <p:ext uri="{BB962C8B-B14F-4D97-AF65-F5344CB8AC3E}">
        <p14:creationId xmlns:p14="http://schemas.microsoft.com/office/powerpoint/2010/main" val="633374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756C82-DA2D-07E2-E70D-83EBFBD0C883}"/>
              </a:ext>
            </a:extLst>
          </p:cNvPr>
          <p:cNvSpPr>
            <a:spLocks noGrp="1"/>
          </p:cNvSpPr>
          <p:nvPr>
            <p:ph type="title"/>
          </p:nvPr>
        </p:nvSpPr>
        <p:spPr/>
        <p:txBody>
          <a:bodyPr/>
          <a:lstStyle/>
          <a:p>
            <a:r>
              <a:rPr lang="en-US" dirty="0"/>
              <a:t>Objectives</a:t>
            </a:r>
          </a:p>
        </p:txBody>
      </p:sp>
      <p:sp>
        <p:nvSpPr>
          <p:cNvPr id="3" name="Content Placeholder 2">
            <a:extLst>
              <a:ext uri="{FF2B5EF4-FFF2-40B4-BE49-F238E27FC236}">
                <a16:creationId xmlns:a16="http://schemas.microsoft.com/office/drawing/2014/main" id="{32A6A6CD-8732-34F7-286F-CBA97CB61BF4}"/>
              </a:ext>
            </a:extLst>
          </p:cNvPr>
          <p:cNvSpPr>
            <a:spLocks noGrp="1"/>
          </p:cNvSpPr>
          <p:nvPr>
            <p:ph idx="1"/>
          </p:nvPr>
        </p:nvSpPr>
        <p:spPr/>
        <p:txBody>
          <a:bodyPr>
            <a:normAutofit fontScale="47500" lnSpcReduction="20000"/>
          </a:bodyPr>
          <a:lstStyle/>
          <a:p>
            <a:pPr algn="l">
              <a:buFont typeface="+mj-lt"/>
              <a:buAutoNum type="arabicPeriod" startAt="9"/>
            </a:pPr>
            <a:r>
              <a:rPr lang="en-US" b="0" i="0" dirty="0">
                <a:solidFill>
                  <a:srgbClr val="000000"/>
                </a:solidFill>
                <a:effectLst/>
                <a:latin typeface="verdana" panose="020B0604030504040204" pitchFamily="34" charset="0"/>
              </a:rPr>
              <a:t>Warning</a:t>
            </a:r>
          </a:p>
          <a:p>
            <a:pPr algn="l">
              <a:buFont typeface="Arial" panose="020B0604020202020204" pitchFamily="34" charset="0"/>
              <a:buChar char="•"/>
            </a:pPr>
            <a:r>
              <a:rPr lang="en-US" b="0" i="0" dirty="0">
                <a:solidFill>
                  <a:srgbClr val="000000"/>
                </a:solidFill>
                <a:effectLst/>
                <a:latin typeface="verdana" panose="020B0604030504040204" pitchFamily="34" charset="0"/>
              </a:rPr>
              <a:t>To demonstrate the capability to promptly alert and notify the public of imminent disaster or hazardous conditions and to disseminate instructional messages to the public on the basis of authority from, or decisions by, appropriate State and local officials.</a:t>
            </a:r>
          </a:p>
          <a:p>
            <a:pPr algn="l">
              <a:buFont typeface="+mj-lt"/>
              <a:buAutoNum type="arabicPeriod" startAt="10"/>
            </a:pPr>
            <a:r>
              <a:rPr lang="en-US" b="0" i="0" dirty="0">
                <a:solidFill>
                  <a:srgbClr val="000000"/>
                </a:solidFill>
                <a:effectLst/>
                <a:latin typeface="verdana" panose="020B0604030504040204" pitchFamily="34" charset="0"/>
              </a:rPr>
              <a:t>Effectiveness of Warning</a:t>
            </a:r>
          </a:p>
          <a:p>
            <a:pPr algn="l">
              <a:buFont typeface="Arial" panose="020B0604020202020204" pitchFamily="34" charset="0"/>
              <a:buChar char="•"/>
            </a:pPr>
            <a:r>
              <a:rPr lang="en-US" b="0" i="0" dirty="0">
                <a:solidFill>
                  <a:srgbClr val="000000"/>
                </a:solidFill>
                <a:effectLst/>
                <a:latin typeface="verdana" panose="020B0604030504040204" pitchFamily="34" charset="0"/>
              </a:rPr>
              <a:t>To determine the adequacy of equipment and procedures for alerting and warning the population during a planned special event in the event of a major emergency or disaster</a:t>
            </a:r>
          </a:p>
          <a:p>
            <a:pPr algn="l">
              <a:buFont typeface="+mj-lt"/>
              <a:buAutoNum type="arabicPeriod" startAt="11"/>
            </a:pPr>
            <a:r>
              <a:rPr lang="en-US" b="0" i="0" dirty="0">
                <a:solidFill>
                  <a:srgbClr val="000000"/>
                </a:solidFill>
                <a:effectLst/>
                <a:latin typeface="verdana" panose="020B0604030504040204" pitchFamily="34" charset="0"/>
              </a:rPr>
              <a:t>Other Non-Emergencies Objectives</a:t>
            </a:r>
          </a:p>
          <a:p>
            <a:pPr algn="l">
              <a:buFont typeface="Arial" panose="020B0604020202020204" pitchFamily="34" charset="0"/>
              <a:buChar char="•"/>
            </a:pPr>
            <a:r>
              <a:rPr lang="en-US" b="0" i="0" dirty="0">
                <a:solidFill>
                  <a:srgbClr val="000000"/>
                </a:solidFill>
                <a:effectLst/>
                <a:latin typeface="verdana" panose="020B0604030504040204" pitchFamily="34" charset="0"/>
              </a:rPr>
              <a:t>To determine if officials have coordinated utility disaster plans with the local emergency operations plan.</a:t>
            </a:r>
          </a:p>
          <a:p>
            <a:pPr algn="l">
              <a:buFont typeface="Arial" panose="020B0604020202020204" pitchFamily="34" charset="0"/>
              <a:buChar char="•"/>
            </a:pPr>
            <a:r>
              <a:rPr lang="en-US" b="0" i="0" dirty="0">
                <a:solidFill>
                  <a:srgbClr val="000000"/>
                </a:solidFill>
                <a:effectLst/>
                <a:latin typeface="verdana" panose="020B0604030504040204" pitchFamily="34" charset="0"/>
              </a:rPr>
              <a:t>To determine the capabilities of the jurisdiction to handle routine/normal incidents in addition to responding to events associated with a major emergency or disaster.</a:t>
            </a:r>
          </a:p>
          <a:p>
            <a:pPr algn="l">
              <a:buFont typeface="Arial" panose="020B0604020202020204" pitchFamily="34" charset="0"/>
              <a:buChar char="•"/>
            </a:pPr>
            <a:r>
              <a:rPr lang="en-US" b="0" i="0" dirty="0">
                <a:solidFill>
                  <a:srgbClr val="000000"/>
                </a:solidFill>
                <a:effectLst/>
                <a:latin typeface="verdana" panose="020B0604030504040204" pitchFamily="34" charset="0"/>
              </a:rPr>
              <a:t>To determine the ability to document response to an incident/accident</a:t>
            </a:r>
          </a:p>
          <a:p>
            <a:pPr algn="l"/>
            <a:r>
              <a:rPr lang="en-US" b="1" i="0" dirty="0">
                <a:solidFill>
                  <a:srgbClr val="000000"/>
                </a:solidFill>
                <a:effectLst/>
                <a:latin typeface="verdana" panose="020B0604030504040204" pitchFamily="34" charset="0"/>
              </a:rPr>
              <a:t>NOTE:</a:t>
            </a:r>
            <a:r>
              <a:rPr lang="en-US" b="0" i="0" dirty="0">
                <a:solidFill>
                  <a:srgbClr val="000000"/>
                </a:solidFill>
                <a:effectLst/>
                <a:latin typeface="verdana" panose="020B0604030504040204" pitchFamily="34" charset="0"/>
              </a:rPr>
              <a:t> It is recommended that no more that 6 – 8 or so objectives are chosen for any one exercise.</a:t>
            </a:r>
          </a:p>
          <a:p>
            <a:endParaRPr lang="en-US" dirty="0"/>
          </a:p>
        </p:txBody>
      </p:sp>
    </p:spTree>
    <p:extLst>
      <p:ext uri="{BB962C8B-B14F-4D97-AF65-F5344CB8AC3E}">
        <p14:creationId xmlns:p14="http://schemas.microsoft.com/office/powerpoint/2010/main" val="17740692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91C58E-A65E-D355-E461-555006A81466}"/>
              </a:ext>
            </a:extLst>
          </p:cNvPr>
          <p:cNvSpPr>
            <a:spLocks noGrp="1"/>
          </p:cNvSpPr>
          <p:nvPr>
            <p:ph type="title"/>
          </p:nvPr>
        </p:nvSpPr>
        <p:spPr/>
        <p:txBody>
          <a:bodyPr/>
          <a:lstStyle/>
          <a:p>
            <a:r>
              <a:rPr lang="en-US" dirty="0"/>
              <a:t>After Action Review</a:t>
            </a:r>
          </a:p>
        </p:txBody>
      </p:sp>
      <p:sp>
        <p:nvSpPr>
          <p:cNvPr id="3" name="Content Placeholder 2">
            <a:extLst>
              <a:ext uri="{FF2B5EF4-FFF2-40B4-BE49-F238E27FC236}">
                <a16:creationId xmlns:a16="http://schemas.microsoft.com/office/drawing/2014/main" id="{6BD5FA74-F208-0294-67D9-FCE4200FACFD}"/>
              </a:ext>
            </a:extLst>
          </p:cNvPr>
          <p:cNvSpPr>
            <a:spLocks noGrp="1"/>
          </p:cNvSpPr>
          <p:nvPr>
            <p:ph idx="1"/>
          </p:nvPr>
        </p:nvSpPr>
        <p:spPr/>
        <p:txBody>
          <a:bodyPr>
            <a:normAutofit fontScale="47500" lnSpcReduction="20000"/>
          </a:bodyPr>
          <a:lstStyle/>
          <a:p>
            <a:pPr algn="l"/>
            <a:r>
              <a:rPr lang="en-US" b="0" i="0" dirty="0">
                <a:solidFill>
                  <a:srgbClr val="000000"/>
                </a:solidFill>
                <a:effectLst/>
                <a:latin typeface="verdana" panose="020B0604030504040204" pitchFamily="34" charset="0"/>
              </a:rPr>
              <a:t>After action reviews are conducted after a tabletop – or any exercise – has ended. The purpose of the review is to:</a:t>
            </a:r>
          </a:p>
          <a:p>
            <a:pPr algn="l">
              <a:buFont typeface="Arial" panose="020B0604020202020204" pitchFamily="34" charset="0"/>
              <a:buChar char="•"/>
            </a:pPr>
            <a:r>
              <a:rPr lang="en-US" b="0" i="0" dirty="0">
                <a:solidFill>
                  <a:srgbClr val="000000"/>
                </a:solidFill>
                <a:effectLst/>
                <a:latin typeface="verdana" panose="020B0604030504040204" pitchFamily="34" charset="0"/>
              </a:rPr>
              <a:t>Evaluate changes and corrections to the planned special events transportation plan.</a:t>
            </a:r>
          </a:p>
          <a:p>
            <a:pPr algn="l">
              <a:buFont typeface="Arial" panose="020B0604020202020204" pitchFamily="34" charset="0"/>
              <a:buChar char="•"/>
            </a:pPr>
            <a:r>
              <a:rPr lang="en-US" b="0" i="0" dirty="0">
                <a:solidFill>
                  <a:srgbClr val="000000"/>
                </a:solidFill>
                <a:effectLst/>
                <a:latin typeface="verdana" panose="020B0604030504040204" pitchFamily="34" charset="0"/>
              </a:rPr>
              <a:t>Evaluate what if any additional interagency coordination is needed.</a:t>
            </a:r>
          </a:p>
          <a:p>
            <a:pPr algn="l">
              <a:buFont typeface="Arial" panose="020B0604020202020204" pitchFamily="34" charset="0"/>
              <a:buChar char="•"/>
            </a:pPr>
            <a:r>
              <a:rPr lang="en-US" b="0" i="0" dirty="0">
                <a:solidFill>
                  <a:srgbClr val="000000"/>
                </a:solidFill>
                <a:effectLst/>
                <a:latin typeface="verdana" panose="020B0604030504040204" pitchFamily="34" charset="0"/>
              </a:rPr>
              <a:t>Serve as a guide for future exercises.</a:t>
            </a:r>
          </a:p>
          <a:p>
            <a:pPr algn="l">
              <a:buFont typeface="Arial" panose="020B0604020202020204" pitchFamily="34" charset="0"/>
              <a:buChar char="•"/>
            </a:pPr>
            <a:r>
              <a:rPr lang="en-US" b="0" i="0" dirty="0">
                <a:solidFill>
                  <a:srgbClr val="000000"/>
                </a:solidFill>
                <a:effectLst/>
                <a:latin typeface="verdana" panose="020B0604030504040204" pitchFamily="34" charset="0"/>
              </a:rPr>
              <a:t>Verify the exercise goals were achieved.</a:t>
            </a:r>
          </a:p>
          <a:p>
            <a:pPr algn="l">
              <a:buFont typeface="Arial" panose="020B0604020202020204" pitchFamily="34" charset="0"/>
              <a:buChar char="•"/>
            </a:pPr>
            <a:r>
              <a:rPr lang="en-US" b="0" i="0" dirty="0">
                <a:solidFill>
                  <a:srgbClr val="000000"/>
                </a:solidFill>
                <a:effectLst/>
                <a:latin typeface="verdana" panose="020B0604030504040204" pitchFamily="34" charset="0"/>
              </a:rPr>
              <a:t>Evaluate training and staff deficiencies.</a:t>
            </a:r>
          </a:p>
          <a:p>
            <a:pPr algn="l"/>
            <a:r>
              <a:rPr lang="en-US" b="0" i="0" dirty="0">
                <a:solidFill>
                  <a:srgbClr val="000000"/>
                </a:solidFill>
                <a:effectLst/>
                <a:latin typeface="verdana" panose="020B0604030504040204" pitchFamily="34" charset="0"/>
              </a:rPr>
              <a:t>Participant input is also crucial in the review process. They can note difficulties experienced during the exercise that might not be obvious to observers. Reviewers should debrief participants as soon as possible after the exercise so participants do not forget what they experienced. These participant observations should also be included in a more extensive review of the exercise. Individuals who do not represent day-of event traffic management team personnel or event stakeholders can be very useful in moderating the review process since they do not bring real or perceived bias into the process. Finally, all of the observations and insights are useless unless there exists some opportunity to incorporate recommended changes into the transportation management plan.</a:t>
            </a:r>
          </a:p>
          <a:p>
            <a:endParaRPr lang="en-US" dirty="0"/>
          </a:p>
        </p:txBody>
      </p:sp>
    </p:spTree>
    <p:extLst>
      <p:ext uri="{BB962C8B-B14F-4D97-AF65-F5344CB8AC3E}">
        <p14:creationId xmlns:p14="http://schemas.microsoft.com/office/powerpoint/2010/main" val="39307261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4AC54C-F6D1-7431-7908-5CDD2A610A8B}"/>
              </a:ext>
            </a:extLst>
          </p:cNvPr>
          <p:cNvSpPr>
            <a:spLocks noGrp="1"/>
          </p:cNvSpPr>
          <p:nvPr>
            <p:ph type="title"/>
          </p:nvPr>
        </p:nvSpPr>
        <p:spPr/>
        <p:txBody>
          <a:bodyPr/>
          <a:lstStyle/>
          <a:p>
            <a:r>
              <a:rPr lang="en-US" dirty="0"/>
              <a:t>Preparing </a:t>
            </a:r>
          </a:p>
        </p:txBody>
      </p:sp>
      <p:sp>
        <p:nvSpPr>
          <p:cNvPr id="3" name="Content Placeholder 2">
            <a:extLst>
              <a:ext uri="{FF2B5EF4-FFF2-40B4-BE49-F238E27FC236}">
                <a16:creationId xmlns:a16="http://schemas.microsoft.com/office/drawing/2014/main" id="{FDDEE7F1-E24E-2E60-7A5C-743C07736CC0}"/>
              </a:ext>
            </a:extLst>
          </p:cNvPr>
          <p:cNvSpPr>
            <a:spLocks noGrp="1"/>
          </p:cNvSpPr>
          <p:nvPr>
            <p:ph idx="1"/>
          </p:nvPr>
        </p:nvSpPr>
        <p:spPr/>
        <p:txBody>
          <a:bodyPr>
            <a:normAutofit fontScale="70000" lnSpcReduction="20000"/>
          </a:bodyPr>
          <a:lstStyle/>
          <a:p>
            <a:pPr algn="l">
              <a:buFont typeface="Arial" panose="020B0604020202020204" pitchFamily="34" charset="0"/>
              <a:buChar char="•"/>
            </a:pPr>
            <a:r>
              <a:rPr lang="en-US" b="0" i="0" dirty="0">
                <a:solidFill>
                  <a:srgbClr val="000000"/>
                </a:solidFill>
                <a:effectLst/>
                <a:latin typeface="verdana" panose="020B0604030504040204" pitchFamily="34" charset="0"/>
              </a:rPr>
              <a:t>Identify the stakeholders who will participate in the exercise.</a:t>
            </a:r>
          </a:p>
          <a:p>
            <a:pPr algn="l">
              <a:buFont typeface="Arial" panose="020B0604020202020204" pitchFamily="34" charset="0"/>
              <a:buChar char="•"/>
            </a:pPr>
            <a:r>
              <a:rPr lang="en-US" b="0" i="0" dirty="0">
                <a:solidFill>
                  <a:srgbClr val="000000"/>
                </a:solidFill>
                <a:effectLst/>
                <a:latin typeface="verdana" panose="020B0604030504040204" pitchFamily="34" charset="0"/>
              </a:rPr>
              <a:t>Distribute copies of the transportation management plan and implementation plan to participants.</a:t>
            </a:r>
          </a:p>
          <a:p>
            <a:pPr algn="l">
              <a:buFont typeface="Arial" panose="020B0604020202020204" pitchFamily="34" charset="0"/>
              <a:buChar char="•"/>
            </a:pPr>
            <a:r>
              <a:rPr lang="en-US" b="0" i="0" dirty="0">
                <a:solidFill>
                  <a:srgbClr val="000000"/>
                </a:solidFill>
                <a:effectLst/>
                <a:latin typeface="verdana" panose="020B0604030504040204" pitchFamily="34" charset="0"/>
              </a:rPr>
              <a:t>Develop a script for the exercise, including surprise elements, which may not be addressed in the transportation management plan.</a:t>
            </a:r>
          </a:p>
          <a:p>
            <a:pPr algn="l">
              <a:buFont typeface="Arial" panose="020B0604020202020204" pitchFamily="34" charset="0"/>
              <a:buChar char="•"/>
            </a:pPr>
            <a:r>
              <a:rPr lang="en-US" b="0" i="0" dirty="0">
                <a:solidFill>
                  <a:srgbClr val="000000"/>
                </a:solidFill>
                <a:effectLst/>
                <a:latin typeface="verdana" panose="020B0604030504040204" pitchFamily="34" charset="0"/>
              </a:rPr>
              <a:t>Provide a timeline for the exercise to play-out (the exercise will probably take place in an accelerated timeframe compared to a real-life event).</a:t>
            </a:r>
          </a:p>
          <a:p>
            <a:pPr algn="l">
              <a:buFont typeface="Arial" panose="020B0604020202020204" pitchFamily="34" charset="0"/>
              <a:buChar char="•"/>
            </a:pPr>
            <a:r>
              <a:rPr lang="en-US" b="0" i="0" dirty="0">
                <a:solidFill>
                  <a:srgbClr val="000000"/>
                </a:solidFill>
                <a:effectLst/>
                <a:latin typeface="verdana" panose="020B0604030504040204" pitchFamily="34" charset="0"/>
              </a:rPr>
              <a:t>Identify reviewers who will watch the exercise and take notes.</a:t>
            </a:r>
          </a:p>
          <a:p>
            <a:pPr algn="l">
              <a:buFont typeface="Arial" panose="020B0604020202020204" pitchFamily="34" charset="0"/>
              <a:buChar char="•"/>
            </a:pPr>
            <a:r>
              <a:rPr lang="en-US" b="0" i="0" dirty="0">
                <a:solidFill>
                  <a:srgbClr val="000000"/>
                </a:solidFill>
                <a:effectLst/>
                <a:latin typeface="verdana" panose="020B0604030504040204" pitchFamily="34" charset="0"/>
              </a:rPr>
              <a:t>Provide time to review the exercise.</a:t>
            </a:r>
          </a:p>
          <a:p>
            <a:pPr algn="l">
              <a:buFont typeface="Arial" panose="020B0604020202020204" pitchFamily="34" charset="0"/>
              <a:buChar char="•"/>
            </a:pPr>
            <a:r>
              <a:rPr lang="en-US" b="0" i="0" dirty="0">
                <a:solidFill>
                  <a:srgbClr val="000000"/>
                </a:solidFill>
                <a:effectLst/>
                <a:latin typeface="verdana" panose="020B0604030504040204" pitchFamily="34" charset="0"/>
              </a:rPr>
              <a:t>Modify the plan based on what was learned during the exercise.</a:t>
            </a:r>
          </a:p>
          <a:p>
            <a:endParaRPr lang="en-US" dirty="0"/>
          </a:p>
        </p:txBody>
      </p:sp>
    </p:spTree>
    <p:extLst>
      <p:ext uri="{BB962C8B-B14F-4D97-AF65-F5344CB8AC3E}">
        <p14:creationId xmlns:p14="http://schemas.microsoft.com/office/powerpoint/2010/main" val="40890318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8C6A7C-C256-7060-8A10-5785046B0999}"/>
              </a:ext>
            </a:extLst>
          </p:cNvPr>
          <p:cNvSpPr>
            <a:spLocks noGrp="1"/>
          </p:cNvSpPr>
          <p:nvPr>
            <p:ph type="title"/>
          </p:nvPr>
        </p:nvSpPr>
        <p:spPr/>
        <p:txBody>
          <a:bodyPr/>
          <a:lstStyle/>
          <a:p>
            <a:r>
              <a:rPr lang="en-US" dirty="0"/>
              <a:t>Policies, Procedures</a:t>
            </a:r>
          </a:p>
        </p:txBody>
      </p:sp>
      <p:sp>
        <p:nvSpPr>
          <p:cNvPr id="3" name="Content Placeholder 2">
            <a:extLst>
              <a:ext uri="{FF2B5EF4-FFF2-40B4-BE49-F238E27FC236}">
                <a16:creationId xmlns:a16="http://schemas.microsoft.com/office/drawing/2014/main" id="{10380F9D-78FA-C144-0517-630D4EA2DE2F}"/>
              </a:ext>
            </a:extLst>
          </p:cNvPr>
          <p:cNvSpPr>
            <a:spLocks noGrp="1"/>
          </p:cNvSpPr>
          <p:nvPr>
            <p:ph idx="1"/>
          </p:nvPr>
        </p:nvSpPr>
        <p:spPr/>
        <p:txBody>
          <a:bodyPr/>
          <a:lstStyle/>
          <a:p>
            <a:r>
              <a:rPr lang="en-US" dirty="0"/>
              <a:t>Do you have an active shooter policy? </a:t>
            </a:r>
          </a:p>
          <a:p>
            <a:r>
              <a:rPr lang="en-US" dirty="0"/>
              <a:t>Do you have a process for an unidentified item on a bus? </a:t>
            </a:r>
          </a:p>
          <a:p>
            <a:r>
              <a:rPr lang="en-US" dirty="0"/>
              <a:t>Do you do any awareness training? </a:t>
            </a:r>
          </a:p>
          <a:p>
            <a:r>
              <a:rPr lang="en-US" dirty="0"/>
              <a:t>Who should a driver call first? </a:t>
            </a:r>
          </a:p>
          <a:p>
            <a:r>
              <a:rPr lang="en-US" dirty="0"/>
              <a:t>Fight or Flight Response on a Motor Coach, School Bus, Transit Bus?</a:t>
            </a:r>
          </a:p>
        </p:txBody>
      </p:sp>
    </p:spTree>
    <p:extLst>
      <p:ext uri="{BB962C8B-B14F-4D97-AF65-F5344CB8AC3E}">
        <p14:creationId xmlns:p14="http://schemas.microsoft.com/office/powerpoint/2010/main" val="31668324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7C5ECB-9F2F-76D2-8111-396A5B0B6784}"/>
              </a:ext>
            </a:extLst>
          </p:cNvPr>
          <p:cNvSpPr>
            <a:spLocks noGrp="1"/>
          </p:cNvSpPr>
          <p:nvPr>
            <p:ph type="title"/>
          </p:nvPr>
        </p:nvSpPr>
        <p:spPr/>
        <p:txBody>
          <a:bodyPr/>
          <a:lstStyle/>
          <a:p>
            <a:r>
              <a:rPr lang="en-US" dirty="0"/>
              <a:t>How to make this a success</a:t>
            </a:r>
          </a:p>
        </p:txBody>
      </p:sp>
      <p:sp>
        <p:nvSpPr>
          <p:cNvPr id="3" name="Content Placeholder 2">
            <a:extLst>
              <a:ext uri="{FF2B5EF4-FFF2-40B4-BE49-F238E27FC236}">
                <a16:creationId xmlns:a16="http://schemas.microsoft.com/office/drawing/2014/main" id="{43AF8A84-6AA7-4FA9-20F9-535FC568A984}"/>
              </a:ext>
            </a:extLst>
          </p:cNvPr>
          <p:cNvSpPr>
            <a:spLocks noGrp="1"/>
          </p:cNvSpPr>
          <p:nvPr>
            <p:ph idx="1"/>
          </p:nvPr>
        </p:nvSpPr>
        <p:spPr/>
        <p:txBody>
          <a:bodyPr>
            <a:normAutofit fontScale="47500" lnSpcReduction="20000"/>
          </a:bodyPr>
          <a:lstStyle/>
          <a:p>
            <a:pPr algn="l"/>
            <a:r>
              <a:rPr lang="en-US" b="0" i="0" dirty="0">
                <a:solidFill>
                  <a:srgbClr val="000000"/>
                </a:solidFill>
                <a:effectLst/>
                <a:latin typeface="verdana" panose="020B0604030504040204" pitchFamily="34" charset="0"/>
              </a:rPr>
              <a:t>The following are guidelines that will make your tabletop exercise more effective:</a:t>
            </a:r>
          </a:p>
          <a:p>
            <a:pPr algn="l">
              <a:buFont typeface="Arial" panose="020B0604020202020204" pitchFamily="34" charset="0"/>
              <a:buChar char="•"/>
            </a:pPr>
            <a:r>
              <a:rPr lang="en-US" b="0" i="0" dirty="0">
                <a:solidFill>
                  <a:srgbClr val="000000"/>
                </a:solidFill>
                <a:effectLst/>
                <a:latin typeface="verdana" panose="020B0604030504040204" pitchFamily="34" charset="0"/>
              </a:rPr>
              <a:t>The exercise should be held in a room with a conference table, or with the seating arranged in a manner in which the participants are able to see all other participants.</a:t>
            </a:r>
          </a:p>
          <a:p>
            <a:pPr algn="l">
              <a:buFont typeface="Arial" panose="020B0604020202020204" pitchFamily="34" charset="0"/>
              <a:buChar char="•"/>
            </a:pPr>
            <a:r>
              <a:rPr lang="en-US" b="0" i="0" dirty="0">
                <a:solidFill>
                  <a:srgbClr val="000000"/>
                </a:solidFill>
                <a:effectLst/>
                <a:latin typeface="verdana" panose="020B0604030504040204" pitchFamily="34" charset="0"/>
              </a:rPr>
              <a:t>Have coffee/soda available for the participants helps promote a relaxed atmosphere.</a:t>
            </a:r>
          </a:p>
          <a:p>
            <a:pPr algn="l">
              <a:buFont typeface="Arial" panose="020B0604020202020204" pitchFamily="34" charset="0"/>
              <a:buChar char="•"/>
            </a:pPr>
            <a:r>
              <a:rPr lang="en-US" b="0" i="0" dirty="0">
                <a:solidFill>
                  <a:srgbClr val="000000"/>
                </a:solidFill>
                <a:effectLst/>
                <a:latin typeface="verdana" panose="020B0604030504040204" pitchFamily="34" charset="0"/>
              </a:rPr>
              <a:t>Provide a large detailed map of the exercise area so that all participants can visualize the area involved.</a:t>
            </a:r>
          </a:p>
          <a:p>
            <a:pPr algn="l">
              <a:buFont typeface="Arial" panose="020B0604020202020204" pitchFamily="34" charset="0"/>
              <a:buChar char="•"/>
            </a:pPr>
            <a:r>
              <a:rPr lang="en-US" b="0" i="0" dirty="0">
                <a:solidFill>
                  <a:srgbClr val="000000"/>
                </a:solidFill>
                <a:effectLst/>
                <a:latin typeface="verdana" panose="020B0604030504040204" pitchFamily="34" charset="0"/>
              </a:rPr>
              <a:t>A recorder (not an exercise "player") should write down exercise responses and note the major issues/problems.</a:t>
            </a:r>
          </a:p>
          <a:p>
            <a:pPr algn="l">
              <a:buFont typeface="Arial" panose="020B0604020202020204" pitchFamily="34" charset="0"/>
              <a:buChar char="•"/>
            </a:pPr>
            <a:r>
              <a:rPr lang="en-US" b="0" i="0" dirty="0">
                <a:solidFill>
                  <a:srgbClr val="000000"/>
                </a:solidFill>
                <a:effectLst/>
                <a:latin typeface="verdana" panose="020B0604030504040204" pitchFamily="34" charset="0"/>
              </a:rPr>
              <a:t>Plan on at least one hour, preferably three for the exercise. If the exercise fails to become productive within the first hour, it's best to discontinue and discuss the possible reasons why this has occurred.</a:t>
            </a:r>
          </a:p>
          <a:p>
            <a:pPr algn="l">
              <a:buFont typeface="Arial" panose="020B0604020202020204" pitchFamily="34" charset="0"/>
              <a:buChar char="•"/>
            </a:pPr>
            <a:r>
              <a:rPr lang="en-US" b="0" i="0" dirty="0">
                <a:solidFill>
                  <a:srgbClr val="000000"/>
                </a:solidFill>
                <a:effectLst/>
                <a:latin typeface="verdana" panose="020B0604030504040204" pitchFamily="34" charset="0"/>
              </a:rPr>
              <a:t>After the exercise-all participants should be asked to complete an evaluation of the exercise, and make suggestions and comments with regard to emergency operations plan revisions.</a:t>
            </a:r>
          </a:p>
          <a:p>
            <a:pPr algn="l">
              <a:buFont typeface="Arial" panose="020B0604020202020204" pitchFamily="34" charset="0"/>
              <a:buChar char="•"/>
            </a:pPr>
            <a:r>
              <a:rPr lang="en-US" b="0" i="0" dirty="0">
                <a:solidFill>
                  <a:srgbClr val="000000"/>
                </a:solidFill>
                <a:effectLst/>
                <a:latin typeface="verdana" panose="020B0604030504040204" pitchFamily="34" charset="0"/>
              </a:rPr>
              <a:t>A need to schedule future meetings to revise the plan shortly after this tabletop exercise, while thoughts are still fresh in everyone's mind, may be appropriate.</a:t>
            </a:r>
          </a:p>
          <a:p>
            <a:pPr algn="l"/>
            <a:r>
              <a:rPr lang="en-US" b="0" i="0" dirty="0">
                <a:solidFill>
                  <a:srgbClr val="000000"/>
                </a:solidFill>
                <a:effectLst/>
                <a:latin typeface="verdana" panose="020B0604030504040204" pitchFamily="34" charset="0"/>
              </a:rPr>
              <a:t>Additional tabletop exercises may be needed to evaluate the revisions/accomplish local goals of this exercise.</a:t>
            </a:r>
          </a:p>
          <a:p>
            <a:endParaRPr lang="en-US" dirty="0"/>
          </a:p>
        </p:txBody>
      </p:sp>
    </p:spTree>
    <p:extLst>
      <p:ext uri="{BB962C8B-B14F-4D97-AF65-F5344CB8AC3E}">
        <p14:creationId xmlns:p14="http://schemas.microsoft.com/office/powerpoint/2010/main" val="1568296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AD863C-CE96-030B-5B01-CF320451D311}"/>
              </a:ext>
            </a:extLst>
          </p:cNvPr>
          <p:cNvSpPr>
            <a:spLocks noGrp="1"/>
          </p:cNvSpPr>
          <p:nvPr>
            <p:ph type="title"/>
          </p:nvPr>
        </p:nvSpPr>
        <p:spPr/>
        <p:txBody>
          <a:bodyPr>
            <a:normAutofit fontScale="90000"/>
          </a:bodyPr>
          <a:lstStyle/>
          <a:p>
            <a:r>
              <a:rPr lang="en-US" dirty="0"/>
              <a:t>What is a TSA Table Top </a:t>
            </a:r>
            <a:r>
              <a:rPr lang="en-US" dirty="0" err="1"/>
              <a:t>Excersice</a:t>
            </a:r>
            <a:r>
              <a:rPr lang="en-US" dirty="0"/>
              <a:t>? </a:t>
            </a:r>
          </a:p>
        </p:txBody>
      </p:sp>
      <p:sp>
        <p:nvSpPr>
          <p:cNvPr id="3" name="Content Placeholder 2">
            <a:extLst>
              <a:ext uri="{FF2B5EF4-FFF2-40B4-BE49-F238E27FC236}">
                <a16:creationId xmlns:a16="http://schemas.microsoft.com/office/drawing/2014/main" id="{5F775362-66D0-6055-8A3F-45642E09BD10}"/>
              </a:ext>
            </a:extLst>
          </p:cNvPr>
          <p:cNvSpPr>
            <a:spLocks noGrp="1"/>
          </p:cNvSpPr>
          <p:nvPr>
            <p:ph idx="1"/>
          </p:nvPr>
        </p:nvSpPr>
        <p:spPr/>
        <p:txBody>
          <a:bodyPr>
            <a:normAutofit fontScale="32500" lnSpcReduction="20000"/>
          </a:bodyPr>
          <a:lstStyle/>
          <a:p>
            <a:pPr algn="l"/>
            <a:r>
              <a:rPr lang="en-US" b="1" i="0" dirty="0">
                <a:solidFill>
                  <a:srgbClr val="333333"/>
                </a:solidFill>
                <a:effectLst/>
                <a:latin typeface="Segoe UI" panose="020B0502040204020203" pitchFamily="34" charset="0"/>
              </a:rPr>
              <a:t>Background</a:t>
            </a:r>
            <a:endParaRPr lang="en-US" b="0" i="0" dirty="0">
              <a:solidFill>
                <a:srgbClr val="333333"/>
              </a:solidFill>
              <a:effectLst/>
              <a:latin typeface="Segoe UI" panose="020B0502040204020203" pitchFamily="34" charset="0"/>
            </a:endParaRPr>
          </a:p>
          <a:p>
            <a:pPr algn="l"/>
            <a:r>
              <a:rPr lang="en-US" b="0" i="0" dirty="0">
                <a:solidFill>
                  <a:srgbClr val="333333"/>
                </a:solidFill>
                <a:effectLst/>
                <a:latin typeface="Segoe UI" panose="020B0502040204020203" pitchFamily="34" charset="0"/>
              </a:rPr>
              <a:t>The Transportation Security Administration's (TSA) Intermodal Security Training and Exercise Program (I-STEP) provides exercise, training, and security planning tools and services to the transportation community. The program focuses on the security nexus of the intermodal transportation environment, serving mass transit, freight rail, pipeline, port and intermodal, highway and motor carrier, and aviation modes. Working in partnership with the transportation modes, I-STEP enables security partners to:</a:t>
            </a:r>
          </a:p>
          <a:p>
            <a:pPr algn="l">
              <a:buFont typeface="Arial" panose="020B0604020202020204" pitchFamily="34" charset="0"/>
              <a:buChar char="•"/>
            </a:pPr>
            <a:r>
              <a:rPr lang="en-US" b="0" i="0" dirty="0">
                <a:solidFill>
                  <a:srgbClr val="333333"/>
                </a:solidFill>
                <a:effectLst/>
                <a:latin typeface="Segoe UI" panose="020B0502040204020203" pitchFamily="34" charset="0"/>
              </a:rPr>
              <a:t>Enhance security capabilities - Strengthen plans, policies, and procedures; clarify roles and responsibilities; validate planning needs; and strengthen grant proposals.</a:t>
            </a:r>
          </a:p>
          <a:p>
            <a:pPr algn="l">
              <a:buFont typeface="Arial" panose="020B0604020202020204" pitchFamily="34" charset="0"/>
              <a:buChar char="•"/>
            </a:pPr>
            <a:r>
              <a:rPr lang="en-US" b="0" i="0" dirty="0">
                <a:solidFill>
                  <a:srgbClr val="333333"/>
                </a:solidFill>
                <a:effectLst/>
                <a:latin typeface="Segoe UI" panose="020B0502040204020203" pitchFamily="34" charset="0"/>
              </a:rPr>
              <a:t>Build partnerships - Develop relationships with regional transportation players and other stakeholders.</a:t>
            </a:r>
          </a:p>
          <a:p>
            <a:pPr algn="l">
              <a:buFont typeface="Arial" panose="020B0604020202020204" pitchFamily="34" charset="0"/>
              <a:buChar char="•"/>
            </a:pPr>
            <a:r>
              <a:rPr lang="en-US" b="0" i="0" dirty="0">
                <a:solidFill>
                  <a:srgbClr val="333333"/>
                </a:solidFill>
                <a:effectLst/>
                <a:latin typeface="Segoe UI" panose="020B0502040204020203" pitchFamily="34" charset="0"/>
              </a:rPr>
              <a:t>Gain insights in transportation security - Network with peers to gain a deeper understanding of security lessons learned and best practices.</a:t>
            </a:r>
          </a:p>
          <a:p>
            <a:pPr algn="l"/>
            <a:r>
              <a:rPr lang="en-US" b="0" i="0" dirty="0">
                <a:solidFill>
                  <a:srgbClr val="333333"/>
                </a:solidFill>
                <a:effectLst/>
                <a:latin typeface="Segoe UI" panose="020B0502040204020203" pitchFamily="34" charset="0"/>
              </a:rPr>
              <a:t>I-STEP is the only Federal exercise program to focus on the security nexus of the intermodal transportation environment. As a result, the program reduces risk to individual systems as well as the entire transportation network. I-STEP aligns to TSA's Transportation Systems Sector-Specific Plans (TSSSP) under the National Infrastructure Protection Plan (NIPP). The office of Policy, Plans, and Engagement (PPE) manages this program.</a:t>
            </a:r>
          </a:p>
          <a:p>
            <a:pPr algn="l"/>
            <a:br>
              <a:rPr lang="en-US" b="0" i="0" dirty="0">
                <a:solidFill>
                  <a:srgbClr val="333333"/>
                </a:solidFill>
                <a:effectLst/>
                <a:latin typeface="Segoe UI" panose="020B0502040204020203" pitchFamily="34" charset="0"/>
              </a:rPr>
            </a:br>
            <a:endParaRPr lang="en-US" b="0" i="0" dirty="0">
              <a:solidFill>
                <a:srgbClr val="333333"/>
              </a:solidFill>
              <a:effectLst/>
              <a:latin typeface="Segoe UI" panose="020B0502040204020203" pitchFamily="34" charset="0"/>
            </a:endParaRPr>
          </a:p>
          <a:p>
            <a:pPr algn="l"/>
            <a:r>
              <a:rPr lang="en-US" b="0" i="0" dirty="0">
                <a:solidFill>
                  <a:srgbClr val="333333"/>
                </a:solidFill>
                <a:effectLst/>
                <a:latin typeface="Segoe UI" panose="020B0502040204020203" pitchFamily="34" charset="0"/>
              </a:rPr>
              <a:t>The Exercise Information System (EXIS) portal guides users through a step-by-step exercise planning process to develop their own specific security exercise. EXIS is an intuitive system providing a variety of exercise planning and evaluation tools as well as lessons learned and best practices from the DHS Transportation Systems Sector and other aligned user communities. Lessons learned and best practices from exercises and training events along with intelligence information help shape transportation security policy and guidance. Go to: </a:t>
            </a:r>
            <a:r>
              <a:rPr lang="en-US" b="0" i="0" u="none" strike="noStrike" dirty="0">
                <a:solidFill>
                  <a:srgbClr val="0072C6"/>
                </a:solidFill>
                <a:effectLst/>
                <a:latin typeface="Segoe UI" panose="020B0502040204020203" pitchFamily="34" charset="0"/>
                <a:hlinkClick r:id="rId2"/>
              </a:rPr>
              <a:t>https://exis.tsa.dhs.gov</a:t>
            </a:r>
            <a:r>
              <a:rPr lang="en-US" b="0" i="0" dirty="0">
                <a:solidFill>
                  <a:srgbClr val="333333"/>
                </a:solidFill>
                <a:effectLst/>
                <a:latin typeface="Segoe UI" panose="020B0502040204020203" pitchFamily="34" charset="0"/>
              </a:rPr>
              <a:t> to receive an account and use the tool.</a:t>
            </a:r>
          </a:p>
          <a:p>
            <a:br>
              <a:rPr lang="en-US" dirty="0"/>
            </a:br>
            <a:endParaRPr lang="en-US" dirty="0"/>
          </a:p>
        </p:txBody>
      </p:sp>
    </p:spTree>
    <p:extLst>
      <p:ext uri="{BB962C8B-B14F-4D97-AF65-F5344CB8AC3E}">
        <p14:creationId xmlns:p14="http://schemas.microsoft.com/office/powerpoint/2010/main" val="17256689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881845-1678-E9C8-ECC0-48044C857510}"/>
              </a:ext>
            </a:extLst>
          </p:cNvPr>
          <p:cNvSpPr>
            <a:spLocks noGrp="1"/>
          </p:cNvSpPr>
          <p:nvPr>
            <p:ph type="title"/>
          </p:nvPr>
        </p:nvSpPr>
        <p:spPr/>
        <p:txBody>
          <a:bodyPr>
            <a:normAutofit fontScale="90000"/>
          </a:bodyPr>
          <a:lstStyle/>
          <a:p>
            <a:r>
              <a:rPr lang="en-US" dirty="0"/>
              <a:t>Objectives During the Exercise </a:t>
            </a:r>
          </a:p>
        </p:txBody>
      </p:sp>
      <p:sp>
        <p:nvSpPr>
          <p:cNvPr id="3" name="Content Placeholder 2">
            <a:extLst>
              <a:ext uri="{FF2B5EF4-FFF2-40B4-BE49-F238E27FC236}">
                <a16:creationId xmlns:a16="http://schemas.microsoft.com/office/drawing/2014/main" id="{88C9D91E-2953-F63A-D1E9-38F7745043C0}"/>
              </a:ext>
            </a:extLst>
          </p:cNvPr>
          <p:cNvSpPr>
            <a:spLocks noGrp="1"/>
          </p:cNvSpPr>
          <p:nvPr>
            <p:ph idx="1"/>
          </p:nvPr>
        </p:nvSpPr>
        <p:spPr/>
        <p:txBody>
          <a:bodyPr>
            <a:normAutofit fontScale="62500" lnSpcReduction="20000"/>
          </a:bodyPr>
          <a:lstStyle/>
          <a:p>
            <a:pPr algn="l">
              <a:buFont typeface="Arial" panose="020B0604020202020204" pitchFamily="34" charset="0"/>
              <a:buChar char="•"/>
            </a:pPr>
            <a:r>
              <a:rPr lang="en-US" b="1" i="0" u="sng" dirty="0">
                <a:solidFill>
                  <a:srgbClr val="333333"/>
                </a:solidFill>
                <a:effectLst/>
                <a:latin typeface="Segoe UI" panose="020B0502040204020203" pitchFamily="34" charset="0"/>
              </a:rPr>
              <a:t>Mission Area: </a:t>
            </a:r>
            <a:r>
              <a:rPr lang="en-US" b="0" i="0" u="sng" dirty="0">
                <a:solidFill>
                  <a:srgbClr val="333333"/>
                </a:solidFill>
                <a:effectLst/>
                <a:latin typeface="Segoe UI" panose="020B0502040204020203" pitchFamily="34" charset="0"/>
              </a:rPr>
              <a:t>Prevention</a:t>
            </a:r>
            <a:br>
              <a:rPr lang="en-US" dirty="0"/>
            </a:br>
            <a:r>
              <a:rPr lang="en-US" b="1" i="0" dirty="0">
                <a:solidFill>
                  <a:srgbClr val="333333"/>
                </a:solidFill>
                <a:effectLst/>
                <a:latin typeface="Segoe UI" panose="020B0502040204020203" pitchFamily="34" charset="0"/>
              </a:rPr>
              <a:t>Core Capability</a:t>
            </a:r>
            <a:r>
              <a:rPr lang="en-US" b="0" i="0" dirty="0">
                <a:solidFill>
                  <a:srgbClr val="333333"/>
                </a:solidFill>
                <a:effectLst/>
                <a:latin typeface="Segoe UI" panose="020B0502040204020203" pitchFamily="34" charset="0"/>
              </a:rPr>
              <a:t>: Intelligence and Information Sharing Objective</a:t>
            </a:r>
            <a:r>
              <a:rPr lang="en-US" b="1" i="0" dirty="0">
                <a:solidFill>
                  <a:srgbClr val="333333"/>
                </a:solidFill>
                <a:effectLst/>
                <a:latin typeface="Segoe UI" panose="020B0502040204020203" pitchFamily="34" charset="0"/>
              </a:rPr>
              <a:t> 1: </a:t>
            </a:r>
            <a:r>
              <a:rPr lang="en-US" b="0" i="0" dirty="0">
                <a:solidFill>
                  <a:srgbClr val="333333"/>
                </a:solidFill>
                <a:effectLst/>
                <a:latin typeface="Segoe UI" panose="020B0502040204020203" pitchFamily="34" charset="0"/>
              </a:rPr>
              <a:t>Assess capabilities and coordination of participating organizations to support the collection, analysis, and dissemination of intelligence about security threats to national, regional, or local transportation operators and security stakeholders.</a:t>
            </a:r>
          </a:p>
          <a:p>
            <a:pPr algn="l">
              <a:buFont typeface="Arial" panose="020B0604020202020204" pitchFamily="34" charset="0"/>
              <a:buChar char="•"/>
            </a:pPr>
            <a:r>
              <a:rPr lang="en-US" b="1" i="0" u="sng" dirty="0">
                <a:solidFill>
                  <a:srgbClr val="333333"/>
                </a:solidFill>
                <a:effectLst/>
                <a:latin typeface="Segoe UI" panose="020B0502040204020203" pitchFamily="34" charset="0"/>
              </a:rPr>
              <a:t>Mission Area: </a:t>
            </a:r>
            <a:r>
              <a:rPr lang="en-US" b="0" i="0" u="sng" dirty="0">
                <a:solidFill>
                  <a:srgbClr val="333333"/>
                </a:solidFill>
                <a:effectLst/>
                <a:latin typeface="Segoe UI" panose="020B0502040204020203" pitchFamily="34" charset="0"/>
              </a:rPr>
              <a:t>Protection</a:t>
            </a:r>
            <a:br>
              <a:rPr lang="en-US" dirty="0"/>
            </a:br>
            <a:r>
              <a:rPr lang="en-US" b="1" i="0" dirty="0">
                <a:solidFill>
                  <a:srgbClr val="333333"/>
                </a:solidFill>
                <a:effectLst/>
                <a:latin typeface="Segoe UI" panose="020B0502040204020203" pitchFamily="34" charset="0"/>
              </a:rPr>
              <a:t>Core Capability</a:t>
            </a:r>
            <a:r>
              <a:rPr lang="en-US" b="0" i="0" dirty="0">
                <a:solidFill>
                  <a:srgbClr val="333333"/>
                </a:solidFill>
                <a:effectLst/>
                <a:latin typeface="Segoe UI" panose="020B0502040204020203" pitchFamily="34" charset="0"/>
              </a:rPr>
              <a:t>: Physical Protective Measures Objective</a:t>
            </a:r>
            <a:r>
              <a:rPr lang="en-US" b="1" i="0" dirty="0">
                <a:solidFill>
                  <a:srgbClr val="333333"/>
                </a:solidFill>
                <a:effectLst/>
                <a:latin typeface="Segoe UI" panose="020B0502040204020203" pitchFamily="34" charset="0"/>
              </a:rPr>
              <a:t> 2: </a:t>
            </a:r>
            <a:r>
              <a:rPr lang="en-US" b="0" i="0" dirty="0">
                <a:solidFill>
                  <a:srgbClr val="333333"/>
                </a:solidFill>
                <a:effectLst/>
                <a:latin typeface="Segoe UI" panose="020B0502040204020203" pitchFamily="34" charset="0"/>
              </a:rPr>
              <a:t>Assess how transportation operators and security stakeholders select, resource, share, and implement risk-based physical protective measures following a security threat.</a:t>
            </a:r>
          </a:p>
          <a:p>
            <a:pPr algn="l">
              <a:buFont typeface="Arial" panose="020B0604020202020204" pitchFamily="34" charset="0"/>
              <a:buChar char="•"/>
            </a:pPr>
            <a:r>
              <a:rPr lang="en-US" b="1" i="0" u="sng" dirty="0">
                <a:solidFill>
                  <a:srgbClr val="333333"/>
                </a:solidFill>
                <a:effectLst/>
                <a:latin typeface="Segoe UI" panose="020B0502040204020203" pitchFamily="34" charset="0"/>
              </a:rPr>
              <a:t>Mission Area: </a:t>
            </a:r>
            <a:r>
              <a:rPr lang="en-US" b="0" i="0" u="sng" dirty="0">
                <a:solidFill>
                  <a:srgbClr val="333333"/>
                </a:solidFill>
                <a:effectLst/>
                <a:latin typeface="Segoe UI" panose="020B0502040204020203" pitchFamily="34" charset="0"/>
              </a:rPr>
              <a:t>Response</a:t>
            </a:r>
            <a:br>
              <a:rPr lang="en-US" dirty="0"/>
            </a:br>
            <a:r>
              <a:rPr lang="en-US" b="1" i="0" dirty="0">
                <a:solidFill>
                  <a:srgbClr val="333333"/>
                </a:solidFill>
                <a:effectLst/>
                <a:latin typeface="Segoe UI" panose="020B0502040204020203" pitchFamily="34" charset="0"/>
              </a:rPr>
              <a:t>Core Capability</a:t>
            </a:r>
            <a:r>
              <a:rPr lang="en-US" b="0" i="0" dirty="0">
                <a:solidFill>
                  <a:srgbClr val="333333"/>
                </a:solidFill>
                <a:effectLst/>
                <a:latin typeface="Segoe UI" panose="020B0502040204020203" pitchFamily="34" charset="0"/>
              </a:rPr>
              <a:t>: Operational Coordination Objective</a:t>
            </a:r>
            <a:r>
              <a:rPr lang="en-US" b="1" i="0" dirty="0">
                <a:solidFill>
                  <a:srgbClr val="333333"/>
                </a:solidFill>
                <a:effectLst/>
                <a:latin typeface="Segoe UI" panose="020B0502040204020203" pitchFamily="34" charset="0"/>
              </a:rPr>
              <a:t> 3: </a:t>
            </a:r>
            <a:r>
              <a:rPr lang="en-US" b="0" i="0" dirty="0">
                <a:solidFill>
                  <a:srgbClr val="333333"/>
                </a:solidFill>
                <a:effectLst/>
                <a:latin typeface="Segoe UI" panose="020B0502040204020203" pitchFamily="34" charset="0"/>
              </a:rPr>
              <a:t>Assess capabilities of participating organizations to support local transportation operators, first responders, and other transportation security stakeholders coordinate and communicate following a coordinated attack.</a:t>
            </a:r>
          </a:p>
          <a:p>
            <a:endParaRPr lang="en-US" dirty="0"/>
          </a:p>
        </p:txBody>
      </p:sp>
    </p:spTree>
    <p:extLst>
      <p:ext uri="{BB962C8B-B14F-4D97-AF65-F5344CB8AC3E}">
        <p14:creationId xmlns:p14="http://schemas.microsoft.com/office/powerpoint/2010/main" val="11706480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7EF840-5EB4-889D-12BA-614022D71849}"/>
              </a:ext>
            </a:extLst>
          </p:cNvPr>
          <p:cNvSpPr>
            <a:spLocks noGrp="1"/>
          </p:cNvSpPr>
          <p:nvPr>
            <p:ph type="title"/>
          </p:nvPr>
        </p:nvSpPr>
        <p:spPr/>
        <p:txBody>
          <a:bodyPr/>
          <a:lstStyle/>
          <a:p>
            <a:r>
              <a:rPr lang="en-US" dirty="0"/>
              <a:t>Scenarios</a:t>
            </a:r>
          </a:p>
        </p:txBody>
      </p:sp>
      <p:sp>
        <p:nvSpPr>
          <p:cNvPr id="3" name="Content Placeholder 2">
            <a:extLst>
              <a:ext uri="{FF2B5EF4-FFF2-40B4-BE49-F238E27FC236}">
                <a16:creationId xmlns:a16="http://schemas.microsoft.com/office/drawing/2014/main" id="{8DE4EB0A-23B7-41AD-A4F8-C98BC6C4021C}"/>
              </a:ext>
            </a:extLst>
          </p:cNvPr>
          <p:cNvSpPr>
            <a:spLocks noGrp="1"/>
          </p:cNvSpPr>
          <p:nvPr>
            <p:ph idx="1"/>
          </p:nvPr>
        </p:nvSpPr>
        <p:spPr/>
        <p:txBody>
          <a:bodyPr>
            <a:normAutofit fontScale="62500" lnSpcReduction="20000"/>
          </a:bodyPr>
          <a:lstStyle/>
          <a:p>
            <a:pPr algn="l"/>
            <a:r>
              <a:rPr lang="en-US" b="1" i="0" dirty="0">
                <a:solidFill>
                  <a:srgbClr val="000066"/>
                </a:solidFill>
                <a:effectLst/>
                <a:latin typeface="verdana" panose="020B0604030504040204" pitchFamily="34" charset="0"/>
              </a:rPr>
              <a:t>Scenarios</a:t>
            </a:r>
          </a:p>
          <a:p>
            <a:pPr algn="l"/>
            <a:r>
              <a:rPr lang="en-US" b="0" i="0" dirty="0">
                <a:solidFill>
                  <a:srgbClr val="000000"/>
                </a:solidFill>
                <a:effectLst/>
                <a:latin typeface="verdana" panose="020B0604030504040204" pitchFamily="34" charset="0"/>
              </a:rPr>
              <a:t>The goal of testing a transportation management plan is not to be mistake free, but to identify potential problems areas. For tabletop exercises to be effective, they should test as many parts of the transportation management plan as possible using scenarios. A number of scenarios that cause disruptions to event traffic should be developed, keeping in mind that the scenarios should be as realistic as possible. Often times during a tabletop a simple scenario is presented to initiate discussion, and as the exercise progresses the scenario is escalated. During scenario discussions, operational problems and solutions can be identified.</a:t>
            </a:r>
          </a:p>
          <a:p>
            <a:pPr algn="l"/>
            <a:r>
              <a:rPr lang="en-US" b="0" i="0" dirty="0">
                <a:solidFill>
                  <a:srgbClr val="000000"/>
                </a:solidFill>
                <a:effectLst/>
                <a:latin typeface="verdana" panose="020B0604030504040204" pitchFamily="34" charset="0"/>
              </a:rPr>
              <a:t>These scenarios typically do not require modeled network information, as their primary purpose is to test the stakeholders as to how they would react and to fine tune the responsibilities of each stakeholder and the communications protocol between the stakeholders.</a:t>
            </a:r>
          </a:p>
          <a:p>
            <a:endParaRPr lang="en-US" dirty="0"/>
          </a:p>
        </p:txBody>
      </p:sp>
    </p:spTree>
    <p:extLst>
      <p:ext uri="{BB962C8B-B14F-4D97-AF65-F5344CB8AC3E}">
        <p14:creationId xmlns:p14="http://schemas.microsoft.com/office/powerpoint/2010/main" val="17686630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F01C11-BA9B-D364-55C0-627DB214D1D3}"/>
              </a:ext>
            </a:extLst>
          </p:cNvPr>
          <p:cNvSpPr>
            <a:spLocks noGrp="1"/>
          </p:cNvSpPr>
          <p:nvPr>
            <p:ph type="title"/>
          </p:nvPr>
        </p:nvSpPr>
        <p:spPr/>
        <p:txBody>
          <a:bodyPr/>
          <a:lstStyle/>
          <a:p>
            <a:r>
              <a:rPr lang="en-US" dirty="0"/>
              <a:t>Purpose</a:t>
            </a:r>
          </a:p>
        </p:txBody>
      </p:sp>
      <p:sp>
        <p:nvSpPr>
          <p:cNvPr id="3" name="Content Placeholder 2">
            <a:extLst>
              <a:ext uri="{FF2B5EF4-FFF2-40B4-BE49-F238E27FC236}">
                <a16:creationId xmlns:a16="http://schemas.microsoft.com/office/drawing/2014/main" id="{36DF074A-6855-E96F-26E1-76F51DFE752C}"/>
              </a:ext>
            </a:extLst>
          </p:cNvPr>
          <p:cNvSpPr>
            <a:spLocks noGrp="1"/>
          </p:cNvSpPr>
          <p:nvPr>
            <p:ph idx="1"/>
          </p:nvPr>
        </p:nvSpPr>
        <p:spPr/>
        <p:txBody>
          <a:bodyPr>
            <a:normAutofit fontScale="47500" lnSpcReduction="20000"/>
          </a:bodyPr>
          <a:lstStyle/>
          <a:p>
            <a:pPr algn="l"/>
            <a:r>
              <a:rPr lang="en-US" b="0" i="0" dirty="0">
                <a:solidFill>
                  <a:srgbClr val="000000"/>
                </a:solidFill>
                <a:effectLst/>
                <a:latin typeface="verdana" panose="020B0604030504040204" pitchFamily="34" charset="0"/>
              </a:rPr>
              <a:t>The purpose of a tabletop exercise is to encourage discussion among the stakeholders and to develop recognition of coordination and planning requirements. This can only be accomplished if group discussion takes place freely and without embarrassment to any individual or service. In order to make sure this type of environment exists, it is critical that care be taken when identifying a facilitator for the tabletop exercise. The facilitator of the exercise should be someone who is knowledgeable with the planning and implementation of the transportation plans for planned special events but who is not an exercise "player." Ideally, this would either be the traffic engineer or an instructor who has the responsibility and knowledge of planned special events and resources available in your community.</a:t>
            </a:r>
          </a:p>
          <a:p>
            <a:pPr algn="l"/>
            <a:r>
              <a:rPr lang="en-US" b="0" i="0" dirty="0">
                <a:solidFill>
                  <a:srgbClr val="000000"/>
                </a:solidFill>
                <a:effectLst/>
                <a:latin typeface="verdana" panose="020B0604030504040204" pitchFamily="34" charset="0"/>
              </a:rPr>
              <a:t>Planned special events tabletop exercise participants should (at least) include representatives of fire and rescue, police/law enforcement, transportation and/or public works, venue representatives, transit, emergency medical services, towing and recovery, elected officials, public information, and emergency management, and, if appropriate, a representative from the transportation operations center. Additional details concerning the roles and responsibilities of stakeholders typically involved with the traffic management for unplanned incidents is discussed in greater detail in the Roles and Responsibilities section.</a:t>
            </a:r>
          </a:p>
          <a:p>
            <a:pPr algn="l"/>
            <a:r>
              <a:rPr lang="en-US" b="0" i="0" dirty="0">
                <a:solidFill>
                  <a:srgbClr val="000000"/>
                </a:solidFill>
                <a:effectLst/>
                <a:latin typeface="verdana" panose="020B0604030504040204" pitchFamily="34" charset="0"/>
              </a:rPr>
              <a:t>In addition, since participants can not be expected to remember all that takes place during the exercise, it is critical that observers be used to: (1) watch what happens, (2) take notes on what is seen and heard, and (3) recount observations during the review process.</a:t>
            </a:r>
          </a:p>
          <a:p>
            <a:endParaRPr lang="en-US" dirty="0"/>
          </a:p>
        </p:txBody>
      </p:sp>
    </p:spTree>
    <p:extLst>
      <p:ext uri="{BB962C8B-B14F-4D97-AF65-F5344CB8AC3E}">
        <p14:creationId xmlns:p14="http://schemas.microsoft.com/office/powerpoint/2010/main" val="28066542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96FED4-E978-6C4A-E1F3-F07E2722FEA9}"/>
              </a:ext>
            </a:extLst>
          </p:cNvPr>
          <p:cNvSpPr>
            <a:spLocks noGrp="1"/>
          </p:cNvSpPr>
          <p:nvPr>
            <p:ph type="title"/>
          </p:nvPr>
        </p:nvSpPr>
        <p:spPr/>
        <p:txBody>
          <a:bodyPr>
            <a:normAutofit fontScale="90000"/>
          </a:bodyPr>
          <a:lstStyle/>
          <a:p>
            <a:r>
              <a:rPr lang="en-US" dirty="0"/>
              <a:t>Exercise Goal</a:t>
            </a:r>
            <a:br>
              <a:rPr lang="en-US" dirty="0"/>
            </a:br>
            <a:r>
              <a:rPr lang="en-US" dirty="0"/>
              <a:t>	</a:t>
            </a:r>
          </a:p>
        </p:txBody>
      </p:sp>
      <p:sp>
        <p:nvSpPr>
          <p:cNvPr id="3" name="Content Placeholder 2">
            <a:extLst>
              <a:ext uri="{FF2B5EF4-FFF2-40B4-BE49-F238E27FC236}">
                <a16:creationId xmlns:a16="http://schemas.microsoft.com/office/drawing/2014/main" id="{411B34E8-4ABD-32F0-BCAB-4B27FF1C539B}"/>
              </a:ext>
            </a:extLst>
          </p:cNvPr>
          <p:cNvSpPr>
            <a:spLocks noGrp="1"/>
          </p:cNvSpPr>
          <p:nvPr>
            <p:ph idx="1"/>
          </p:nvPr>
        </p:nvSpPr>
        <p:spPr/>
        <p:txBody>
          <a:bodyPr/>
          <a:lstStyle/>
          <a:p>
            <a:r>
              <a:rPr lang="en-US" dirty="0"/>
              <a:t>The goal of the event isn’t to have a perfect error free exercise, but to identify weak areas that you can improve on for the future. </a:t>
            </a:r>
          </a:p>
        </p:txBody>
      </p:sp>
    </p:spTree>
    <p:extLst>
      <p:ext uri="{BB962C8B-B14F-4D97-AF65-F5344CB8AC3E}">
        <p14:creationId xmlns:p14="http://schemas.microsoft.com/office/powerpoint/2010/main" val="33897306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EAA3FD-85E4-EED5-5D61-3238F24E0A06}"/>
              </a:ext>
            </a:extLst>
          </p:cNvPr>
          <p:cNvSpPr>
            <a:spLocks noGrp="1"/>
          </p:cNvSpPr>
          <p:nvPr>
            <p:ph type="title"/>
          </p:nvPr>
        </p:nvSpPr>
        <p:spPr/>
        <p:txBody>
          <a:bodyPr/>
          <a:lstStyle/>
          <a:p>
            <a:r>
              <a:rPr lang="en-US" dirty="0"/>
              <a:t>Organizations and Roles</a:t>
            </a:r>
          </a:p>
        </p:txBody>
      </p:sp>
      <p:sp>
        <p:nvSpPr>
          <p:cNvPr id="3" name="Content Placeholder 2">
            <a:extLst>
              <a:ext uri="{FF2B5EF4-FFF2-40B4-BE49-F238E27FC236}">
                <a16:creationId xmlns:a16="http://schemas.microsoft.com/office/drawing/2014/main" id="{0B861F77-E769-08AE-80E1-E23BBAE79890}"/>
              </a:ext>
            </a:extLst>
          </p:cNvPr>
          <p:cNvSpPr>
            <a:spLocks noGrp="1"/>
          </p:cNvSpPr>
          <p:nvPr>
            <p:ph idx="1"/>
          </p:nvPr>
        </p:nvSpPr>
        <p:spPr/>
        <p:txBody>
          <a:bodyPr/>
          <a:lstStyle/>
          <a:p>
            <a:r>
              <a:rPr lang="en-US" dirty="0"/>
              <a:t>Transportation </a:t>
            </a:r>
          </a:p>
          <a:p>
            <a:r>
              <a:rPr lang="en-US" dirty="0"/>
              <a:t>Transit Agency </a:t>
            </a:r>
          </a:p>
          <a:p>
            <a:r>
              <a:rPr lang="en-US" dirty="0"/>
              <a:t>Police/Law Enforcement</a:t>
            </a:r>
          </a:p>
          <a:p>
            <a:r>
              <a:rPr lang="en-US" dirty="0"/>
              <a:t>Emergency Medical </a:t>
            </a:r>
            <a:r>
              <a:rPr lang="en-US" dirty="0" err="1"/>
              <a:t>Servies</a:t>
            </a:r>
            <a:endParaRPr lang="en-US" dirty="0"/>
          </a:p>
          <a:p>
            <a:r>
              <a:rPr lang="en-US" dirty="0"/>
              <a:t>Emergency Management</a:t>
            </a:r>
          </a:p>
          <a:p>
            <a:r>
              <a:rPr lang="en-US" dirty="0"/>
              <a:t>Towing and Recovery</a:t>
            </a:r>
          </a:p>
          <a:p>
            <a:r>
              <a:rPr lang="en-US" dirty="0"/>
              <a:t>Venue Management </a:t>
            </a:r>
          </a:p>
          <a:p>
            <a:endParaRPr lang="en-US" dirty="0"/>
          </a:p>
          <a:p>
            <a:endParaRPr lang="en-US" dirty="0"/>
          </a:p>
          <a:p>
            <a:endParaRPr lang="en-US" dirty="0"/>
          </a:p>
        </p:txBody>
      </p:sp>
    </p:spTree>
    <p:extLst>
      <p:ext uri="{BB962C8B-B14F-4D97-AF65-F5344CB8AC3E}">
        <p14:creationId xmlns:p14="http://schemas.microsoft.com/office/powerpoint/2010/main" val="33964817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AB8D1B-A37B-7DB4-269E-F312023D218F}"/>
              </a:ext>
            </a:extLst>
          </p:cNvPr>
          <p:cNvSpPr>
            <a:spLocks noGrp="1"/>
          </p:cNvSpPr>
          <p:nvPr>
            <p:ph type="title"/>
          </p:nvPr>
        </p:nvSpPr>
        <p:spPr/>
        <p:txBody>
          <a:bodyPr/>
          <a:lstStyle/>
          <a:p>
            <a:r>
              <a:rPr lang="en-US" dirty="0"/>
              <a:t>Organizations and Roles 2</a:t>
            </a:r>
          </a:p>
        </p:txBody>
      </p:sp>
      <p:sp>
        <p:nvSpPr>
          <p:cNvPr id="3" name="Content Placeholder 2">
            <a:extLst>
              <a:ext uri="{FF2B5EF4-FFF2-40B4-BE49-F238E27FC236}">
                <a16:creationId xmlns:a16="http://schemas.microsoft.com/office/drawing/2014/main" id="{07F28D25-111B-B914-5DFA-41653D888A58}"/>
              </a:ext>
            </a:extLst>
          </p:cNvPr>
          <p:cNvSpPr>
            <a:spLocks noGrp="1"/>
          </p:cNvSpPr>
          <p:nvPr>
            <p:ph idx="1"/>
          </p:nvPr>
        </p:nvSpPr>
        <p:spPr/>
        <p:txBody>
          <a:bodyPr/>
          <a:lstStyle/>
          <a:p>
            <a:r>
              <a:rPr lang="en-US" dirty="0"/>
              <a:t>Mayors Office/Governors Office </a:t>
            </a:r>
          </a:p>
          <a:p>
            <a:r>
              <a:rPr lang="en-US" dirty="0"/>
              <a:t>Public Safety Communications</a:t>
            </a:r>
          </a:p>
          <a:p>
            <a:r>
              <a:rPr lang="en-US" dirty="0"/>
              <a:t>Traffic Information/Media </a:t>
            </a:r>
          </a:p>
          <a:p>
            <a:endParaRPr lang="en-US" dirty="0"/>
          </a:p>
        </p:txBody>
      </p:sp>
    </p:spTree>
    <p:extLst>
      <p:ext uri="{BB962C8B-B14F-4D97-AF65-F5344CB8AC3E}">
        <p14:creationId xmlns:p14="http://schemas.microsoft.com/office/powerpoint/2010/main" val="24268656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911452-0D46-7F3D-81EA-BD606A88ABDD}"/>
              </a:ext>
            </a:extLst>
          </p:cNvPr>
          <p:cNvSpPr>
            <a:spLocks noGrp="1"/>
          </p:cNvSpPr>
          <p:nvPr>
            <p:ph type="title"/>
          </p:nvPr>
        </p:nvSpPr>
        <p:spPr/>
        <p:txBody>
          <a:bodyPr/>
          <a:lstStyle/>
          <a:p>
            <a:r>
              <a:rPr lang="en-US" dirty="0"/>
              <a:t>Objectives</a:t>
            </a:r>
          </a:p>
        </p:txBody>
      </p:sp>
      <p:sp>
        <p:nvSpPr>
          <p:cNvPr id="3" name="Content Placeholder 2">
            <a:extLst>
              <a:ext uri="{FF2B5EF4-FFF2-40B4-BE49-F238E27FC236}">
                <a16:creationId xmlns:a16="http://schemas.microsoft.com/office/drawing/2014/main" id="{3B4D38B8-F52D-D007-48CD-1C1BCCD21802}"/>
              </a:ext>
            </a:extLst>
          </p:cNvPr>
          <p:cNvSpPr>
            <a:spLocks noGrp="1"/>
          </p:cNvSpPr>
          <p:nvPr>
            <p:ph idx="1"/>
          </p:nvPr>
        </p:nvSpPr>
        <p:spPr/>
        <p:txBody>
          <a:bodyPr>
            <a:normAutofit fontScale="25000" lnSpcReduction="20000"/>
          </a:bodyPr>
          <a:lstStyle/>
          <a:p>
            <a:pPr algn="l">
              <a:buFont typeface="+mj-lt"/>
              <a:buAutoNum type="arabicPeriod"/>
            </a:pPr>
            <a:r>
              <a:rPr lang="en-US" b="0" i="0" dirty="0">
                <a:solidFill>
                  <a:srgbClr val="000000"/>
                </a:solidFill>
                <a:effectLst/>
                <a:latin typeface="verdana" panose="020B0604030504040204" pitchFamily="34" charset="0"/>
              </a:rPr>
              <a:t>Alert Notification</a:t>
            </a:r>
          </a:p>
          <a:p>
            <a:pPr algn="l">
              <a:buFont typeface="Arial" panose="020B0604020202020204" pitchFamily="34" charset="0"/>
              <a:buChar char="•"/>
            </a:pPr>
            <a:r>
              <a:rPr lang="en-US" b="0" i="0" dirty="0">
                <a:solidFill>
                  <a:srgbClr val="000000"/>
                </a:solidFill>
                <a:effectLst/>
                <a:latin typeface="verdana" panose="020B0604030504040204" pitchFamily="34" charset="0"/>
              </a:rPr>
              <a:t>To demonstrate the ability to alert, mobilize, and activate the personnel, facilities, and systems required for emergence response, and provide for subsequent shift change staffing to maintain operations appropriate for the planned event.</a:t>
            </a:r>
          </a:p>
          <a:p>
            <a:pPr algn="l">
              <a:buFont typeface="+mj-lt"/>
              <a:buAutoNum type="arabicPeriod" startAt="2"/>
            </a:pPr>
            <a:r>
              <a:rPr lang="en-US" b="0" i="0" dirty="0">
                <a:solidFill>
                  <a:srgbClr val="000000"/>
                </a:solidFill>
                <a:effectLst/>
                <a:latin typeface="verdana" panose="020B0604030504040204" pitchFamily="34" charset="0"/>
              </a:rPr>
              <a:t>Communications</a:t>
            </a:r>
          </a:p>
          <a:p>
            <a:pPr algn="l">
              <a:buFont typeface="Arial" panose="020B0604020202020204" pitchFamily="34" charset="0"/>
              <a:buChar char="•"/>
            </a:pPr>
            <a:r>
              <a:rPr lang="en-US" b="0" i="0" dirty="0">
                <a:solidFill>
                  <a:srgbClr val="000000"/>
                </a:solidFill>
                <a:effectLst/>
                <a:latin typeface="verdana" panose="020B0604030504040204" pitchFamily="34" charset="0"/>
              </a:rPr>
              <a:t>To determine the ability to establish and maintain communications essential to support the planned special event</a:t>
            </a:r>
          </a:p>
          <a:p>
            <a:pPr algn="l">
              <a:buFont typeface="Arial" panose="020B0604020202020204" pitchFamily="34" charset="0"/>
              <a:buChar char="•"/>
            </a:pPr>
            <a:r>
              <a:rPr lang="en-US" b="0" i="0" dirty="0">
                <a:solidFill>
                  <a:srgbClr val="000000"/>
                </a:solidFill>
                <a:effectLst/>
                <a:latin typeface="verdana" panose="020B0604030504040204" pitchFamily="34" charset="0"/>
              </a:rPr>
              <a:t>To demonstrate the ability to establish, use, maintain, and manage communications essential to support the planned event as well as any emergency or disaster response and recovery.</a:t>
            </a:r>
          </a:p>
          <a:p>
            <a:pPr algn="l">
              <a:buFont typeface="+mj-lt"/>
              <a:buAutoNum type="arabicPeriod" startAt="3"/>
            </a:pPr>
            <a:r>
              <a:rPr lang="en-US" b="0" i="0" dirty="0">
                <a:solidFill>
                  <a:srgbClr val="000000"/>
                </a:solidFill>
                <a:effectLst/>
                <a:latin typeface="verdana" panose="020B0604030504040204" pitchFamily="34" charset="0"/>
              </a:rPr>
              <a:t>Coordination &amp; Control</a:t>
            </a:r>
          </a:p>
          <a:p>
            <a:pPr algn="l">
              <a:buFont typeface="Arial" panose="020B0604020202020204" pitchFamily="34" charset="0"/>
              <a:buChar char="•"/>
            </a:pPr>
            <a:r>
              <a:rPr lang="en-US" b="0" i="0" dirty="0">
                <a:solidFill>
                  <a:srgbClr val="000000"/>
                </a:solidFill>
                <a:effectLst/>
                <a:latin typeface="verdana" panose="020B0604030504040204" pitchFamily="34" charset="0"/>
              </a:rPr>
              <a:t>To determine the coordination and the effectiveness of mutual aid plans among jurisdictions or organizations as part of the implementation of the planned special event.</a:t>
            </a:r>
          </a:p>
          <a:p>
            <a:pPr algn="l">
              <a:buFont typeface="Arial" panose="020B0604020202020204" pitchFamily="34" charset="0"/>
              <a:buChar char="•"/>
            </a:pPr>
            <a:r>
              <a:rPr lang="en-US" b="0" i="0" dirty="0">
                <a:solidFill>
                  <a:srgbClr val="000000"/>
                </a:solidFill>
                <a:effectLst/>
                <a:latin typeface="verdana" panose="020B0604030504040204" pitchFamily="34" charset="0"/>
              </a:rPr>
              <a:t>To determine the effectiveness of procedures for requesting resources from a higher level of government</a:t>
            </a:r>
          </a:p>
          <a:p>
            <a:pPr algn="l">
              <a:buFont typeface="Arial" panose="020B0604020202020204" pitchFamily="34" charset="0"/>
              <a:buChar char="•"/>
            </a:pPr>
            <a:r>
              <a:rPr lang="en-US" b="0" i="0" dirty="0">
                <a:solidFill>
                  <a:srgbClr val="000000"/>
                </a:solidFill>
                <a:effectLst/>
                <a:latin typeface="verdana" panose="020B0604030504040204" pitchFamily="34" charset="0"/>
              </a:rPr>
              <a:t>To determine the level of cooperation and coordination among and between agencies, departments, and organizations of the jurisdiction in responding to problems associated with a major planned event.</a:t>
            </a:r>
          </a:p>
          <a:p>
            <a:pPr algn="l">
              <a:buFont typeface="Arial" panose="020B0604020202020204" pitchFamily="34" charset="0"/>
              <a:buChar char="•"/>
            </a:pPr>
            <a:r>
              <a:rPr lang="en-US" b="0" i="0" dirty="0">
                <a:solidFill>
                  <a:srgbClr val="000000"/>
                </a:solidFill>
                <a:effectLst/>
                <a:latin typeface="verdana" panose="020B0604030504040204" pitchFamily="34" charset="0"/>
              </a:rPr>
              <a:t>To determine the ability of Transportation Management Center or Transportation Operations Center (TMC or TOC) personnel to assess events, make decisions on corrective action measures, and direct field personnel on procedures to remedy problems.</a:t>
            </a:r>
          </a:p>
          <a:p>
            <a:pPr algn="l">
              <a:buFont typeface="Arial" panose="020B0604020202020204" pitchFamily="34" charset="0"/>
              <a:buChar char="•"/>
            </a:pPr>
            <a:r>
              <a:rPr lang="en-US" b="0" i="0" dirty="0">
                <a:solidFill>
                  <a:srgbClr val="000000"/>
                </a:solidFill>
                <a:effectLst/>
                <a:latin typeface="verdana" panose="020B0604030504040204" pitchFamily="34" charset="0"/>
              </a:rPr>
              <a:t>To determine the level of knowledge that TMC or TOC personnel possess regarding plan familiarity, changes to the transportation plan, contingency planning, and decision-making.</a:t>
            </a:r>
          </a:p>
          <a:p>
            <a:pPr algn="l">
              <a:buFont typeface="Arial" panose="020B0604020202020204" pitchFamily="34" charset="0"/>
              <a:buChar char="•"/>
            </a:pPr>
            <a:r>
              <a:rPr lang="en-US" b="0" i="0" dirty="0">
                <a:solidFill>
                  <a:srgbClr val="000000"/>
                </a:solidFill>
                <a:effectLst/>
                <a:latin typeface="verdana" panose="020B0604030504040204" pitchFamily="34" charset="0"/>
              </a:rPr>
              <a:t>To determine the capabilities of the jurisdiction to effectively use support agencies when local forces are fully committed or incapable of providing a needed service</a:t>
            </a:r>
          </a:p>
          <a:p>
            <a:pPr algn="l">
              <a:buFont typeface="Arial" panose="020B0604020202020204" pitchFamily="34" charset="0"/>
              <a:buChar char="•"/>
            </a:pPr>
            <a:r>
              <a:rPr lang="en-US" b="0" i="0" dirty="0">
                <a:solidFill>
                  <a:srgbClr val="000000"/>
                </a:solidFill>
                <a:effectLst/>
                <a:latin typeface="verdana" panose="020B0604030504040204" pitchFamily="34" charset="0"/>
              </a:rPr>
              <a:t>To determine the adequacy of facilities, equipment, displays, and other materials to support the planned special event</a:t>
            </a:r>
          </a:p>
          <a:p>
            <a:pPr algn="l">
              <a:buFont typeface="Arial" panose="020B0604020202020204" pitchFamily="34" charset="0"/>
              <a:buChar char="•"/>
            </a:pPr>
            <a:r>
              <a:rPr lang="en-US" b="0" i="0" dirty="0">
                <a:solidFill>
                  <a:srgbClr val="000000"/>
                </a:solidFill>
                <a:effectLst/>
                <a:latin typeface="verdana" panose="020B0604030504040204" pitchFamily="34" charset="0"/>
              </a:rPr>
              <a:t>To determine the ability to assist activities through operations of an Incident Command System (ICS)</a:t>
            </a:r>
          </a:p>
          <a:p>
            <a:pPr algn="l">
              <a:buFont typeface="Arial" panose="020B0604020202020204" pitchFamily="34" charset="0"/>
              <a:buChar char="•"/>
            </a:pPr>
            <a:r>
              <a:rPr lang="en-US" b="0" i="0" dirty="0">
                <a:solidFill>
                  <a:srgbClr val="000000"/>
                </a:solidFill>
                <a:effectLst/>
                <a:latin typeface="verdana" panose="020B0604030504040204" pitchFamily="34" charset="0"/>
              </a:rPr>
              <a:t>To demonstrate the adequacy of facilities, equipment, displays, and associated materials to support direction and control of planned special events.</a:t>
            </a:r>
          </a:p>
          <a:p>
            <a:endParaRPr lang="en-US" dirty="0"/>
          </a:p>
        </p:txBody>
      </p:sp>
    </p:spTree>
    <p:extLst>
      <p:ext uri="{BB962C8B-B14F-4D97-AF65-F5344CB8AC3E}">
        <p14:creationId xmlns:p14="http://schemas.microsoft.com/office/powerpoint/2010/main" val="1407002175"/>
      </p:ext>
    </p:extLst>
  </p:cSld>
  <p:clrMapOvr>
    <a:masterClrMapping/>
  </p:clrMapOvr>
</p:sld>
</file>

<file path=ppt/theme/theme1.xml><?xml version="1.0" encoding="utf-8"?>
<a:theme xmlns:a="http://schemas.openxmlformats.org/drawingml/2006/main" name="PunchcardVTI">
  <a:themeElements>
    <a:clrScheme name="AnalogousFromLightSeedRightStep">
      <a:dk1>
        <a:srgbClr val="000000"/>
      </a:dk1>
      <a:lt1>
        <a:srgbClr val="FFFFFF"/>
      </a:lt1>
      <a:dk2>
        <a:srgbClr val="242A41"/>
      </a:dk2>
      <a:lt2>
        <a:srgbClr val="E8E2E7"/>
      </a:lt2>
      <a:accent1>
        <a:srgbClr val="44B557"/>
      </a:accent1>
      <a:accent2>
        <a:srgbClr val="47B386"/>
      </a:accent2>
      <a:accent3>
        <a:srgbClr val="50AFB0"/>
      </a:accent3>
      <a:accent4>
        <a:srgbClr val="59A7E0"/>
      </a:accent4>
      <a:accent5>
        <a:srgbClr val="7789E5"/>
      </a:accent5>
      <a:accent6>
        <a:srgbClr val="7B59E0"/>
      </a:accent6>
      <a:hlink>
        <a:srgbClr val="AE69A2"/>
      </a:hlink>
      <a:folHlink>
        <a:srgbClr val="7F7F7F"/>
      </a:folHlink>
    </a:clrScheme>
    <a:fontScheme name="Punchcard">
      <a:majorFont>
        <a:latin typeface="Neue Haas Grotesk Text Pro"/>
        <a:ea typeface=""/>
        <a:cs typeface=""/>
      </a:majorFont>
      <a:minorFont>
        <a:latin typeface="Neue Haas Grotesk Tex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unchcardVTI" id="{C7262591-AF98-8F48-B56D-6342D2439B1A}" vid="{261D9F73-974A-B14E-9EAF-4871CCA60BB1}"/>
    </a:ext>
  </a:extLst>
</a:theme>
</file>

<file path=docProps/app.xml><?xml version="1.0" encoding="utf-8"?>
<Properties xmlns="http://schemas.openxmlformats.org/officeDocument/2006/extended-properties" xmlns:vt="http://schemas.openxmlformats.org/officeDocument/2006/docPropsVTypes">
  <TotalTime>9924</TotalTime>
  <Words>2834</Words>
  <Application>Microsoft Office PowerPoint</Application>
  <PresentationFormat>Widescreen</PresentationFormat>
  <Paragraphs>140</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Neue Haas Grotesk Text Pro</vt:lpstr>
      <vt:lpstr>Segoe UI</vt:lpstr>
      <vt:lpstr>verdana</vt:lpstr>
      <vt:lpstr>PunchcardVTI</vt:lpstr>
      <vt:lpstr>Preparing for a TSA Tabletop Exercise</vt:lpstr>
      <vt:lpstr>What is a TSA Table Top Excersice? </vt:lpstr>
      <vt:lpstr>Objectives During the Exercise </vt:lpstr>
      <vt:lpstr>Scenarios</vt:lpstr>
      <vt:lpstr>Purpose</vt:lpstr>
      <vt:lpstr>Exercise Goal  </vt:lpstr>
      <vt:lpstr>Organizations and Roles</vt:lpstr>
      <vt:lpstr>Organizations and Roles 2</vt:lpstr>
      <vt:lpstr>Objectives</vt:lpstr>
      <vt:lpstr>Roles and Responsibilities</vt:lpstr>
      <vt:lpstr>Objectives</vt:lpstr>
      <vt:lpstr>Objectives</vt:lpstr>
      <vt:lpstr>Objectives </vt:lpstr>
      <vt:lpstr>Objectives</vt:lpstr>
      <vt:lpstr>After Action Review</vt:lpstr>
      <vt:lpstr>Preparing </vt:lpstr>
      <vt:lpstr>Policies, Procedures</vt:lpstr>
      <vt:lpstr>How to make this a success</vt:lpstr>
    </vt:vector>
  </TitlesOfParts>
  <Company>DATTCO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Preparing for a TSA Tabletop Excercise</dc:title>
  <dc:creator>Matt Maglio</dc:creator>
  <cp:lastModifiedBy>Matt Maglio</cp:lastModifiedBy>
  <cp:revision>3</cp:revision>
  <dcterms:created xsi:type="dcterms:W3CDTF">2023-07-21T16:54:00Z</dcterms:created>
  <dcterms:modified xsi:type="dcterms:W3CDTF">2023-07-28T14:18:50Z</dcterms:modified>
</cp:coreProperties>
</file>