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3"/>
  </p:notesMasterIdLst>
  <p:handoutMasterIdLst>
    <p:handoutMasterId r:id="rId24"/>
  </p:handoutMasterIdLst>
  <p:sldIdLst>
    <p:sldId id="338" r:id="rId5"/>
    <p:sldId id="350" r:id="rId6"/>
    <p:sldId id="354" r:id="rId7"/>
    <p:sldId id="355" r:id="rId8"/>
    <p:sldId id="356" r:id="rId9"/>
    <p:sldId id="357" r:id="rId10"/>
    <p:sldId id="359" r:id="rId11"/>
    <p:sldId id="358" r:id="rId12"/>
    <p:sldId id="325" r:id="rId13"/>
    <p:sldId id="347" r:id="rId14"/>
    <p:sldId id="337" r:id="rId15"/>
    <p:sldId id="348" r:id="rId16"/>
    <p:sldId id="349" r:id="rId17"/>
    <p:sldId id="364" r:id="rId18"/>
    <p:sldId id="365" r:id="rId19"/>
    <p:sldId id="352" r:id="rId20"/>
    <p:sldId id="351" r:id="rId21"/>
    <p:sldId id="259"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Cooper, David" initials="CD" lastIdx="3" clrIdx="7">
    <p:extLst>
      <p:ext uri="{19B8F6BF-5375-455C-9EA6-DF929625EA0E}">
        <p15:presenceInfo xmlns:p15="http://schemas.microsoft.com/office/powerpoint/2012/main" userId="S-1-5-21-343818398-839522115-725345543-4728813" providerId="AD"/>
      </p:ext>
    </p:extLst>
  </p:cmAuthor>
  <p:cmAuthor id="1" name="Stubbs, John B" initials="SJB" lastIdx="3" clrIdx="0">
    <p:extLst>
      <p:ext uri="{19B8F6BF-5375-455C-9EA6-DF929625EA0E}">
        <p15:presenceInfo xmlns:p15="http://schemas.microsoft.com/office/powerpoint/2012/main" userId="S-1-5-21-343818398-839522115-725345543-5758598" providerId="AD"/>
      </p:ext>
    </p:extLst>
  </p:cmAuthor>
  <p:cmAuthor id="2" name="Proctor, Sonya" initials="PS" lastIdx="4" clrIdx="4">
    <p:extLst>
      <p:ext uri="{19B8F6BF-5375-455C-9EA6-DF929625EA0E}">
        <p15:presenceInfo xmlns:p15="http://schemas.microsoft.com/office/powerpoint/2012/main" userId="S-1-5-21-343818398-839522115-725345543-4892194" providerId="AD"/>
      </p:ext>
    </p:extLst>
  </p:cmAuthor>
  <p:cmAuthor id="3" name="Diamond, Robert" initials="DR" lastIdx="5" clrIdx="2">
    <p:extLst>
      <p:ext uri="{19B8F6BF-5375-455C-9EA6-DF929625EA0E}">
        <p15:presenceInfo xmlns:p15="http://schemas.microsoft.com/office/powerpoint/2012/main" userId="S::robert.diamond@tsa.dhs.gov::b77eb110-7f68-4abf-9086-4e2595502761" providerId="AD"/>
      </p:ext>
    </p:extLst>
  </p:cmAuthor>
  <p:cmAuthor id="4" name="Stradling, Matthew F" initials="SF" lastIdx="2" clrIdx="3">
    <p:extLst>
      <p:ext uri="{19B8F6BF-5375-455C-9EA6-DF929625EA0E}">
        <p15:presenceInfo xmlns:p15="http://schemas.microsoft.com/office/powerpoint/2012/main" userId="S::matthew.stradling@tsa.dhs.gov::7e7f58a2-bb67-44a0-8062-c6389fb52b1e" providerId="AD"/>
      </p:ext>
    </p:extLst>
  </p:cmAuthor>
  <p:cmAuthor id="5" name="Gorton, Scott" initials="GS" lastIdx="8" clrIdx="5">
    <p:extLst>
      <p:ext uri="{19B8F6BF-5375-455C-9EA6-DF929625EA0E}">
        <p15:presenceInfo xmlns:p15="http://schemas.microsoft.com/office/powerpoint/2012/main" userId="S-1-5-21-343818398-839522115-725345543-4743145" providerId="AD"/>
      </p:ext>
    </p:extLst>
  </p:cmAuthor>
  <p:cmAuthor id="6" name="Stoll, Andrea" initials="SA" lastIdx="2" clrIdx="6">
    <p:extLst>
      <p:ext uri="{19B8F6BF-5375-455C-9EA6-DF929625EA0E}">
        <p15:presenceInfo xmlns:p15="http://schemas.microsoft.com/office/powerpoint/2012/main" userId="S-1-5-21-343818398-839522115-725345543-47432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AB2"/>
    <a:srgbClr val="002F80"/>
    <a:srgbClr val="005188"/>
    <a:srgbClr val="003366"/>
    <a:srgbClr val="898989"/>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4B65EC-6473-4A20-AA0B-5E64DC6D9BEF}" v="2" dt="2022-05-13T22:26:01.448"/>
    <p1510:client id="{2BEFC601-79C7-458F-BE5F-26CCD630934E}" v="2" dt="2022-05-16T14:05:55.750"/>
    <p1510:client id="{49B60E85-BA00-4C55-8B27-1A9A7C9CAF97}" v="4" dt="2022-05-16T15:02:50.042"/>
    <p1510:client id="{66CEEFC1-936E-42BE-9407-3136432D2003}" v="3" dt="2022-05-16T15:52:11.896"/>
    <p1510:client id="{84FD6260-CAEE-4C4C-B9F2-98273C487642}" v="1" dt="2022-05-13T15:48:20.965"/>
    <p1510:client id="{8F9AD730-B930-4867-BF8B-ED0F71F52AF2}" v="1" dt="2022-05-13T19:34:21.560"/>
    <p1510:client id="{9D64C564-1BC9-44DF-A8E4-5B4A8829087D}" v="1" dt="2022-05-13T19:21:43.290"/>
    <p1510:client id="{C85AE7FD-D682-4CB1-8655-C590FB49455C}" v="492" dt="2022-05-17T19:08:35.879"/>
    <p1510:client id="{CE30ECB5-EC82-41AA-AE27-28085B6DA0EF}" v="3" dt="2022-05-13T22:30:21.903"/>
    <p1510:client id="{E0345ADF-5EB2-4DCD-8E60-B604C5597450}" v="2" dt="2022-05-13T22:03:56.354"/>
    <p1510:client id="{E5890299-87EC-478C-A6D7-F0BF4FEC25FF}" v="4" dt="2022-05-13T19:22:26.806"/>
    <p1510:client id="{EC380C25-306A-4570-8178-165E966C53C1}" v="1" dt="2022-05-13T16:49:42.156"/>
    <p1510:client id="{FF5D6F64-AAC4-4DE6-8686-1C119F40B9CE}" v="1" dt="2022-05-13T19:57:48.4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4" autoAdjust="0"/>
    <p:restoredTop sz="91200" autoAdjust="0"/>
  </p:normalViewPr>
  <p:slideViewPr>
    <p:cSldViewPr snapToGrid="0">
      <p:cViewPr varScale="1">
        <p:scale>
          <a:sx n="90" d="100"/>
          <a:sy n="90" d="100"/>
        </p:scale>
        <p:origin x="108" y="28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amond, Robert" userId="S::robert.diamond@tsa.dhs.gov::b77eb110-7f68-4abf-9086-4e2595502761" providerId="AD" clId="Web-{CE30ECB5-EC82-41AA-AE27-28085B6DA0EF}"/>
    <pc:docChg chg="sldOrd">
      <pc:chgData name="Diamond, Robert" userId="S::robert.diamond@tsa.dhs.gov::b77eb110-7f68-4abf-9086-4e2595502761" providerId="AD" clId="Web-{CE30ECB5-EC82-41AA-AE27-28085B6DA0EF}" dt="2022-05-13T22:30:21.903" v="2"/>
      <pc:docMkLst>
        <pc:docMk/>
      </pc:docMkLst>
      <pc:sldChg chg="ord">
        <pc:chgData name="Diamond, Robert" userId="S::robert.diamond@tsa.dhs.gov::b77eb110-7f68-4abf-9086-4e2595502761" providerId="AD" clId="Web-{CE30ECB5-EC82-41AA-AE27-28085B6DA0EF}" dt="2022-05-13T22:25:26.244" v="0"/>
        <pc:sldMkLst>
          <pc:docMk/>
          <pc:sldMk cId="4235648903" sldId="284"/>
        </pc:sldMkLst>
      </pc:sldChg>
      <pc:sldChg chg="ord">
        <pc:chgData name="Diamond, Robert" userId="S::robert.diamond@tsa.dhs.gov::b77eb110-7f68-4abf-9086-4e2595502761" providerId="AD" clId="Web-{CE30ECB5-EC82-41AA-AE27-28085B6DA0EF}" dt="2022-05-13T22:30:21.653" v="1"/>
        <pc:sldMkLst>
          <pc:docMk/>
          <pc:sldMk cId="431691636" sldId="312"/>
        </pc:sldMkLst>
      </pc:sldChg>
      <pc:sldChg chg="ord">
        <pc:chgData name="Diamond, Robert" userId="S::robert.diamond@tsa.dhs.gov::b77eb110-7f68-4abf-9086-4e2595502761" providerId="AD" clId="Web-{CE30ECB5-EC82-41AA-AE27-28085B6DA0EF}" dt="2022-05-13T22:30:21.903" v="2"/>
        <pc:sldMkLst>
          <pc:docMk/>
          <pc:sldMk cId="1413508715" sldId="314"/>
        </pc:sldMkLst>
      </pc:sldChg>
    </pc:docChg>
  </pc:docChgLst>
  <pc:docChgLst>
    <pc:chgData name="Diamond, Robert" userId="S::robert.diamond@tsa.dhs.gov::b77eb110-7f68-4abf-9086-4e2595502761" providerId="AD" clId="Web-{E0345ADF-5EB2-4DCD-8E60-B604C5597450}"/>
    <pc:docChg chg="modSld">
      <pc:chgData name="Diamond, Robert" userId="S::robert.diamond@tsa.dhs.gov::b77eb110-7f68-4abf-9086-4e2595502761" providerId="AD" clId="Web-{E0345ADF-5EB2-4DCD-8E60-B604C5597450}" dt="2022-05-13T22:03:56.354" v="1" actId="1076"/>
      <pc:docMkLst>
        <pc:docMk/>
      </pc:docMkLst>
      <pc:sldChg chg="modSp">
        <pc:chgData name="Diamond, Robert" userId="S::robert.diamond@tsa.dhs.gov::b77eb110-7f68-4abf-9086-4e2595502761" providerId="AD" clId="Web-{E0345ADF-5EB2-4DCD-8E60-B604C5597450}" dt="2022-05-13T22:03:56.354" v="1" actId="1076"/>
        <pc:sldMkLst>
          <pc:docMk/>
          <pc:sldMk cId="3458691157" sldId="299"/>
        </pc:sldMkLst>
        <pc:picChg chg="mod">
          <ac:chgData name="Diamond, Robert" userId="S::robert.diamond@tsa.dhs.gov::b77eb110-7f68-4abf-9086-4e2595502761" providerId="AD" clId="Web-{E0345ADF-5EB2-4DCD-8E60-B604C5597450}" dt="2022-05-13T22:03:56.354" v="1" actId="1076"/>
          <ac:picMkLst>
            <pc:docMk/>
            <pc:sldMk cId="3458691157" sldId="299"/>
            <ac:picMk id="2" creationId="{00000000-0000-0000-0000-000000000000}"/>
          </ac:picMkLst>
        </pc:picChg>
      </pc:sldChg>
    </pc:docChg>
  </pc:docChgLst>
  <pc:docChgLst>
    <pc:chgData name="Diamond, Robert" userId="S::robert.diamond@tsa.dhs.gov::b77eb110-7f68-4abf-9086-4e2595502761" providerId="AD" clId="Web-{E5890299-87EC-478C-A6D7-F0BF4FEC25FF}"/>
    <pc:docChg chg="">
      <pc:chgData name="Diamond, Robert" userId="S::robert.diamond@tsa.dhs.gov::b77eb110-7f68-4abf-9086-4e2595502761" providerId="AD" clId="Web-{E5890299-87EC-478C-A6D7-F0BF4FEC25FF}" dt="2022-05-13T19:22:26.806" v="3"/>
      <pc:docMkLst>
        <pc:docMk/>
      </pc:docMkLst>
      <pc:sldChg chg="addCm">
        <pc:chgData name="Diamond, Robert" userId="S::robert.diamond@tsa.dhs.gov::b77eb110-7f68-4abf-9086-4e2595502761" providerId="AD" clId="Web-{E5890299-87EC-478C-A6D7-F0BF4FEC25FF}" dt="2022-05-13T19:22:26.806" v="3"/>
        <pc:sldMkLst>
          <pc:docMk/>
          <pc:sldMk cId="1455021868" sldId="279"/>
        </pc:sldMkLst>
      </pc:sldChg>
      <pc:sldChg chg="addCm">
        <pc:chgData name="Diamond, Robert" userId="S::robert.diamond@tsa.dhs.gov::b77eb110-7f68-4abf-9086-4e2595502761" providerId="AD" clId="Web-{E5890299-87EC-478C-A6D7-F0BF4FEC25FF}" dt="2022-05-13T19:21:09.853" v="2"/>
        <pc:sldMkLst>
          <pc:docMk/>
          <pc:sldMk cId="4235648903" sldId="284"/>
        </pc:sldMkLst>
      </pc:sldChg>
      <pc:sldChg chg="addCm">
        <pc:chgData name="Diamond, Robert" userId="S::robert.diamond@tsa.dhs.gov::b77eb110-7f68-4abf-9086-4e2595502761" providerId="AD" clId="Web-{E5890299-87EC-478C-A6D7-F0BF4FEC25FF}" dt="2022-05-13T19:18:00.790" v="1"/>
        <pc:sldMkLst>
          <pc:docMk/>
          <pc:sldMk cId="3458691157" sldId="299"/>
        </pc:sldMkLst>
      </pc:sldChg>
      <pc:sldChg chg="addCm">
        <pc:chgData name="Diamond, Robert" userId="S::robert.diamond@tsa.dhs.gov::b77eb110-7f68-4abf-9086-4e2595502761" providerId="AD" clId="Web-{E5890299-87EC-478C-A6D7-F0BF4FEC25FF}" dt="2022-05-13T19:15:59.148" v="0"/>
        <pc:sldMkLst>
          <pc:docMk/>
          <pc:sldMk cId="1413508715" sldId="314"/>
        </pc:sldMkLst>
      </pc:sldChg>
    </pc:docChg>
  </pc:docChgLst>
  <pc:docChgLst>
    <pc:chgData name="Osei-TutuAppiah, Enoch J" userId="S::enoch.osei-tutuappia@tsa.dhs.gov::3de78118-cdf7-4de9-9d1a-cf49c406ffee" providerId="AD" clId="Web-{EC380C25-306A-4570-8178-165E966C53C1}"/>
    <pc:docChg chg="sldOrd">
      <pc:chgData name="Osei-TutuAppiah, Enoch J" userId="S::enoch.osei-tutuappia@tsa.dhs.gov::3de78118-cdf7-4de9-9d1a-cf49c406ffee" providerId="AD" clId="Web-{EC380C25-306A-4570-8178-165E966C53C1}" dt="2022-05-13T16:49:42.156" v="0"/>
      <pc:docMkLst>
        <pc:docMk/>
      </pc:docMkLst>
      <pc:sldChg chg="ord">
        <pc:chgData name="Osei-TutuAppiah, Enoch J" userId="S::enoch.osei-tutuappia@tsa.dhs.gov::3de78118-cdf7-4de9-9d1a-cf49c406ffee" providerId="AD" clId="Web-{EC380C25-306A-4570-8178-165E966C53C1}" dt="2022-05-13T16:49:42.156" v="0"/>
        <pc:sldMkLst>
          <pc:docMk/>
          <pc:sldMk cId="2491258811" sldId="311"/>
        </pc:sldMkLst>
      </pc:sldChg>
    </pc:docChg>
  </pc:docChgLst>
  <pc:docChgLst>
    <pc:chgData name="Stradling, Matthew F" userId="S::matthew.stradling@tsa.dhs.gov::7e7f58a2-bb67-44a0-8062-c6389fb52b1e" providerId="AD" clId="Web-{C85AE7FD-D682-4CB1-8655-C590FB49455C}"/>
    <pc:docChg chg="addSld delSld modSld sldOrd">
      <pc:chgData name="Stradling, Matthew F" userId="S::matthew.stradling@tsa.dhs.gov::7e7f58a2-bb67-44a0-8062-c6389fb52b1e" providerId="AD" clId="Web-{C85AE7FD-D682-4CB1-8655-C590FB49455C}" dt="2022-05-17T19:08:35.879" v="469" actId="20577"/>
      <pc:docMkLst>
        <pc:docMk/>
      </pc:docMkLst>
      <pc:sldChg chg="addSp delSp modSp">
        <pc:chgData name="Stradling, Matthew F" userId="S::matthew.stradling@tsa.dhs.gov::7e7f58a2-bb67-44a0-8062-c6389fb52b1e" providerId="AD" clId="Web-{C85AE7FD-D682-4CB1-8655-C590FB49455C}" dt="2022-05-17T18:58:03.205" v="247" actId="20577"/>
        <pc:sldMkLst>
          <pc:docMk/>
          <pc:sldMk cId="1455021868" sldId="279"/>
        </pc:sldMkLst>
        <pc:spChg chg="mod">
          <ac:chgData name="Stradling, Matthew F" userId="S::matthew.stradling@tsa.dhs.gov::7e7f58a2-bb67-44a0-8062-c6389fb52b1e" providerId="AD" clId="Web-{C85AE7FD-D682-4CB1-8655-C590FB49455C}" dt="2022-05-17T18:57:37.345" v="234" actId="1076"/>
          <ac:spMkLst>
            <pc:docMk/>
            <pc:sldMk cId="1455021868" sldId="279"/>
            <ac:spMk id="114" creationId="{00000000-0000-0000-0000-000000000000}"/>
          </ac:spMkLst>
        </pc:spChg>
        <pc:spChg chg="add mod">
          <ac:chgData name="Stradling, Matthew F" userId="S::matthew.stradling@tsa.dhs.gov::7e7f58a2-bb67-44a0-8062-c6389fb52b1e" providerId="AD" clId="Web-{C85AE7FD-D682-4CB1-8655-C590FB49455C}" dt="2022-05-17T18:58:03.205" v="247" actId="20577"/>
          <ac:spMkLst>
            <pc:docMk/>
            <pc:sldMk cId="1455021868" sldId="279"/>
            <ac:spMk id="131" creationId="{A3599D58-8E88-F330-4BC0-84A21D50ED71}"/>
          </ac:spMkLst>
        </pc:spChg>
        <pc:spChg chg="del mod">
          <ac:chgData name="Stradling, Matthew F" userId="S::matthew.stradling@tsa.dhs.gov::7e7f58a2-bb67-44a0-8062-c6389fb52b1e" providerId="AD" clId="Web-{C85AE7FD-D682-4CB1-8655-C590FB49455C}" dt="2022-05-17T18:57:15.939" v="208"/>
          <ac:spMkLst>
            <pc:docMk/>
            <pc:sldMk cId="1455021868" sldId="279"/>
            <ac:spMk id="175" creationId="{00000000-0000-0000-0000-000000000000}"/>
          </ac:spMkLst>
        </pc:spChg>
        <pc:spChg chg="mod">
          <ac:chgData name="Stradling, Matthew F" userId="S::matthew.stradling@tsa.dhs.gov::7e7f58a2-bb67-44a0-8062-c6389fb52b1e" providerId="AD" clId="Web-{C85AE7FD-D682-4CB1-8655-C590FB49455C}" dt="2022-05-17T18:57:36.673" v="217" actId="1076"/>
          <ac:spMkLst>
            <pc:docMk/>
            <pc:sldMk cId="1455021868" sldId="279"/>
            <ac:spMk id="208" creationId="{00000000-0000-0000-0000-000000000000}"/>
          </ac:spMkLst>
        </pc:spChg>
        <pc:spChg chg="mod">
          <ac:chgData name="Stradling, Matthew F" userId="S::matthew.stradling@tsa.dhs.gov::7e7f58a2-bb67-44a0-8062-c6389fb52b1e" providerId="AD" clId="Web-{C85AE7FD-D682-4CB1-8655-C590FB49455C}" dt="2022-05-17T18:57:36.704" v="218" actId="1076"/>
          <ac:spMkLst>
            <pc:docMk/>
            <pc:sldMk cId="1455021868" sldId="279"/>
            <ac:spMk id="211" creationId="{00000000-0000-0000-0000-000000000000}"/>
          </ac:spMkLst>
        </pc:spChg>
        <pc:spChg chg="del mod">
          <ac:chgData name="Stradling, Matthew F" userId="S::matthew.stradling@tsa.dhs.gov::7e7f58a2-bb67-44a0-8062-c6389fb52b1e" providerId="AD" clId="Web-{C85AE7FD-D682-4CB1-8655-C590FB49455C}" dt="2022-05-17T18:57:18.767" v="209"/>
          <ac:spMkLst>
            <pc:docMk/>
            <pc:sldMk cId="1455021868" sldId="279"/>
            <ac:spMk id="304" creationId="{00000000-0000-0000-0000-000000000000}"/>
          </ac:spMkLst>
        </pc:spChg>
        <pc:grpChg chg="mod">
          <ac:chgData name="Stradling, Matthew F" userId="S::matthew.stradling@tsa.dhs.gov::7e7f58a2-bb67-44a0-8062-c6389fb52b1e" providerId="AD" clId="Web-{C85AE7FD-D682-4CB1-8655-C590FB49455C}" dt="2022-05-17T18:57:37.376" v="235" actId="1076"/>
          <ac:grpSpMkLst>
            <pc:docMk/>
            <pc:sldMk cId="1455021868" sldId="279"/>
            <ac:grpSpMk id="116" creationId="{00000000-0000-0000-0000-000000000000}"/>
          </ac:grpSpMkLst>
        </pc:grpChg>
        <pc:grpChg chg="mod">
          <ac:chgData name="Stradling, Matthew F" userId="S::matthew.stradling@tsa.dhs.gov::7e7f58a2-bb67-44a0-8062-c6389fb52b1e" providerId="AD" clId="Web-{C85AE7FD-D682-4CB1-8655-C590FB49455C}" dt="2022-05-17T18:57:37.408" v="236" actId="1076"/>
          <ac:grpSpMkLst>
            <pc:docMk/>
            <pc:sldMk cId="1455021868" sldId="279"/>
            <ac:grpSpMk id="119" creationId="{00000000-0000-0000-0000-000000000000}"/>
          </ac:grpSpMkLst>
        </pc:grpChg>
        <pc:grpChg chg="mod">
          <ac:chgData name="Stradling, Matthew F" userId="S::matthew.stradling@tsa.dhs.gov::7e7f58a2-bb67-44a0-8062-c6389fb52b1e" providerId="AD" clId="Web-{C85AE7FD-D682-4CB1-8655-C590FB49455C}" dt="2022-05-17T18:57:37.454" v="237" actId="1076"/>
          <ac:grpSpMkLst>
            <pc:docMk/>
            <pc:sldMk cId="1455021868" sldId="279"/>
            <ac:grpSpMk id="122" creationId="{00000000-0000-0000-0000-000000000000}"/>
          </ac:grpSpMkLst>
        </pc:grpChg>
        <pc:grpChg chg="mod">
          <ac:chgData name="Stradling, Matthew F" userId="S::matthew.stradling@tsa.dhs.gov::7e7f58a2-bb67-44a0-8062-c6389fb52b1e" providerId="AD" clId="Web-{C85AE7FD-D682-4CB1-8655-C590FB49455C}" dt="2022-05-17T18:57:37.486" v="238" actId="1076"/>
          <ac:grpSpMkLst>
            <pc:docMk/>
            <pc:sldMk cId="1455021868" sldId="279"/>
            <ac:grpSpMk id="125" creationId="{00000000-0000-0000-0000-000000000000}"/>
          </ac:grpSpMkLst>
        </pc:grpChg>
        <pc:grpChg chg="mod">
          <ac:chgData name="Stradling, Matthew F" userId="S::matthew.stradling@tsa.dhs.gov::7e7f58a2-bb67-44a0-8062-c6389fb52b1e" providerId="AD" clId="Web-{C85AE7FD-D682-4CB1-8655-C590FB49455C}" dt="2022-05-17T18:57:37.751" v="246" actId="1076"/>
          <ac:grpSpMkLst>
            <pc:docMk/>
            <pc:sldMk cId="1455021868" sldId="279"/>
            <ac:grpSpMk id="128" creationId="{00000000-0000-0000-0000-000000000000}"/>
          </ac:grpSpMkLst>
        </pc:grpChg>
        <pc:grpChg chg="del mod">
          <ac:chgData name="Stradling, Matthew F" userId="S::matthew.stradling@tsa.dhs.gov::7e7f58a2-bb67-44a0-8062-c6389fb52b1e" providerId="AD" clId="Web-{C85AE7FD-D682-4CB1-8655-C590FB49455C}" dt="2022-05-17T18:57:15.939" v="207"/>
          <ac:grpSpMkLst>
            <pc:docMk/>
            <pc:sldMk cId="1455021868" sldId="279"/>
            <ac:grpSpMk id="179" creationId="{00000000-0000-0000-0000-000000000000}"/>
          </ac:grpSpMkLst>
        </pc:grpChg>
        <pc:grpChg chg="del mod">
          <ac:chgData name="Stradling, Matthew F" userId="S::matthew.stradling@tsa.dhs.gov::7e7f58a2-bb67-44a0-8062-c6389fb52b1e" providerId="AD" clId="Web-{C85AE7FD-D682-4CB1-8655-C590FB49455C}" dt="2022-05-17T18:57:15.939" v="206"/>
          <ac:grpSpMkLst>
            <pc:docMk/>
            <pc:sldMk cId="1455021868" sldId="279"/>
            <ac:grpSpMk id="194" creationId="{00000000-0000-0000-0000-000000000000}"/>
          </ac:grpSpMkLst>
        </pc:grpChg>
        <pc:grpChg chg="del mod">
          <ac:chgData name="Stradling, Matthew F" userId="S::matthew.stradling@tsa.dhs.gov::7e7f58a2-bb67-44a0-8062-c6389fb52b1e" providerId="AD" clId="Web-{C85AE7FD-D682-4CB1-8655-C590FB49455C}" dt="2022-05-17T18:57:15.939" v="205"/>
          <ac:grpSpMkLst>
            <pc:docMk/>
            <pc:sldMk cId="1455021868" sldId="279"/>
            <ac:grpSpMk id="197" creationId="{00000000-0000-0000-0000-000000000000}"/>
          </ac:grpSpMkLst>
        </pc:grpChg>
        <pc:grpChg chg="del mod">
          <ac:chgData name="Stradling, Matthew F" userId="S::matthew.stradling@tsa.dhs.gov::7e7f58a2-bb67-44a0-8062-c6389fb52b1e" providerId="AD" clId="Web-{C85AE7FD-D682-4CB1-8655-C590FB49455C}" dt="2022-05-17T18:57:15.939" v="204"/>
          <ac:grpSpMkLst>
            <pc:docMk/>
            <pc:sldMk cId="1455021868" sldId="279"/>
            <ac:grpSpMk id="236" creationId="{00000000-0000-0000-0000-000000000000}"/>
          </ac:grpSpMkLst>
        </pc:grpChg>
        <pc:grpChg chg="del mod">
          <ac:chgData name="Stradling, Matthew F" userId="S::matthew.stradling@tsa.dhs.gov::7e7f58a2-bb67-44a0-8062-c6389fb52b1e" providerId="AD" clId="Web-{C85AE7FD-D682-4CB1-8655-C590FB49455C}" dt="2022-05-17T18:57:15.939" v="203"/>
          <ac:grpSpMkLst>
            <pc:docMk/>
            <pc:sldMk cId="1455021868" sldId="279"/>
            <ac:grpSpMk id="239" creationId="{00000000-0000-0000-0000-000000000000}"/>
          </ac:grpSpMkLst>
        </pc:grpChg>
        <pc:grpChg chg="del mod">
          <ac:chgData name="Stradling, Matthew F" userId="S::matthew.stradling@tsa.dhs.gov::7e7f58a2-bb67-44a0-8062-c6389fb52b1e" providerId="AD" clId="Web-{C85AE7FD-D682-4CB1-8655-C590FB49455C}" dt="2022-05-17T18:57:15.939" v="202"/>
          <ac:grpSpMkLst>
            <pc:docMk/>
            <pc:sldMk cId="1455021868" sldId="279"/>
            <ac:grpSpMk id="242" creationId="{00000000-0000-0000-0000-000000000000}"/>
          </ac:grpSpMkLst>
        </pc:grpChg>
        <pc:grpChg chg="del mod">
          <ac:chgData name="Stradling, Matthew F" userId="S::matthew.stradling@tsa.dhs.gov::7e7f58a2-bb67-44a0-8062-c6389fb52b1e" providerId="AD" clId="Web-{C85AE7FD-D682-4CB1-8655-C590FB49455C}" dt="2022-05-17T18:57:15.939" v="201"/>
          <ac:grpSpMkLst>
            <pc:docMk/>
            <pc:sldMk cId="1455021868" sldId="279"/>
            <ac:grpSpMk id="245" creationId="{00000000-0000-0000-0000-000000000000}"/>
          </ac:grpSpMkLst>
        </pc:grpChg>
        <pc:grpChg chg="mod">
          <ac:chgData name="Stradling, Matthew F" userId="S::matthew.stradling@tsa.dhs.gov::7e7f58a2-bb67-44a0-8062-c6389fb52b1e" providerId="AD" clId="Web-{C85AE7FD-D682-4CB1-8655-C590FB49455C}" dt="2022-05-17T18:57:36.736" v="219" actId="1076"/>
          <ac:grpSpMkLst>
            <pc:docMk/>
            <pc:sldMk cId="1455021868" sldId="279"/>
            <ac:grpSpMk id="251" creationId="{00000000-0000-0000-0000-000000000000}"/>
          </ac:grpSpMkLst>
        </pc:grpChg>
        <pc:grpChg chg="mod">
          <ac:chgData name="Stradling, Matthew F" userId="S::matthew.stradling@tsa.dhs.gov::7e7f58a2-bb67-44a0-8062-c6389fb52b1e" providerId="AD" clId="Web-{C85AE7FD-D682-4CB1-8655-C590FB49455C}" dt="2022-05-17T18:57:36.767" v="220" actId="1076"/>
          <ac:grpSpMkLst>
            <pc:docMk/>
            <pc:sldMk cId="1455021868" sldId="279"/>
            <ac:grpSpMk id="254" creationId="{00000000-0000-0000-0000-000000000000}"/>
          </ac:grpSpMkLst>
        </pc:grpChg>
        <pc:grpChg chg="mod">
          <ac:chgData name="Stradling, Matthew F" userId="S::matthew.stradling@tsa.dhs.gov::7e7f58a2-bb67-44a0-8062-c6389fb52b1e" providerId="AD" clId="Web-{C85AE7FD-D682-4CB1-8655-C590FB49455C}" dt="2022-05-17T18:57:36.845" v="221" actId="1076"/>
          <ac:grpSpMkLst>
            <pc:docMk/>
            <pc:sldMk cId="1455021868" sldId="279"/>
            <ac:grpSpMk id="257" creationId="{00000000-0000-0000-0000-000000000000}"/>
          </ac:grpSpMkLst>
        </pc:grpChg>
        <pc:grpChg chg="mod">
          <ac:chgData name="Stradling, Matthew F" userId="S::matthew.stradling@tsa.dhs.gov::7e7f58a2-bb67-44a0-8062-c6389fb52b1e" providerId="AD" clId="Web-{C85AE7FD-D682-4CB1-8655-C590FB49455C}" dt="2022-05-17T18:57:36.892" v="222" actId="1076"/>
          <ac:grpSpMkLst>
            <pc:docMk/>
            <pc:sldMk cId="1455021868" sldId="279"/>
            <ac:grpSpMk id="260" creationId="{00000000-0000-0000-0000-000000000000}"/>
          </ac:grpSpMkLst>
        </pc:grpChg>
        <pc:grpChg chg="mod">
          <ac:chgData name="Stradling, Matthew F" userId="S::matthew.stradling@tsa.dhs.gov::7e7f58a2-bb67-44a0-8062-c6389fb52b1e" providerId="AD" clId="Web-{C85AE7FD-D682-4CB1-8655-C590FB49455C}" dt="2022-05-17T18:57:36.923" v="223" actId="1076"/>
          <ac:grpSpMkLst>
            <pc:docMk/>
            <pc:sldMk cId="1455021868" sldId="279"/>
            <ac:grpSpMk id="263" creationId="{00000000-0000-0000-0000-000000000000}"/>
          </ac:grpSpMkLst>
        </pc:grpChg>
        <pc:grpChg chg="mod">
          <ac:chgData name="Stradling, Matthew F" userId="S::matthew.stradling@tsa.dhs.gov::7e7f58a2-bb67-44a0-8062-c6389fb52b1e" providerId="AD" clId="Web-{C85AE7FD-D682-4CB1-8655-C590FB49455C}" dt="2022-05-17T18:57:36.954" v="224" actId="1076"/>
          <ac:grpSpMkLst>
            <pc:docMk/>
            <pc:sldMk cId="1455021868" sldId="279"/>
            <ac:grpSpMk id="266" creationId="{00000000-0000-0000-0000-000000000000}"/>
          </ac:grpSpMkLst>
        </pc:grpChg>
        <pc:grpChg chg="mod">
          <ac:chgData name="Stradling, Matthew F" userId="S::matthew.stradling@tsa.dhs.gov::7e7f58a2-bb67-44a0-8062-c6389fb52b1e" providerId="AD" clId="Web-{C85AE7FD-D682-4CB1-8655-C590FB49455C}" dt="2022-05-17T18:57:37.001" v="225" actId="1076"/>
          <ac:grpSpMkLst>
            <pc:docMk/>
            <pc:sldMk cId="1455021868" sldId="279"/>
            <ac:grpSpMk id="269" creationId="{00000000-0000-0000-0000-000000000000}"/>
          </ac:grpSpMkLst>
        </pc:grpChg>
        <pc:grpChg chg="mod">
          <ac:chgData name="Stradling, Matthew F" userId="S::matthew.stradling@tsa.dhs.gov::7e7f58a2-bb67-44a0-8062-c6389fb52b1e" providerId="AD" clId="Web-{C85AE7FD-D682-4CB1-8655-C590FB49455C}" dt="2022-05-17T18:57:37.048" v="226" actId="1076"/>
          <ac:grpSpMkLst>
            <pc:docMk/>
            <pc:sldMk cId="1455021868" sldId="279"/>
            <ac:grpSpMk id="272" creationId="{00000000-0000-0000-0000-000000000000}"/>
          </ac:grpSpMkLst>
        </pc:grpChg>
        <pc:grpChg chg="mod">
          <ac:chgData name="Stradling, Matthew F" userId="S::matthew.stradling@tsa.dhs.gov::7e7f58a2-bb67-44a0-8062-c6389fb52b1e" providerId="AD" clId="Web-{C85AE7FD-D682-4CB1-8655-C590FB49455C}" dt="2022-05-17T18:57:37.079" v="227" actId="1076"/>
          <ac:grpSpMkLst>
            <pc:docMk/>
            <pc:sldMk cId="1455021868" sldId="279"/>
            <ac:grpSpMk id="275" creationId="{00000000-0000-0000-0000-000000000000}"/>
          </ac:grpSpMkLst>
        </pc:grpChg>
        <pc:grpChg chg="mod">
          <ac:chgData name="Stradling, Matthew F" userId="S::matthew.stradling@tsa.dhs.gov::7e7f58a2-bb67-44a0-8062-c6389fb52b1e" providerId="AD" clId="Web-{C85AE7FD-D682-4CB1-8655-C590FB49455C}" dt="2022-05-17T18:57:37.111" v="228" actId="1076"/>
          <ac:grpSpMkLst>
            <pc:docMk/>
            <pc:sldMk cId="1455021868" sldId="279"/>
            <ac:grpSpMk id="278" creationId="{00000000-0000-0000-0000-000000000000}"/>
          </ac:grpSpMkLst>
        </pc:grpChg>
        <pc:grpChg chg="mod">
          <ac:chgData name="Stradling, Matthew F" userId="S::matthew.stradling@tsa.dhs.gov::7e7f58a2-bb67-44a0-8062-c6389fb52b1e" providerId="AD" clId="Web-{C85AE7FD-D682-4CB1-8655-C590FB49455C}" dt="2022-05-17T18:57:37.158" v="229" actId="1076"/>
          <ac:grpSpMkLst>
            <pc:docMk/>
            <pc:sldMk cId="1455021868" sldId="279"/>
            <ac:grpSpMk id="281" creationId="{00000000-0000-0000-0000-000000000000}"/>
          </ac:grpSpMkLst>
        </pc:grpChg>
        <pc:grpChg chg="mod">
          <ac:chgData name="Stradling, Matthew F" userId="S::matthew.stradling@tsa.dhs.gov::7e7f58a2-bb67-44a0-8062-c6389fb52b1e" providerId="AD" clId="Web-{C85AE7FD-D682-4CB1-8655-C590FB49455C}" dt="2022-05-17T18:57:37.204" v="230" actId="1076"/>
          <ac:grpSpMkLst>
            <pc:docMk/>
            <pc:sldMk cId="1455021868" sldId="279"/>
            <ac:grpSpMk id="284" creationId="{00000000-0000-0000-0000-000000000000}"/>
          </ac:grpSpMkLst>
        </pc:grpChg>
        <pc:grpChg chg="mod">
          <ac:chgData name="Stradling, Matthew F" userId="S::matthew.stradling@tsa.dhs.gov::7e7f58a2-bb67-44a0-8062-c6389fb52b1e" providerId="AD" clId="Web-{C85AE7FD-D682-4CB1-8655-C590FB49455C}" dt="2022-05-17T18:57:37.236" v="231" actId="1076"/>
          <ac:grpSpMkLst>
            <pc:docMk/>
            <pc:sldMk cId="1455021868" sldId="279"/>
            <ac:grpSpMk id="287" creationId="{00000000-0000-0000-0000-000000000000}"/>
          </ac:grpSpMkLst>
        </pc:grpChg>
        <pc:grpChg chg="mod">
          <ac:chgData name="Stradling, Matthew F" userId="S::matthew.stradling@tsa.dhs.gov::7e7f58a2-bb67-44a0-8062-c6389fb52b1e" providerId="AD" clId="Web-{C85AE7FD-D682-4CB1-8655-C590FB49455C}" dt="2022-05-17T18:57:37.267" v="232" actId="1076"/>
          <ac:grpSpMkLst>
            <pc:docMk/>
            <pc:sldMk cId="1455021868" sldId="279"/>
            <ac:grpSpMk id="290" creationId="{00000000-0000-0000-0000-000000000000}"/>
          </ac:grpSpMkLst>
        </pc:grpChg>
        <pc:grpChg chg="mod">
          <ac:chgData name="Stradling, Matthew F" userId="S::matthew.stradling@tsa.dhs.gov::7e7f58a2-bb67-44a0-8062-c6389fb52b1e" providerId="AD" clId="Web-{C85AE7FD-D682-4CB1-8655-C590FB49455C}" dt="2022-05-17T18:57:37.298" v="233" actId="1076"/>
          <ac:grpSpMkLst>
            <pc:docMk/>
            <pc:sldMk cId="1455021868" sldId="279"/>
            <ac:grpSpMk id="299" creationId="{00000000-0000-0000-0000-000000000000}"/>
          </ac:grpSpMkLst>
        </pc:grpChg>
        <pc:grpChg chg="mod">
          <ac:chgData name="Stradling, Matthew F" userId="S::matthew.stradling@tsa.dhs.gov::7e7f58a2-bb67-44a0-8062-c6389fb52b1e" providerId="AD" clId="Web-{C85AE7FD-D682-4CB1-8655-C590FB49455C}" dt="2022-05-17T18:57:37.548" v="240" actId="1076"/>
          <ac:grpSpMkLst>
            <pc:docMk/>
            <pc:sldMk cId="1455021868" sldId="279"/>
            <ac:grpSpMk id="305" creationId="{00000000-0000-0000-0000-000000000000}"/>
          </ac:grpSpMkLst>
        </pc:grpChg>
        <pc:grpChg chg="mod">
          <ac:chgData name="Stradling, Matthew F" userId="S::matthew.stradling@tsa.dhs.gov::7e7f58a2-bb67-44a0-8062-c6389fb52b1e" providerId="AD" clId="Web-{C85AE7FD-D682-4CB1-8655-C590FB49455C}" dt="2022-05-17T18:57:37.579" v="241" actId="1076"/>
          <ac:grpSpMkLst>
            <pc:docMk/>
            <pc:sldMk cId="1455021868" sldId="279"/>
            <ac:grpSpMk id="308" creationId="{00000000-0000-0000-0000-000000000000}"/>
          </ac:grpSpMkLst>
        </pc:grpChg>
        <pc:grpChg chg="mod">
          <ac:chgData name="Stradling, Matthew F" userId="S::matthew.stradling@tsa.dhs.gov::7e7f58a2-bb67-44a0-8062-c6389fb52b1e" providerId="AD" clId="Web-{C85AE7FD-D682-4CB1-8655-C590FB49455C}" dt="2022-05-17T18:57:37.611" v="242" actId="1076"/>
          <ac:grpSpMkLst>
            <pc:docMk/>
            <pc:sldMk cId="1455021868" sldId="279"/>
            <ac:grpSpMk id="311" creationId="{00000000-0000-0000-0000-000000000000}"/>
          </ac:grpSpMkLst>
        </pc:grpChg>
        <pc:grpChg chg="mod">
          <ac:chgData name="Stradling, Matthew F" userId="S::matthew.stradling@tsa.dhs.gov::7e7f58a2-bb67-44a0-8062-c6389fb52b1e" providerId="AD" clId="Web-{C85AE7FD-D682-4CB1-8655-C590FB49455C}" dt="2022-05-17T18:57:37.642" v="243" actId="1076"/>
          <ac:grpSpMkLst>
            <pc:docMk/>
            <pc:sldMk cId="1455021868" sldId="279"/>
            <ac:grpSpMk id="314" creationId="{00000000-0000-0000-0000-000000000000}"/>
          </ac:grpSpMkLst>
        </pc:grpChg>
        <pc:grpChg chg="mod">
          <ac:chgData name="Stradling, Matthew F" userId="S::matthew.stradling@tsa.dhs.gov::7e7f58a2-bb67-44a0-8062-c6389fb52b1e" providerId="AD" clId="Web-{C85AE7FD-D682-4CB1-8655-C590FB49455C}" dt="2022-05-17T18:57:37.673" v="244" actId="1076"/>
          <ac:grpSpMkLst>
            <pc:docMk/>
            <pc:sldMk cId="1455021868" sldId="279"/>
            <ac:grpSpMk id="318" creationId="{00000000-0000-0000-0000-000000000000}"/>
          </ac:grpSpMkLst>
        </pc:grpChg>
        <pc:grpChg chg="mod">
          <ac:chgData name="Stradling, Matthew F" userId="S::matthew.stradling@tsa.dhs.gov::7e7f58a2-bb67-44a0-8062-c6389fb52b1e" providerId="AD" clId="Web-{C85AE7FD-D682-4CB1-8655-C590FB49455C}" dt="2022-05-17T18:57:37.720" v="245" actId="1076"/>
          <ac:grpSpMkLst>
            <pc:docMk/>
            <pc:sldMk cId="1455021868" sldId="279"/>
            <ac:grpSpMk id="321" creationId="{00000000-0000-0000-0000-000000000000}"/>
          </ac:grpSpMkLst>
        </pc:grpChg>
      </pc:sldChg>
      <pc:sldChg chg="modSp">
        <pc:chgData name="Stradling, Matthew F" userId="S::matthew.stradling@tsa.dhs.gov::7e7f58a2-bb67-44a0-8062-c6389fb52b1e" providerId="AD" clId="Web-{C85AE7FD-D682-4CB1-8655-C590FB49455C}" dt="2022-05-17T18:53:27.250" v="96" actId="20577"/>
        <pc:sldMkLst>
          <pc:docMk/>
          <pc:sldMk cId="3458691157" sldId="299"/>
        </pc:sldMkLst>
        <pc:spChg chg="mod">
          <ac:chgData name="Stradling, Matthew F" userId="S::matthew.stradling@tsa.dhs.gov::7e7f58a2-bb67-44a0-8062-c6389fb52b1e" providerId="AD" clId="Web-{C85AE7FD-D682-4CB1-8655-C590FB49455C}" dt="2022-05-17T18:53:27.250" v="96" actId="20577"/>
          <ac:spMkLst>
            <pc:docMk/>
            <pc:sldMk cId="3458691157" sldId="299"/>
            <ac:spMk id="4" creationId="{00000000-0000-0000-0000-000000000000}"/>
          </ac:spMkLst>
        </pc:spChg>
      </pc:sldChg>
      <pc:sldChg chg="ord">
        <pc:chgData name="Stradling, Matthew F" userId="S::matthew.stradling@tsa.dhs.gov::7e7f58a2-bb67-44a0-8062-c6389fb52b1e" providerId="AD" clId="Web-{C85AE7FD-D682-4CB1-8655-C590FB49455C}" dt="2022-05-17T18:41:50.653" v="84"/>
        <pc:sldMkLst>
          <pc:docMk/>
          <pc:sldMk cId="2491258811" sldId="311"/>
        </pc:sldMkLst>
      </pc:sldChg>
      <pc:sldChg chg="modSp">
        <pc:chgData name="Stradling, Matthew F" userId="S::matthew.stradling@tsa.dhs.gov::7e7f58a2-bb67-44a0-8062-c6389fb52b1e" providerId="AD" clId="Web-{C85AE7FD-D682-4CB1-8655-C590FB49455C}" dt="2022-05-17T18:41:01.263" v="83"/>
        <pc:sldMkLst>
          <pc:docMk/>
          <pc:sldMk cId="1413508715" sldId="314"/>
        </pc:sldMkLst>
        <pc:spChg chg="mod">
          <ac:chgData name="Stradling, Matthew F" userId="S::matthew.stradling@tsa.dhs.gov::7e7f58a2-bb67-44a0-8062-c6389fb52b1e" providerId="AD" clId="Web-{C85AE7FD-D682-4CB1-8655-C590FB49455C}" dt="2022-05-17T18:37:14.652" v="11" actId="20577"/>
          <ac:spMkLst>
            <pc:docMk/>
            <pc:sldMk cId="1413508715" sldId="314"/>
            <ac:spMk id="4" creationId="{00000000-0000-0000-0000-000000000000}"/>
          </ac:spMkLst>
        </pc:spChg>
        <pc:graphicFrameChg chg="mod modGraphic">
          <ac:chgData name="Stradling, Matthew F" userId="S::matthew.stradling@tsa.dhs.gov::7e7f58a2-bb67-44a0-8062-c6389fb52b1e" providerId="AD" clId="Web-{C85AE7FD-D682-4CB1-8655-C590FB49455C}" dt="2022-05-17T18:41:01.263" v="83"/>
          <ac:graphicFrameMkLst>
            <pc:docMk/>
            <pc:sldMk cId="1413508715" sldId="314"/>
            <ac:graphicFrameMk id="6" creationId="{00000000-0000-0000-0000-000000000000}"/>
          </ac:graphicFrameMkLst>
        </pc:graphicFrameChg>
      </pc:sldChg>
      <pc:sldChg chg="new del">
        <pc:chgData name="Stradling, Matthew F" userId="S::matthew.stradling@tsa.dhs.gov::7e7f58a2-bb67-44a0-8062-c6389fb52b1e" providerId="AD" clId="Web-{C85AE7FD-D682-4CB1-8655-C590FB49455C}" dt="2022-05-17T18:36:24.777" v="3"/>
        <pc:sldMkLst>
          <pc:docMk/>
          <pc:sldMk cId="1934660632" sldId="315"/>
        </pc:sldMkLst>
      </pc:sldChg>
      <pc:sldChg chg="modSp new">
        <pc:chgData name="Stradling, Matthew F" userId="S::matthew.stradling@tsa.dhs.gov::7e7f58a2-bb67-44a0-8062-c6389fb52b1e" providerId="AD" clId="Web-{C85AE7FD-D682-4CB1-8655-C590FB49455C}" dt="2022-05-17T19:08:35.879" v="469" actId="20577"/>
        <pc:sldMkLst>
          <pc:docMk/>
          <pc:sldMk cId="2037699343" sldId="315"/>
        </pc:sldMkLst>
        <pc:spChg chg="mod">
          <ac:chgData name="Stradling, Matthew F" userId="S::matthew.stradling@tsa.dhs.gov::7e7f58a2-bb67-44a0-8062-c6389fb52b1e" providerId="AD" clId="Web-{C85AE7FD-D682-4CB1-8655-C590FB49455C}" dt="2022-05-17T19:08:32.473" v="468" actId="20577"/>
          <ac:spMkLst>
            <pc:docMk/>
            <pc:sldMk cId="2037699343" sldId="315"/>
            <ac:spMk id="2" creationId="{6184B188-D4F7-E424-77AF-921899C22754}"/>
          </ac:spMkLst>
        </pc:spChg>
        <pc:spChg chg="mod">
          <ac:chgData name="Stradling, Matthew F" userId="S::matthew.stradling@tsa.dhs.gov::7e7f58a2-bb67-44a0-8062-c6389fb52b1e" providerId="AD" clId="Web-{C85AE7FD-D682-4CB1-8655-C590FB49455C}" dt="2022-05-17T19:08:35.879" v="469" actId="20577"/>
          <ac:spMkLst>
            <pc:docMk/>
            <pc:sldMk cId="2037699343" sldId="315"/>
            <ac:spMk id="3" creationId="{5AE1583C-C858-D371-687D-E1EA00ECF96C}"/>
          </ac:spMkLst>
        </pc:spChg>
      </pc:sldChg>
      <pc:sldChg chg="new del">
        <pc:chgData name="Stradling, Matthew F" userId="S::matthew.stradling@tsa.dhs.gov::7e7f58a2-bb67-44a0-8062-c6389fb52b1e" providerId="AD" clId="Web-{C85AE7FD-D682-4CB1-8655-C590FB49455C}" dt="2022-05-17T18:35:11.011" v="1"/>
        <pc:sldMkLst>
          <pc:docMk/>
          <pc:sldMk cId="2136923892" sldId="315"/>
        </pc:sldMkLst>
      </pc:sldChg>
    </pc:docChg>
  </pc:docChgLst>
  <pc:docChgLst>
    <pc:chgData name="Osei-TutuAppiah, Enoch J" userId="S::enoch.osei-tutuappia@tsa.dhs.gov::3de78118-cdf7-4de9-9d1a-cf49c406ffee" providerId="AD" clId="Web-{9D64C564-1BC9-44DF-A8E4-5B4A8829087D}"/>
    <pc:docChg chg="sldOrd">
      <pc:chgData name="Osei-TutuAppiah, Enoch J" userId="S::enoch.osei-tutuappia@tsa.dhs.gov::3de78118-cdf7-4de9-9d1a-cf49c406ffee" providerId="AD" clId="Web-{9D64C564-1BC9-44DF-A8E4-5B4A8829087D}" dt="2022-05-13T19:21:43.290" v="0"/>
      <pc:docMkLst>
        <pc:docMk/>
      </pc:docMkLst>
      <pc:sldChg chg="ord">
        <pc:chgData name="Osei-TutuAppiah, Enoch J" userId="S::enoch.osei-tutuappia@tsa.dhs.gov::3de78118-cdf7-4de9-9d1a-cf49c406ffee" providerId="AD" clId="Web-{9D64C564-1BC9-44DF-A8E4-5B4A8829087D}" dt="2022-05-13T19:21:43.290" v="0"/>
        <pc:sldMkLst>
          <pc:docMk/>
          <pc:sldMk cId="1829240373" sldId="256"/>
        </pc:sldMkLst>
      </pc:sldChg>
    </pc:docChg>
  </pc:docChgLst>
  <pc:docChgLst>
    <pc:chgData name="Osei-TutuAppiah, Enoch J" userId="S::enoch.osei-tutuappia@tsa.dhs.gov::3de78118-cdf7-4de9-9d1a-cf49c406ffee" providerId="AD" clId="Web-{84FD6260-CAEE-4C4C-B9F2-98273C487642}"/>
    <pc:docChg chg="">
      <pc:chgData name="Osei-TutuAppiah, Enoch J" userId="S::enoch.osei-tutuappia@tsa.dhs.gov::3de78118-cdf7-4de9-9d1a-cf49c406ffee" providerId="AD" clId="Web-{84FD6260-CAEE-4C4C-B9F2-98273C487642}" dt="2022-05-13T15:48:20.965" v="0"/>
      <pc:docMkLst>
        <pc:docMk/>
      </pc:docMkLst>
      <pc:sldChg chg="addCm">
        <pc:chgData name="Osei-TutuAppiah, Enoch J" userId="S::enoch.osei-tutuappia@tsa.dhs.gov::3de78118-cdf7-4de9-9d1a-cf49c406ffee" providerId="AD" clId="Web-{84FD6260-CAEE-4C4C-B9F2-98273C487642}" dt="2022-05-13T15:48:20.965" v="0"/>
        <pc:sldMkLst>
          <pc:docMk/>
          <pc:sldMk cId="1413508715" sldId="314"/>
        </pc:sldMkLst>
      </pc:sldChg>
    </pc:docChg>
  </pc:docChgLst>
  <pc:docChgLst>
    <pc:chgData name="Osei-TutuAppiah, Enoch J" userId="S::enoch.osei-tutuappia@tsa.dhs.gov::3de78118-cdf7-4de9-9d1a-cf49c406ffee" providerId="AD" clId="Web-{084B65EC-6473-4A20-AA0B-5E64DC6D9BEF}"/>
    <pc:docChg chg="sldOrd">
      <pc:chgData name="Osei-TutuAppiah, Enoch J" userId="S::enoch.osei-tutuappia@tsa.dhs.gov::3de78118-cdf7-4de9-9d1a-cf49c406ffee" providerId="AD" clId="Web-{084B65EC-6473-4A20-AA0B-5E64DC6D9BEF}" dt="2022-05-13T22:26:01.448" v="1"/>
      <pc:docMkLst>
        <pc:docMk/>
      </pc:docMkLst>
      <pc:sldChg chg="ord">
        <pc:chgData name="Osei-TutuAppiah, Enoch J" userId="S::enoch.osei-tutuappia@tsa.dhs.gov::3de78118-cdf7-4de9-9d1a-cf49c406ffee" providerId="AD" clId="Web-{084B65EC-6473-4A20-AA0B-5E64DC6D9BEF}" dt="2022-05-13T22:25:29.197" v="0"/>
        <pc:sldMkLst>
          <pc:docMk/>
          <pc:sldMk cId="4235648903" sldId="284"/>
        </pc:sldMkLst>
      </pc:sldChg>
      <pc:sldChg chg="ord">
        <pc:chgData name="Osei-TutuAppiah, Enoch J" userId="S::enoch.osei-tutuappia@tsa.dhs.gov::3de78118-cdf7-4de9-9d1a-cf49c406ffee" providerId="AD" clId="Web-{084B65EC-6473-4A20-AA0B-5E64DC6D9BEF}" dt="2022-05-13T22:26:01.448" v="1"/>
        <pc:sldMkLst>
          <pc:docMk/>
          <pc:sldMk cId="3458691157" sldId="299"/>
        </pc:sldMkLst>
      </pc:sldChg>
    </pc:docChg>
  </pc:docChgLst>
  <pc:docChgLst>
    <pc:chgData name="Diamond, Robert" userId="S::robert.diamond@tsa.dhs.gov::b77eb110-7f68-4abf-9086-4e2595502761" providerId="AD" clId="Web-{8F9AD730-B930-4867-BF8B-ED0F71F52AF2}"/>
    <pc:docChg chg="">
      <pc:chgData name="Diamond, Robert" userId="S::robert.diamond@tsa.dhs.gov::b77eb110-7f68-4abf-9086-4e2595502761" providerId="AD" clId="Web-{8F9AD730-B930-4867-BF8B-ED0F71F52AF2}" dt="2022-05-13T19:34:21.560" v="0"/>
      <pc:docMkLst>
        <pc:docMk/>
      </pc:docMkLst>
      <pc:sldChg chg="modCm">
        <pc:chgData name="Diamond, Robert" userId="S::robert.diamond@tsa.dhs.gov::b77eb110-7f68-4abf-9086-4e2595502761" providerId="AD" clId="Web-{8F9AD730-B930-4867-BF8B-ED0F71F52AF2}" dt="2022-05-13T19:34:21.560" v="0"/>
        <pc:sldMkLst>
          <pc:docMk/>
          <pc:sldMk cId="3458691157" sldId="299"/>
        </pc:sldMkLst>
      </pc:sldChg>
    </pc:docChg>
  </pc:docChgLst>
  <pc:docChgLst>
    <pc:chgData name="Diamond, Robert" userId="S::robert.diamond@tsa.dhs.gov::b77eb110-7f68-4abf-9086-4e2595502761" providerId="AD" clId="Web-{FF5D6F64-AAC4-4DE6-8686-1C119F40B9CE}"/>
    <pc:docChg chg="">
      <pc:chgData name="Diamond, Robert" userId="S::robert.diamond@tsa.dhs.gov::b77eb110-7f68-4abf-9086-4e2595502761" providerId="AD" clId="Web-{FF5D6F64-AAC4-4DE6-8686-1C119F40B9CE}" dt="2022-05-13T19:57:48.445" v="0"/>
      <pc:docMkLst>
        <pc:docMk/>
      </pc:docMkLst>
      <pc:sldChg chg="addCm">
        <pc:chgData name="Diamond, Robert" userId="S::robert.diamond@tsa.dhs.gov::b77eb110-7f68-4abf-9086-4e2595502761" providerId="AD" clId="Web-{FF5D6F64-AAC4-4DE6-8686-1C119F40B9CE}" dt="2022-05-13T19:57:48.445" v="0"/>
        <pc:sldMkLst>
          <pc:docMk/>
          <pc:sldMk cId="3458691157" sldId="299"/>
        </pc:sldMkLst>
      </pc:sldChg>
    </pc:docChg>
  </pc:docChgLst>
  <pc:docChgLst>
    <pc:chgData name="Osei-TutuAppiah, Enoch J" userId="S::enoch.osei-tutuappia@tsa.dhs.gov::3de78118-cdf7-4de9-9d1a-cf49c406ffee" providerId="AD" clId="Web-{66CEEFC1-936E-42BE-9407-3136432D2003}"/>
    <pc:docChg chg="">
      <pc:chgData name="Osei-TutuAppiah, Enoch J" userId="S::enoch.osei-tutuappia@tsa.dhs.gov::3de78118-cdf7-4de9-9d1a-cf49c406ffee" providerId="AD" clId="Web-{66CEEFC1-936E-42BE-9407-3136432D2003}" dt="2022-05-16T15:52:11.896" v="2"/>
      <pc:docMkLst>
        <pc:docMk/>
      </pc:docMkLst>
      <pc:sldChg chg="addCm">
        <pc:chgData name="Osei-TutuAppiah, Enoch J" userId="S::enoch.osei-tutuappia@tsa.dhs.gov::3de78118-cdf7-4de9-9d1a-cf49c406ffee" providerId="AD" clId="Web-{66CEEFC1-936E-42BE-9407-3136432D2003}" dt="2022-05-16T15:52:11.896" v="2"/>
        <pc:sldMkLst>
          <pc:docMk/>
          <pc:sldMk cId="1455021868" sldId="279"/>
        </pc:sldMkLst>
      </pc:sldChg>
      <pc:sldChg chg="addCm">
        <pc:chgData name="Osei-TutuAppiah, Enoch J" userId="S::enoch.osei-tutuappia@tsa.dhs.gov::3de78118-cdf7-4de9-9d1a-cf49c406ffee" providerId="AD" clId="Web-{66CEEFC1-936E-42BE-9407-3136432D2003}" dt="2022-05-16T15:50:59.302" v="1"/>
        <pc:sldMkLst>
          <pc:docMk/>
          <pc:sldMk cId="4235648903" sldId="284"/>
        </pc:sldMkLst>
      </pc:sldChg>
      <pc:sldChg chg="addCm">
        <pc:chgData name="Osei-TutuAppiah, Enoch J" userId="S::enoch.osei-tutuappia@tsa.dhs.gov::3de78118-cdf7-4de9-9d1a-cf49c406ffee" providerId="AD" clId="Web-{66CEEFC1-936E-42BE-9407-3136432D2003}" dt="2022-05-16T15:48:46.989" v="0"/>
        <pc:sldMkLst>
          <pc:docMk/>
          <pc:sldMk cId="3458691157" sldId="299"/>
        </pc:sldMkLst>
      </pc:sldChg>
    </pc:docChg>
  </pc:docChgLst>
  <pc:docChgLst>
    <pc:chgData name="Stradling, Matthew F" userId="S::matthew.stradling@tsa.dhs.gov::7e7f58a2-bb67-44a0-8062-c6389fb52b1e" providerId="AD" clId="Web-{2BEFC601-79C7-458F-BE5F-26CCD630934E}"/>
    <pc:docChg chg="">
      <pc:chgData name="Stradling, Matthew F" userId="S::matthew.stradling@tsa.dhs.gov::7e7f58a2-bb67-44a0-8062-c6389fb52b1e" providerId="AD" clId="Web-{2BEFC601-79C7-458F-BE5F-26CCD630934E}" dt="2022-05-16T14:05:55.750" v="1"/>
      <pc:docMkLst>
        <pc:docMk/>
      </pc:docMkLst>
      <pc:sldChg chg="modCm">
        <pc:chgData name="Stradling, Matthew F" userId="S::matthew.stradling@tsa.dhs.gov::7e7f58a2-bb67-44a0-8062-c6389fb52b1e" providerId="AD" clId="Web-{2BEFC601-79C7-458F-BE5F-26CCD630934E}" dt="2022-05-16T14:05:55.750" v="1"/>
        <pc:sldMkLst>
          <pc:docMk/>
          <pc:sldMk cId="3458691157" sldId="299"/>
        </pc:sldMkLst>
      </pc:sldChg>
    </pc:docChg>
  </pc:docChgLst>
  <pc:docChgLst>
    <pc:chgData name="Stradling, Matthew F" userId="S::matthew.stradling@tsa.dhs.gov::7e7f58a2-bb67-44a0-8062-c6389fb52b1e" providerId="AD" clId="Web-{49B60E85-BA00-4C55-8B27-1A9A7C9CAF97}"/>
    <pc:docChg chg="">
      <pc:chgData name="Stradling, Matthew F" userId="S::matthew.stradling@tsa.dhs.gov::7e7f58a2-bb67-44a0-8062-c6389fb52b1e" providerId="AD" clId="Web-{49B60E85-BA00-4C55-8B27-1A9A7C9CAF97}" dt="2022-05-16T15:02:50.042" v="3"/>
      <pc:docMkLst>
        <pc:docMk/>
      </pc:docMkLst>
      <pc:sldChg chg="addCm modCm">
        <pc:chgData name="Stradling, Matthew F" userId="S::matthew.stradling@tsa.dhs.gov::7e7f58a2-bb67-44a0-8062-c6389fb52b1e" providerId="AD" clId="Web-{49B60E85-BA00-4C55-8B27-1A9A7C9CAF97}" dt="2022-05-16T15:02:50.042" v="3"/>
        <pc:sldMkLst>
          <pc:docMk/>
          <pc:sldMk cId="1455021868" sldId="279"/>
        </pc:sldMkLst>
      </pc:sldChg>
      <pc:sldChg chg="addCm modCm">
        <pc:chgData name="Stradling, Matthew F" userId="S::matthew.stradling@tsa.dhs.gov::7e7f58a2-bb67-44a0-8062-c6389fb52b1e" providerId="AD" clId="Web-{49B60E85-BA00-4C55-8B27-1A9A7C9CAF97}" dt="2022-05-16T14:53:18.191" v="1"/>
        <pc:sldMkLst>
          <pc:docMk/>
          <pc:sldMk cId="4235648903" sldId="284"/>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B0F9BC-BD01-433B-8EE3-78B498E64FE3}" type="doc">
      <dgm:prSet loTypeId="urn:microsoft.com/office/officeart/2005/8/layout/hList6" loCatId="list" qsTypeId="urn:microsoft.com/office/officeart/2005/8/quickstyle/3d1" qsCatId="3D" csTypeId="urn:microsoft.com/office/officeart/2005/8/colors/accent0_3" csCatId="mainScheme" phldr="1"/>
      <dgm:spPr/>
      <dgm:t>
        <a:bodyPr/>
        <a:lstStyle/>
        <a:p>
          <a:endParaRPr lang="en-US"/>
        </a:p>
      </dgm:t>
    </dgm:pt>
    <dgm:pt modelId="{787B9DC8-AAD7-42E0-8256-64294CDA82D2}">
      <dgm:prSet phldrT="[Text]"/>
      <dgm:spPr/>
      <dgm:t>
        <a:bodyPr/>
        <a:lstStyle/>
        <a:p>
          <a:r>
            <a:rPr lang="en-US" dirty="0" smtClean="0"/>
            <a:t>Interview </a:t>
          </a:r>
        </a:p>
        <a:p>
          <a:r>
            <a:rPr lang="en-US" dirty="0" smtClean="0"/>
            <a:t>Security Coordinators, Operators, or Cybersecurity Coordinators</a:t>
          </a:r>
          <a:endParaRPr lang="en-US" dirty="0"/>
        </a:p>
      </dgm:t>
    </dgm:pt>
    <dgm:pt modelId="{6C98206E-0EBE-42D2-8FA3-57A65BE40359}" type="parTrans" cxnId="{44B57F6F-5711-4735-80DA-47334CBA2D72}">
      <dgm:prSet/>
      <dgm:spPr/>
      <dgm:t>
        <a:bodyPr/>
        <a:lstStyle/>
        <a:p>
          <a:endParaRPr lang="en-US"/>
        </a:p>
      </dgm:t>
    </dgm:pt>
    <dgm:pt modelId="{7D10BC24-8EFC-437B-83DA-85643B47B1F1}" type="sibTrans" cxnId="{44B57F6F-5711-4735-80DA-47334CBA2D72}">
      <dgm:prSet/>
      <dgm:spPr/>
      <dgm:t>
        <a:bodyPr/>
        <a:lstStyle/>
        <a:p>
          <a:endParaRPr lang="en-US"/>
        </a:p>
      </dgm:t>
    </dgm:pt>
    <dgm:pt modelId="{AC14C0AA-A129-4485-9983-6D5CCB7E9A50}">
      <dgm:prSet phldrT="[Text]"/>
      <dgm:spPr/>
      <dgm:t>
        <a:bodyPr/>
        <a:lstStyle/>
        <a:p>
          <a:r>
            <a:rPr lang="en-US" dirty="0" smtClean="0"/>
            <a:t>Review </a:t>
          </a:r>
        </a:p>
        <a:p>
          <a:r>
            <a:rPr lang="en-US" dirty="0" smtClean="0"/>
            <a:t>Relevant  Documents</a:t>
          </a:r>
          <a:endParaRPr lang="en-US" dirty="0"/>
        </a:p>
      </dgm:t>
    </dgm:pt>
    <dgm:pt modelId="{5B2A926B-46E1-4A1A-AEAC-747ADDD9EEEA}" type="parTrans" cxnId="{43D289B4-F01F-4643-843A-F568FCD263FF}">
      <dgm:prSet/>
      <dgm:spPr/>
      <dgm:t>
        <a:bodyPr/>
        <a:lstStyle/>
        <a:p>
          <a:endParaRPr lang="en-US"/>
        </a:p>
      </dgm:t>
    </dgm:pt>
    <dgm:pt modelId="{6219407E-1845-408D-81DA-479BF8104653}" type="sibTrans" cxnId="{43D289B4-F01F-4643-843A-F568FCD263FF}">
      <dgm:prSet/>
      <dgm:spPr/>
      <dgm:t>
        <a:bodyPr/>
        <a:lstStyle/>
        <a:p>
          <a:endParaRPr lang="en-US"/>
        </a:p>
      </dgm:t>
    </dgm:pt>
    <dgm:pt modelId="{36CB7925-EB14-4B40-AC72-3397797B7B6F}">
      <dgm:prSet phldrT="[Text]"/>
      <dgm:spPr/>
      <dgm:t>
        <a:bodyPr/>
        <a:lstStyle/>
        <a:p>
          <a:r>
            <a:rPr lang="en-US" dirty="0" smtClean="0"/>
            <a:t>Observe  Security Measures in Place </a:t>
          </a:r>
          <a:endParaRPr lang="en-US" dirty="0"/>
        </a:p>
      </dgm:t>
    </dgm:pt>
    <dgm:pt modelId="{55DF6B1E-3573-4017-9268-471232577224}" type="parTrans" cxnId="{85FE9A0F-04FA-49E7-83F8-D667018AD7DB}">
      <dgm:prSet/>
      <dgm:spPr/>
      <dgm:t>
        <a:bodyPr/>
        <a:lstStyle/>
        <a:p>
          <a:endParaRPr lang="en-US"/>
        </a:p>
      </dgm:t>
    </dgm:pt>
    <dgm:pt modelId="{106C229B-28BE-4DDD-9CCA-A1DC81B8CA47}" type="sibTrans" cxnId="{85FE9A0F-04FA-49E7-83F8-D667018AD7DB}">
      <dgm:prSet/>
      <dgm:spPr/>
      <dgm:t>
        <a:bodyPr/>
        <a:lstStyle/>
        <a:p>
          <a:endParaRPr lang="en-US"/>
        </a:p>
      </dgm:t>
    </dgm:pt>
    <dgm:pt modelId="{D3DCFE63-0B89-4952-96D0-A891DC93F572}">
      <dgm:prSet phldrT="[Text]"/>
      <dgm:spPr/>
      <dgm:t>
        <a:bodyPr/>
        <a:lstStyle/>
        <a:p>
          <a:r>
            <a:rPr lang="en-US" dirty="0" smtClean="0"/>
            <a:t>Verify              Information with Management and Frontline Employees</a:t>
          </a:r>
          <a:endParaRPr lang="en-US" dirty="0"/>
        </a:p>
      </dgm:t>
    </dgm:pt>
    <dgm:pt modelId="{791FAD70-9361-479B-B745-8A69E85C14EA}" type="parTrans" cxnId="{E80B4A48-9018-463E-839D-BDCEAB3A6368}">
      <dgm:prSet/>
      <dgm:spPr/>
      <dgm:t>
        <a:bodyPr/>
        <a:lstStyle/>
        <a:p>
          <a:endParaRPr lang="en-US"/>
        </a:p>
      </dgm:t>
    </dgm:pt>
    <dgm:pt modelId="{320C0577-E537-4700-9A47-0629719DC20B}" type="sibTrans" cxnId="{E80B4A48-9018-463E-839D-BDCEAB3A6368}">
      <dgm:prSet/>
      <dgm:spPr/>
      <dgm:t>
        <a:bodyPr/>
        <a:lstStyle/>
        <a:p>
          <a:endParaRPr lang="en-US"/>
        </a:p>
      </dgm:t>
    </dgm:pt>
    <dgm:pt modelId="{0A478E89-FB3B-4AB5-8BA1-6FA66AC58C43}" type="pres">
      <dgm:prSet presAssocID="{92B0F9BC-BD01-433B-8EE3-78B498E64FE3}" presName="Name0" presStyleCnt="0">
        <dgm:presLayoutVars>
          <dgm:dir/>
          <dgm:resizeHandles val="exact"/>
        </dgm:presLayoutVars>
      </dgm:prSet>
      <dgm:spPr/>
      <dgm:t>
        <a:bodyPr/>
        <a:lstStyle/>
        <a:p>
          <a:endParaRPr lang="en-US"/>
        </a:p>
      </dgm:t>
    </dgm:pt>
    <dgm:pt modelId="{F9F3DC68-9E98-4B5F-B433-491721CE0E01}" type="pres">
      <dgm:prSet presAssocID="{787B9DC8-AAD7-42E0-8256-64294CDA82D2}" presName="node" presStyleLbl="node1" presStyleIdx="0" presStyleCnt="4">
        <dgm:presLayoutVars>
          <dgm:bulletEnabled val="1"/>
        </dgm:presLayoutVars>
      </dgm:prSet>
      <dgm:spPr/>
      <dgm:t>
        <a:bodyPr/>
        <a:lstStyle/>
        <a:p>
          <a:endParaRPr lang="en-US"/>
        </a:p>
      </dgm:t>
    </dgm:pt>
    <dgm:pt modelId="{B6C6F735-ED44-471A-93DE-B61CBFF85C64}" type="pres">
      <dgm:prSet presAssocID="{7D10BC24-8EFC-437B-83DA-85643B47B1F1}" presName="sibTrans" presStyleCnt="0"/>
      <dgm:spPr/>
    </dgm:pt>
    <dgm:pt modelId="{A9AEEA69-6C9A-4800-A17E-43C105822A67}" type="pres">
      <dgm:prSet presAssocID="{AC14C0AA-A129-4485-9983-6D5CCB7E9A50}" presName="node" presStyleLbl="node1" presStyleIdx="1" presStyleCnt="4">
        <dgm:presLayoutVars>
          <dgm:bulletEnabled val="1"/>
        </dgm:presLayoutVars>
      </dgm:prSet>
      <dgm:spPr/>
      <dgm:t>
        <a:bodyPr/>
        <a:lstStyle/>
        <a:p>
          <a:endParaRPr lang="en-US"/>
        </a:p>
      </dgm:t>
    </dgm:pt>
    <dgm:pt modelId="{34327567-E313-4E85-83FD-1633DF4F1C0E}" type="pres">
      <dgm:prSet presAssocID="{6219407E-1845-408D-81DA-479BF8104653}" presName="sibTrans" presStyleCnt="0"/>
      <dgm:spPr/>
    </dgm:pt>
    <dgm:pt modelId="{947AACE4-E424-4019-9818-C3C4AA769149}" type="pres">
      <dgm:prSet presAssocID="{36CB7925-EB14-4B40-AC72-3397797B7B6F}" presName="node" presStyleLbl="node1" presStyleIdx="2" presStyleCnt="4">
        <dgm:presLayoutVars>
          <dgm:bulletEnabled val="1"/>
        </dgm:presLayoutVars>
      </dgm:prSet>
      <dgm:spPr/>
      <dgm:t>
        <a:bodyPr/>
        <a:lstStyle/>
        <a:p>
          <a:endParaRPr lang="en-US"/>
        </a:p>
      </dgm:t>
    </dgm:pt>
    <dgm:pt modelId="{EF73C4EE-5126-407C-A3E7-E6EFFEF9D9FB}" type="pres">
      <dgm:prSet presAssocID="{106C229B-28BE-4DDD-9CCA-A1DC81B8CA47}" presName="sibTrans" presStyleCnt="0"/>
      <dgm:spPr/>
    </dgm:pt>
    <dgm:pt modelId="{104B7980-C012-46B5-86CC-E7D269B0371D}" type="pres">
      <dgm:prSet presAssocID="{D3DCFE63-0B89-4952-96D0-A891DC93F572}" presName="node" presStyleLbl="node1" presStyleIdx="3" presStyleCnt="4">
        <dgm:presLayoutVars>
          <dgm:bulletEnabled val="1"/>
        </dgm:presLayoutVars>
      </dgm:prSet>
      <dgm:spPr/>
      <dgm:t>
        <a:bodyPr/>
        <a:lstStyle/>
        <a:p>
          <a:endParaRPr lang="en-US"/>
        </a:p>
      </dgm:t>
    </dgm:pt>
  </dgm:ptLst>
  <dgm:cxnLst>
    <dgm:cxn modelId="{E80B4A48-9018-463E-839D-BDCEAB3A6368}" srcId="{92B0F9BC-BD01-433B-8EE3-78B498E64FE3}" destId="{D3DCFE63-0B89-4952-96D0-A891DC93F572}" srcOrd="3" destOrd="0" parTransId="{791FAD70-9361-479B-B745-8A69E85C14EA}" sibTransId="{320C0577-E537-4700-9A47-0629719DC20B}"/>
    <dgm:cxn modelId="{36082A9B-0BD6-4627-BE23-DB8F69A9A5C8}" type="presOf" srcId="{D3DCFE63-0B89-4952-96D0-A891DC93F572}" destId="{104B7980-C012-46B5-86CC-E7D269B0371D}" srcOrd="0" destOrd="0" presId="urn:microsoft.com/office/officeart/2005/8/layout/hList6"/>
    <dgm:cxn modelId="{EE2CA2BB-A057-416B-B581-26DB7A6C3980}" type="presOf" srcId="{AC14C0AA-A129-4485-9983-6D5CCB7E9A50}" destId="{A9AEEA69-6C9A-4800-A17E-43C105822A67}" srcOrd="0" destOrd="0" presId="urn:microsoft.com/office/officeart/2005/8/layout/hList6"/>
    <dgm:cxn modelId="{85FE9A0F-04FA-49E7-83F8-D667018AD7DB}" srcId="{92B0F9BC-BD01-433B-8EE3-78B498E64FE3}" destId="{36CB7925-EB14-4B40-AC72-3397797B7B6F}" srcOrd="2" destOrd="0" parTransId="{55DF6B1E-3573-4017-9268-471232577224}" sibTransId="{106C229B-28BE-4DDD-9CCA-A1DC81B8CA47}"/>
    <dgm:cxn modelId="{0611E6BE-9B2D-4397-843D-3E51CC168F7E}" type="presOf" srcId="{36CB7925-EB14-4B40-AC72-3397797B7B6F}" destId="{947AACE4-E424-4019-9818-C3C4AA769149}" srcOrd="0" destOrd="0" presId="urn:microsoft.com/office/officeart/2005/8/layout/hList6"/>
    <dgm:cxn modelId="{7A8A6812-5874-446E-9D51-0C3DFBF0D05E}" type="presOf" srcId="{92B0F9BC-BD01-433B-8EE3-78B498E64FE3}" destId="{0A478E89-FB3B-4AB5-8BA1-6FA66AC58C43}" srcOrd="0" destOrd="0" presId="urn:microsoft.com/office/officeart/2005/8/layout/hList6"/>
    <dgm:cxn modelId="{43D289B4-F01F-4643-843A-F568FCD263FF}" srcId="{92B0F9BC-BD01-433B-8EE3-78B498E64FE3}" destId="{AC14C0AA-A129-4485-9983-6D5CCB7E9A50}" srcOrd="1" destOrd="0" parTransId="{5B2A926B-46E1-4A1A-AEAC-747ADDD9EEEA}" sibTransId="{6219407E-1845-408D-81DA-479BF8104653}"/>
    <dgm:cxn modelId="{C995AEE2-CBF5-4441-8DF4-F0660901BC9E}" type="presOf" srcId="{787B9DC8-AAD7-42E0-8256-64294CDA82D2}" destId="{F9F3DC68-9E98-4B5F-B433-491721CE0E01}" srcOrd="0" destOrd="0" presId="urn:microsoft.com/office/officeart/2005/8/layout/hList6"/>
    <dgm:cxn modelId="{44B57F6F-5711-4735-80DA-47334CBA2D72}" srcId="{92B0F9BC-BD01-433B-8EE3-78B498E64FE3}" destId="{787B9DC8-AAD7-42E0-8256-64294CDA82D2}" srcOrd="0" destOrd="0" parTransId="{6C98206E-0EBE-42D2-8FA3-57A65BE40359}" sibTransId="{7D10BC24-8EFC-437B-83DA-85643B47B1F1}"/>
    <dgm:cxn modelId="{1EEA354F-B275-4D8F-BEED-AAF9F461A92D}" type="presParOf" srcId="{0A478E89-FB3B-4AB5-8BA1-6FA66AC58C43}" destId="{F9F3DC68-9E98-4B5F-B433-491721CE0E01}" srcOrd="0" destOrd="0" presId="urn:microsoft.com/office/officeart/2005/8/layout/hList6"/>
    <dgm:cxn modelId="{75126806-5380-4C2D-88D2-2FD44E0BA98B}" type="presParOf" srcId="{0A478E89-FB3B-4AB5-8BA1-6FA66AC58C43}" destId="{B6C6F735-ED44-471A-93DE-B61CBFF85C64}" srcOrd="1" destOrd="0" presId="urn:microsoft.com/office/officeart/2005/8/layout/hList6"/>
    <dgm:cxn modelId="{D12CA989-40B2-4E8D-A622-6C65361C5ED8}" type="presParOf" srcId="{0A478E89-FB3B-4AB5-8BA1-6FA66AC58C43}" destId="{A9AEEA69-6C9A-4800-A17E-43C105822A67}" srcOrd="2" destOrd="0" presId="urn:microsoft.com/office/officeart/2005/8/layout/hList6"/>
    <dgm:cxn modelId="{71450FCB-A45A-40F4-88F9-3166EE31E214}" type="presParOf" srcId="{0A478E89-FB3B-4AB5-8BA1-6FA66AC58C43}" destId="{34327567-E313-4E85-83FD-1633DF4F1C0E}" srcOrd="3" destOrd="0" presId="urn:microsoft.com/office/officeart/2005/8/layout/hList6"/>
    <dgm:cxn modelId="{03131DD0-C523-4F39-B346-53BD4F1FA3C1}" type="presParOf" srcId="{0A478E89-FB3B-4AB5-8BA1-6FA66AC58C43}" destId="{947AACE4-E424-4019-9818-C3C4AA769149}" srcOrd="4" destOrd="0" presId="urn:microsoft.com/office/officeart/2005/8/layout/hList6"/>
    <dgm:cxn modelId="{C2C6429E-5FC7-4BA0-B439-CE386EA934BA}" type="presParOf" srcId="{0A478E89-FB3B-4AB5-8BA1-6FA66AC58C43}" destId="{EF73C4EE-5126-407C-A3E7-E6EFFEF9D9FB}" srcOrd="5" destOrd="0" presId="urn:microsoft.com/office/officeart/2005/8/layout/hList6"/>
    <dgm:cxn modelId="{2B817803-5F5F-4A47-A5C1-D97A18B81AD4}" type="presParOf" srcId="{0A478E89-FB3B-4AB5-8BA1-6FA66AC58C43}" destId="{104B7980-C012-46B5-86CC-E7D269B0371D}" srcOrd="6"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F3DC68-9E98-4B5F-B433-491721CE0E01}">
      <dsp:nvSpPr>
        <dsp:cNvPr id="0" name=""/>
        <dsp:cNvSpPr/>
      </dsp:nvSpPr>
      <dsp:spPr>
        <a:xfrm rot="16200000">
          <a:off x="-1681418" y="1682639"/>
          <a:ext cx="4564062" cy="1198782"/>
        </a:xfrm>
        <a:prstGeom prst="flowChartManualOperation">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2550" tIns="0" rIns="80863" bIns="0" numCol="1" spcCol="1270" anchor="ctr" anchorCtr="0">
          <a:noAutofit/>
        </a:bodyPr>
        <a:lstStyle/>
        <a:p>
          <a:pPr lvl="0" algn="ctr" defTabSz="577850">
            <a:lnSpc>
              <a:spcPct val="90000"/>
            </a:lnSpc>
            <a:spcBef>
              <a:spcPct val="0"/>
            </a:spcBef>
            <a:spcAft>
              <a:spcPct val="35000"/>
            </a:spcAft>
          </a:pPr>
          <a:r>
            <a:rPr lang="en-US" sz="1300" kern="1200" dirty="0" smtClean="0"/>
            <a:t>Interview </a:t>
          </a:r>
        </a:p>
        <a:p>
          <a:pPr lvl="0" algn="ctr" defTabSz="577850">
            <a:lnSpc>
              <a:spcPct val="90000"/>
            </a:lnSpc>
            <a:spcBef>
              <a:spcPct val="0"/>
            </a:spcBef>
            <a:spcAft>
              <a:spcPct val="35000"/>
            </a:spcAft>
          </a:pPr>
          <a:r>
            <a:rPr lang="en-US" sz="1300" kern="1200" dirty="0" smtClean="0"/>
            <a:t>Security Coordinators, Operators, or Cybersecurity Coordinators</a:t>
          </a:r>
          <a:endParaRPr lang="en-US" sz="1300" kern="1200" dirty="0"/>
        </a:p>
      </dsp:txBody>
      <dsp:txXfrm rot="5400000">
        <a:off x="1222" y="912811"/>
        <a:ext cx="1198782" cy="2738438"/>
      </dsp:txXfrm>
    </dsp:sp>
    <dsp:sp modelId="{A9AEEA69-6C9A-4800-A17E-43C105822A67}">
      <dsp:nvSpPr>
        <dsp:cNvPr id="0" name=""/>
        <dsp:cNvSpPr/>
      </dsp:nvSpPr>
      <dsp:spPr>
        <a:xfrm rot="16200000">
          <a:off x="-392726" y="1682639"/>
          <a:ext cx="4564062" cy="1198782"/>
        </a:xfrm>
        <a:prstGeom prst="flowChartManualOperation">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2550" tIns="0" rIns="80863" bIns="0" numCol="1" spcCol="1270" anchor="ctr" anchorCtr="0">
          <a:noAutofit/>
        </a:bodyPr>
        <a:lstStyle/>
        <a:p>
          <a:pPr lvl="0" algn="ctr" defTabSz="577850">
            <a:lnSpc>
              <a:spcPct val="90000"/>
            </a:lnSpc>
            <a:spcBef>
              <a:spcPct val="0"/>
            </a:spcBef>
            <a:spcAft>
              <a:spcPct val="35000"/>
            </a:spcAft>
          </a:pPr>
          <a:r>
            <a:rPr lang="en-US" sz="1300" kern="1200" dirty="0" smtClean="0"/>
            <a:t>Review </a:t>
          </a:r>
        </a:p>
        <a:p>
          <a:pPr lvl="0" algn="ctr" defTabSz="577850">
            <a:lnSpc>
              <a:spcPct val="90000"/>
            </a:lnSpc>
            <a:spcBef>
              <a:spcPct val="0"/>
            </a:spcBef>
            <a:spcAft>
              <a:spcPct val="35000"/>
            </a:spcAft>
          </a:pPr>
          <a:r>
            <a:rPr lang="en-US" sz="1300" kern="1200" dirty="0" smtClean="0"/>
            <a:t>Relevant  Documents</a:t>
          </a:r>
          <a:endParaRPr lang="en-US" sz="1300" kern="1200" dirty="0"/>
        </a:p>
      </dsp:txBody>
      <dsp:txXfrm rot="5400000">
        <a:off x="1289914" y="912811"/>
        <a:ext cx="1198782" cy="2738438"/>
      </dsp:txXfrm>
    </dsp:sp>
    <dsp:sp modelId="{947AACE4-E424-4019-9818-C3C4AA769149}">
      <dsp:nvSpPr>
        <dsp:cNvPr id="0" name=""/>
        <dsp:cNvSpPr/>
      </dsp:nvSpPr>
      <dsp:spPr>
        <a:xfrm rot="16200000">
          <a:off x="895964" y="1682639"/>
          <a:ext cx="4564062" cy="1198782"/>
        </a:xfrm>
        <a:prstGeom prst="flowChartManualOperation">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2550" tIns="0" rIns="80863" bIns="0" numCol="1" spcCol="1270" anchor="ctr" anchorCtr="0">
          <a:noAutofit/>
        </a:bodyPr>
        <a:lstStyle/>
        <a:p>
          <a:pPr lvl="0" algn="ctr" defTabSz="577850">
            <a:lnSpc>
              <a:spcPct val="90000"/>
            </a:lnSpc>
            <a:spcBef>
              <a:spcPct val="0"/>
            </a:spcBef>
            <a:spcAft>
              <a:spcPct val="35000"/>
            </a:spcAft>
          </a:pPr>
          <a:r>
            <a:rPr lang="en-US" sz="1300" kern="1200" dirty="0" smtClean="0"/>
            <a:t>Observe  Security Measures in Place </a:t>
          </a:r>
          <a:endParaRPr lang="en-US" sz="1300" kern="1200" dirty="0"/>
        </a:p>
      </dsp:txBody>
      <dsp:txXfrm rot="5400000">
        <a:off x="2578604" y="912811"/>
        <a:ext cx="1198782" cy="2738438"/>
      </dsp:txXfrm>
    </dsp:sp>
    <dsp:sp modelId="{104B7980-C012-46B5-86CC-E7D269B0371D}">
      <dsp:nvSpPr>
        <dsp:cNvPr id="0" name=""/>
        <dsp:cNvSpPr/>
      </dsp:nvSpPr>
      <dsp:spPr>
        <a:xfrm rot="16200000">
          <a:off x="2184656" y="1682639"/>
          <a:ext cx="4564062" cy="1198782"/>
        </a:xfrm>
        <a:prstGeom prst="flowChartManualOperation">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2550" tIns="0" rIns="80863" bIns="0" numCol="1" spcCol="1270" anchor="ctr" anchorCtr="0">
          <a:noAutofit/>
        </a:bodyPr>
        <a:lstStyle/>
        <a:p>
          <a:pPr lvl="0" algn="ctr" defTabSz="577850">
            <a:lnSpc>
              <a:spcPct val="90000"/>
            </a:lnSpc>
            <a:spcBef>
              <a:spcPct val="0"/>
            </a:spcBef>
            <a:spcAft>
              <a:spcPct val="35000"/>
            </a:spcAft>
          </a:pPr>
          <a:r>
            <a:rPr lang="en-US" sz="1300" kern="1200" dirty="0" smtClean="0"/>
            <a:t>Verify              Information with Management and Frontline Employees</a:t>
          </a:r>
          <a:endParaRPr lang="en-US" sz="1300" kern="1200" dirty="0"/>
        </a:p>
      </dsp:txBody>
      <dsp:txXfrm rot="5400000">
        <a:off x="3867296" y="912811"/>
        <a:ext cx="1198782" cy="2738438"/>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B823D6B1-91DF-4D80-95EE-CAA30595759F}" type="datetimeFigureOut">
              <a:rPr lang="en-US" smtClean="0"/>
              <a:t>2/1/2023</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D871DC20-B228-4114-9623-C169F6AFBEF6}" type="slidenum">
              <a:rPr lang="en-US" smtClean="0"/>
              <a:t>‹#›</a:t>
            </a:fld>
            <a:endParaRPr lang="en-US" dirty="0"/>
          </a:p>
        </p:txBody>
      </p:sp>
    </p:spTree>
    <p:extLst>
      <p:ext uri="{BB962C8B-B14F-4D97-AF65-F5344CB8AC3E}">
        <p14:creationId xmlns:p14="http://schemas.microsoft.com/office/powerpoint/2010/main" val="25705861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D4E2F8D-B559-4A0E-858A-8C602D2074C9}" type="datetimeFigureOut">
              <a:rPr lang="en-US" smtClean="0"/>
              <a:t>2/1/2023</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DDFF6B2-CC41-4306-83AE-32F47A83DB36}" type="slidenum">
              <a:rPr lang="en-US" smtClean="0"/>
              <a:t>‹#›</a:t>
            </a:fld>
            <a:endParaRPr lang="en-US" dirty="0"/>
          </a:p>
        </p:txBody>
      </p:sp>
    </p:spTree>
    <p:extLst>
      <p:ext uri="{BB962C8B-B14F-4D97-AF65-F5344CB8AC3E}">
        <p14:creationId xmlns:p14="http://schemas.microsoft.com/office/powerpoint/2010/main" val="777383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DFF6B2-CC41-4306-83AE-32F47A83DB36}" type="slidenum">
              <a:rPr lang="en-US" smtClean="0"/>
              <a:t>1</a:t>
            </a:fld>
            <a:endParaRPr lang="en-US" dirty="0"/>
          </a:p>
        </p:txBody>
      </p:sp>
    </p:spTree>
    <p:extLst>
      <p:ext uri="{BB962C8B-B14F-4D97-AF65-F5344CB8AC3E}">
        <p14:creationId xmlns:p14="http://schemas.microsoft.com/office/powerpoint/2010/main" val="13898654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DFF6B2-CC41-4306-83AE-32F47A83DB36}" type="slidenum">
              <a:rPr lang="en-US" smtClean="0"/>
              <a:t>18</a:t>
            </a:fld>
            <a:endParaRPr lang="en-US" dirty="0"/>
          </a:p>
        </p:txBody>
      </p:sp>
    </p:spTree>
    <p:extLst>
      <p:ext uri="{BB962C8B-B14F-4D97-AF65-F5344CB8AC3E}">
        <p14:creationId xmlns:p14="http://schemas.microsoft.com/office/powerpoint/2010/main" val="2644358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DFF6B2-CC41-4306-83AE-32F47A83DB3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0569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DFF6B2-CC41-4306-83AE-32F47A83DB36}" type="slidenum">
              <a:rPr lang="en-US" smtClean="0"/>
              <a:t>9</a:t>
            </a:fld>
            <a:endParaRPr lang="en-US" dirty="0"/>
          </a:p>
        </p:txBody>
      </p:sp>
    </p:spTree>
    <p:extLst>
      <p:ext uri="{BB962C8B-B14F-4D97-AF65-F5344CB8AC3E}">
        <p14:creationId xmlns:p14="http://schemas.microsoft.com/office/powerpoint/2010/main" val="353691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DFF6B2-CC41-4306-83AE-32F47A83DB36}" type="slidenum">
              <a:rPr lang="en-US" smtClean="0"/>
              <a:t>10</a:t>
            </a:fld>
            <a:endParaRPr lang="en-US" dirty="0"/>
          </a:p>
        </p:txBody>
      </p:sp>
    </p:spTree>
    <p:extLst>
      <p:ext uri="{BB962C8B-B14F-4D97-AF65-F5344CB8AC3E}">
        <p14:creationId xmlns:p14="http://schemas.microsoft.com/office/powerpoint/2010/main" val="19518283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DFF6B2-CC41-4306-83AE-32F47A83DB36}" type="slidenum">
              <a:rPr lang="en-US" smtClean="0"/>
              <a:t>11</a:t>
            </a:fld>
            <a:endParaRPr lang="en-US" dirty="0"/>
          </a:p>
        </p:txBody>
      </p:sp>
    </p:spTree>
    <p:extLst>
      <p:ext uri="{BB962C8B-B14F-4D97-AF65-F5344CB8AC3E}">
        <p14:creationId xmlns:p14="http://schemas.microsoft.com/office/powerpoint/2010/main" val="38560698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DFF6B2-CC41-4306-83AE-32F47A83DB36}" type="slidenum">
              <a:rPr lang="en-US" smtClean="0"/>
              <a:t>12</a:t>
            </a:fld>
            <a:endParaRPr lang="en-US" dirty="0"/>
          </a:p>
        </p:txBody>
      </p:sp>
    </p:spTree>
    <p:extLst>
      <p:ext uri="{BB962C8B-B14F-4D97-AF65-F5344CB8AC3E}">
        <p14:creationId xmlns:p14="http://schemas.microsoft.com/office/powerpoint/2010/main" val="5815162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DFF6B2-CC41-4306-83AE-32F47A83DB36}" type="slidenum">
              <a:rPr lang="en-US" smtClean="0"/>
              <a:t>13</a:t>
            </a:fld>
            <a:endParaRPr lang="en-US" dirty="0"/>
          </a:p>
        </p:txBody>
      </p:sp>
    </p:spTree>
    <p:extLst>
      <p:ext uri="{BB962C8B-B14F-4D97-AF65-F5344CB8AC3E}">
        <p14:creationId xmlns:p14="http://schemas.microsoft.com/office/powerpoint/2010/main" val="5591244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None/>
              <a:tabLst/>
              <a:defRPr/>
            </a:pPr>
            <a:r>
              <a:rPr kumimoji="0" lang="en-US" sz="1800" b="0" i="0" u="none" strike="noStrike" kern="1200" cap="none" spc="0" normalizeH="0" baseline="0" noProof="0" dirty="0" smtClean="0">
                <a:ln>
                  <a:noFill/>
                </a:ln>
                <a:solidFill>
                  <a:prstClr val="black"/>
                </a:solidFill>
                <a:effectLst/>
                <a:uLnTx/>
                <a:uFillTx/>
                <a:latin typeface="Arial" panose="020B0604020202020204"/>
                <a:ea typeface="+mn-ea"/>
                <a:cs typeface="+mn-cs"/>
              </a:rPr>
              <a:t>NOTES:</a:t>
            </a:r>
          </a:p>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Char char="§"/>
              <a:tabLst/>
              <a:defRPr/>
            </a:pPr>
            <a:r>
              <a:rPr kumimoji="0" lang="en-US" sz="1800" b="0" i="0" u="none" strike="noStrike" kern="1200" cap="none" spc="0" normalizeH="0" baseline="0" noProof="0" dirty="0" smtClean="0">
                <a:ln>
                  <a:noFill/>
                </a:ln>
                <a:solidFill>
                  <a:prstClr val="black"/>
                </a:solidFill>
                <a:effectLst/>
                <a:uLnTx/>
                <a:uFillTx/>
                <a:latin typeface="Arial" panose="020B0604020202020204"/>
                <a:ea typeface="+mn-ea"/>
                <a:cs typeface="+mn-cs"/>
              </a:rPr>
              <a:t>The Transportation Security Administration (TSA) conducts security assessments on various surface transportation entities through our Baseline Assessment for Security Enhancement (BASE) program. </a:t>
            </a:r>
          </a:p>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Char char="§"/>
              <a:tabLst/>
              <a:defRPr/>
            </a:pPr>
            <a:r>
              <a:rPr kumimoji="0" lang="en-US" sz="1800" b="0" i="0" u="none" strike="noStrike" kern="1200" cap="none" spc="0" normalizeH="0" baseline="0" noProof="0" dirty="0" smtClean="0">
                <a:ln>
                  <a:noFill/>
                </a:ln>
                <a:solidFill>
                  <a:prstClr val="black"/>
                </a:solidFill>
                <a:effectLst/>
                <a:uLnTx/>
                <a:uFillTx/>
                <a:latin typeface="Arial" panose="020B0604020202020204"/>
                <a:ea typeface="+mn-ea"/>
                <a:cs typeface="+mn-cs"/>
              </a:rPr>
              <a:t>It is a free, voluntary program designed to establish a security profile for individual companies’ security programs and it tracks progress from the baseline value.</a:t>
            </a:r>
          </a:p>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Char char="§"/>
              <a:tabLst/>
              <a:defRPr/>
            </a:pPr>
            <a:r>
              <a:rPr kumimoji="0" lang="en-US" sz="1800" b="0" i="0" u="none" strike="noStrike" kern="1200" cap="none" spc="0" normalizeH="0" baseline="0" noProof="0" dirty="0" smtClean="0">
                <a:ln>
                  <a:noFill/>
                </a:ln>
                <a:solidFill>
                  <a:prstClr val="black"/>
                </a:solidFill>
                <a:effectLst/>
                <a:uLnTx/>
                <a:uFillTx/>
                <a:latin typeface="Arial" panose="020B0604020202020204"/>
                <a:ea typeface="+mn-ea"/>
                <a:cs typeface="+mn-cs"/>
              </a:rPr>
              <a:t>The assessment is predicated upon TSA-certified Security Action Items or “SAIs.” This list of SAIs includes items such as recommended physical security measures and also security polices to assess each organization undergoing a BASE. The BASE assessment is sometimes followed up with a targeted BASE that addressees specific security areas found in the initial assessment.</a:t>
            </a:r>
          </a:p>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Char char="§"/>
              <a:tabLst/>
              <a:defRPr/>
            </a:pPr>
            <a:r>
              <a:rPr kumimoji="0" lang="en-US" sz="1800" b="0" i="0" u="none" strike="noStrike" kern="1200" cap="none" spc="0" normalizeH="0" baseline="0" noProof="0" dirty="0" smtClean="0">
                <a:ln>
                  <a:noFill/>
                </a:ln>
                <a:solidFill>
                  <a:prstClr val="black"/>
                </a:solidFill>
                <a:effectLst/>
                <a:uLnTx/>
                <a:uFillTx/>
                <a:latin typeface="Arial" panose="020B0604020202020204"/>
                <a:ea typeface="+mn-ea"/>
                <a:cs typeface="+mn-cs"/>
              </a:rPr>
              <a:t>Transportation Security Inspectors-Surface (TSI-S) conduct assessments locally. This is coordinated through TSA’s regional offices in your area and can be scheduled at your location, based upon your availability. </a:t>
            </a:r>
          </a:p>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Char char="§"/>
              <a:tabLst/>
              <a:defRPr/>
            </a:pPr>
            <a:r>
              <a:rPr kumimoji="0" lang="en-US" sz="1800" b="0" i="0" u="none" strike="noStrike" kern="1200" cap="none" spc="0" normalizeH="0" baseline="0" noProof="0" dirty="0" smtClean="0">
                <a:ln>
                  <a:noFill/>
                </a:ln>
                <a:solidFill>
                  <a:prstClr val="black"/>
                </a:solidFill>
                <a:effectLst/>
                <a:uLnTx/>
                <a:uFillTx/>
                <a:latin typeface="Arial" panose="020B0604020202020204"/>
                <a:ea typeface="+mn-ea"/>
                <a:cs typeface="+mn-cs"/>
              </a:rPr>
              <a:t>Transportation Security Inspectors conduct assessments on Motorcoach/Over-the-Road-Bus Operators, Trucking, School Districts and School Bus Operators</a:t>
            </a:r>
          </a:p>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Char char="§"/>
              <a:tabLst/>
              <a:defRPr/>
            </a:pPr>
            <a:r>
              <a:rPr kumimoji="0" lang="en-US" sz="1800" b="0" i="0" u="none" strike="noStrike" kern="1200" cap="none" spc="0" normalizeH="0" baseline="0" noProof="0" dirty="0" smtClean="0">
                <a:ln>
                  <a:noFill/>
                </a:ln>
                <a:solidFill>
                  <a:prstClr val="black"/>
                </a:solidFill>
                <a:effectLst/>
                <a:uLnTx/>
                <a:uFillTx/>
                <a:latin typeface="Arial" panose="020B0604020202020204"/>
                <a:ea typeface="+mn-ea"/>
                <a:cs typeface="+mn-cs"/>
              </a:rPr>
              <a:t>Each participant of a BASE assessment will be provided a high-level Executive Summary detailing their assessment and TSA’s recommendations. This document is tailored to each participating company and is written specifically for that respective participant's leadership.  </a:t>
            </a:r>
          </a:p>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Char char="§"/>
              <a:tabLst/>
              <a:defRPr/>
            </a:pPr>
            <a:r>
              <a:rPr kumimoji="0" lang="en-US" sz="1800" b="0" i="0" u="none" strike="noStrike" kern="1200" cap="none" spc="0" normalizeH="0" baseline="0" noProof="0" dirty="0" smtClean="0">
                <a:ln>
                  <a:noFill/>
                </a:ln>
                <a:solidFill>
                  <a:prstClr val="black"/>
                </a:solidFill>
                <a:effectLst/>
                <a:uLnTx/>
                <a:uFillTx/>
                <a:latin typeface="Arial" panose="020B0604020202020204"/>
                <a:ea typeface="+mn-ea"/>
                <a:cs typeface="+mn-cs"/>
              </a:rPr>
              <a:t>New for FY 2023, the Cybersecurity BASE program or “</a:t>
            </a:r>
            <a:r>
              <a:rPr kumimoji="0" lang="en-US" sz="1800" b="1" i="0" u="none" strike="noStrike" kern="1200" cap="none" spc="0" normalizeH="0" baseline="0" noProof="0" dirty="0" smtClean="0">
                <a:ln>
                  <a:noFill/>
                </a:ln>
                <a:solidFill>
                  <a:prstClr val="black"/>
                </a:solidFill>
                <a:effectLst/>
                <a:uLnTx/>
                <a:uFillTx/>
                <a:latin typeface="Arial" panose="020B0604020202020204"/>
                <a:ea typeface="+mn-ea"/>
                <a:cs typeface="+mn-cs"/>
              </a:rPr>
              <a:t>Cy-BASE,” </a:t>
            </a:r>
            <a:r>
              <a:rPr kumimoji="0" lang="en-US" sz="1800" b="0" i="0" u="none" strike="noStrike" kern="1200" cap="none" spc="0" normalizeH="0" baseline="0" noProof="0" dirty="0" smtClean="0">
                <a:ln>
                  <a:noFill/>
                </a:ln>
                <a:solidFill>
                  <a:prstClr val="black"/>
                </a:solidFill>
                <a:effectLst/>
                <a:uLnTx/>
                <a:uFillTx/>
                <a:latin typeface="Arial" panose="020B0604020202020204"/>
                <a:ea typeface="+mn-ea"/>
                <a:cs typeface="+mn-cs"/>
              </a:rPr>
              <a:t>includes additional cybersecurity components for the aforementioned highway motor carrier modes of transportation. These additional components are based on the U.S. Department of Commerce’s National Institute of Standards and Technology (NIST) Cybersecurity Framework (CSF) for the transportation sector. </a:t>
            </a:r>
          </a:p>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Char char="§"/>
              <a:tabLst/>
              <a:defRPr/>
            </a:pPr>
            <a:r>
              <a:rPr kumimoji="0" lang="en-US" sz="1800" b="0" i="0" u="none" strike="noStrike" kern="1200" cap="none" spc="0" normalizeH="0" baseline="0" noProof="0" dirty="0" smtClean="0">
                <a:ln>
                  <a:noFill/>
                </a:ln>
                <a:solidFill>
                  <a:prstClr val="black"/>
                </a:solidFill>
                <a:effectLst/>
                <a:uLnTx/>
                <a:uFillTx/>
                <a:latin typeface="Arial" panose="020B0604020202020204"/>
                <a:ea typeface="+mn-ea"/>
                <a:cs typeface="+mn-cs"/>
              </a:rPr>
              <a:t>TSIs conduct Cy-BASEs in collaboration with the newly established Regional Cyber/Pipeline Subject Matter Experts (SMEs), and the SMEs are responsible for the bulk of the recommendations in the executive summary. </a:t>
            </a:r>
          </a:p>
          <a:p>
            <a:pPr>
              <a:spcBef>
                <a:spcPct val="60000"/>
              </a:spcBef>
              <a:buClr>
                <a:srgbClr val="050000"/>
              </a:buClr>
              <a:buFont typeface="Wingdings" panose="05000000000000000000" pitchFamily="2" charset="2"/>
              <a:buChar char="§"/>
            </a:pPr>
            <a:r>
              <a:rPr lang="en-US" sz="1800" dirty="0" smtClean="0"/>
              <a:t>Since Fiscal Year (FY) 2005 there have been approximately 1,078 Highway</a:t>
            </a:r>
            <a:r>
              <a:rPr lang="en-US" sz="1800" baseline="0" dirty="0" smtClean="0"/>
              <a:t> BASE</a:t>
            </a:r>
            <a:r>
              <a:rPr lang="en-US" sz="1800" dirty="0" smtClean="0"/>
              <a:t> assessments</a:t>
            </a:r>
          </a:p>
          <a:p>
            <a:endParaRPr lang="en-US" dirty="0"/>
          </a:p>
        </p:txBody>
      </p:sp>
      <p:sp>
        <p:nvSpPr>
          <p:cNvPr id="4" name="Slide Number Placeholder 3"/>
          <p:cNvSpPr>
            <a:spLocks noGrp="1"/>
          </p:cNvSpPr>
          <p:nvPr>
            <p:ph type="sldNum" sz="quarter" idx="10"/>
          </p:nvPr>
        </p:nvSpPr>
        <p:spPr/>
        <p:txBody>
          <a:bodyPr/>
          <a:lstStyle/>
          <a:p>
            <a:fld id="{C8DD08AE-96C0-43DF-9EFF-3489C432506F}" type="slidenum">
              <a:rPr lang="en-US" smtClean="0"/>
              <a:t>14</a:t>
            </a:fld>
            <a:endParaRPr lang="en-US" dirty="0"/>
          </a:p>
        </p:txBody>
      </p:sp>
    </p:spTree>
    <p:extLst>
      <p:ext uri="{BB962C8B-B14F-4D97-AF65-F5344CB8AC3E}">
        <p14:creationId xmlns:p14="http://schemas.microsoft.com/office/powerpoint/2010/main" val="29786272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a:t>
            </a:r>
            <a:br>
              <a:rPr lang="en-US" dirty="0" smtClean="0"/>
            </a:br>
            <a:r>
              <a:rPr lang="en-US" dirty="0" smtClean="0"/>
              <a:t/>
            </a:r>
            <a:br>
              <a:rPr lang="en-US" dirty="0" smtClean="0"/>
            </a:br>
            <a:r>
              <a:rPr lang="en-US" dirty="0" smtClean="0"/>
              <a:t>The Highway BASE program supports the agency’s strategic goals of increasing domain awareness, enhancing prevention and protection capabilities, and furthering response preparedness of the highway transportation system nationwide. </a:t>
            </a:r>
            <a:br>
              <a:rPr lang="en-US" dirty="0" smtClean="0"/>
            </a:br>
            <a:r>
              <a:rPr lang="en-US" dirty="0" smtClean="0"/>
              <a:t/>
            </a:r>
            <a:br>
              <a:rPr lang="en-US" dirty="0" smtClean="0"/>
            </a:br>
            <a:r>
              <a:rPr lang="en-US" dirty="0" smtClean="0"/>
              <a:t>Specifically, the BASE review achieves these goals by accomplishing the following:</a:t>
            </a:r>
          </a:p>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Char char="§"/>
              <a:tabLst/>
              <a:defRPr/>
            </a:pPr>
            <a:r>
              <a:rPr lang="en-US" dirty="0" smtClean="0"/>
              <a:t>Establishes</a:t>
            </a:r>
            <a:r>
              <a:rPr lang="en-US" baseline="0" dirty="0" smtClean="0"/>
              <a:t> a b</a:t>
            </a:r>
            <a:r>
              <a:rPr lang="en-US" dirty="0" smtClean="0"/>
              <a:t>aseline</a:t>
            </a:r>
            <a:r>
              <a:rPr lang="en-US" baseline="0" dirty="0" smtClean="0"/>
              <a:t> of</a:t>
            </a:r>
            <a:r>
              <a:rPr lang="en-US" dirty="0" smtClean="0"/>
              <a:t> a surface transportation entity’s internal security processes, procedures, and policies against TSA’s developed security recommendations</a:t>
            </a:r>
          </a:p>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Char char="§"/>
              <a:tabLst/>
              <a:defRPr/>
            </a:pPr>
            <a:r>
              <a:rPr lang="en-US" dirty="0" smtClean="0"/>
              <a:t>Identifies programs and protocols that might be “Smart Practice” models for other transportation entities</a:t>
            </a:r>
          </a:p>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Char char="§"/>
              <a:tabLst/>
              <a:defRPr/>
            </a:pPr>
            <a:r>
              <a:rPr lang="en-US" dirty="0" smtClean="0"/>
              <a:t>Increases TSA’s insight into universal security issues, concerns, and trends occurring nationally to inform future policy decisions and to target resources accordingly</a:t>
            </a:r>
          </a:p>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Char char="§"/>
              <a:tabLst/>
              <a:defRPr/>
            </a:pPr>
            <a:r>
              <a:rPr lang="en-US" dirty="0" smtClean="0"/>
              <a:t>Elevates a surface transportation entity’s overall security posture through development of corrective action recommendations to remediate any security program weaknesses identified during the review</a:t>
            </a:r>
          </a:p>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Char char="§"/>
              <a:tabLst/>
              <a:defRPr/>
            </a:pPr>
            <a:r>
              <a:rPr lang="en-US" dirty="0" smtClean="0"/>
              <a:t>Enhances the security partnership between TSA and transportation stakeholders through ongoing engagement. This increases TSA’s insight into universal security issues, concerns, and trends occurring nationally to inform future policy decisions and to target resources accordingly</a:t>
            </a:r>
          </a:p>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Char char="§"/>
              <a:tabLst/>
              <a:defRPr/>
            </a:pPr>
            <a:endParaRPr lang="en-US" dirty="0" smtClean="0"/>
          </a:p>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None/>
              <a:tabLst/>
              <a:defRPr/>
            </a:pPr>
            <a:r>
              <a:rPr lang="en-US" dirty="0" smtClean="0"/>
              <a:t>If you are interested in learning more about the TSA BASE program or you would like to possibly have us work with you to schedule one, please feel</a:t>
            </a:r>
            <a:r>
              <a:rPr lang="en-US" baseline="0" dirty="0" smtClean="0"/>
              <a:t> free to contact me after the presentation or email STSIP@tsa.dhs.gov</a:t>
            </a:r>
            <a:endParaRPr lang="en-US" dirty="0" smtClean="0"/>
          </a:p>
          <a:p>
            <a:pPr marL="0" marR="0" lvl="0" indent="0" algn="l" defTabSz="914400" rtl="0" eaLnBrk="1" fontAlgn="auto" latinLnBrk="0" hangingPunct="1">
              <a:lnSpc>
                <a:spcPct val="100000"/>
              </a:lnSpc>
              <a:spcBef>
                <a:spcPct val="60000"/>
              </a:spcBef>
              <a:spcAft>
                <a:spcPts val="0"/>
              </a:spcAft>
              <a:buClr>
                <a:srgbClr val="050000"/>
              </a:buClr>
              <a:buSzTx/>
              <a:buFont typeface="Wingdings" panose="05000000000000000000" pitchFamily="2" charset="2"/>
              <a:buChar char="§"/>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3DDFF6B2-CC41-4306-83AE-32F47A83DB36}" type="slidenum">
              <a:rPr lang="en-US" smtClean="0"/>
              <a:t>15</a:t>
            </a:fld>
            <a:endParaRPr lang="en-US" dirty="0"/>
          </a:p>
        </p:txBody>
      </p:sp>
    </p:spTree>
    <p:extLst>
      <p:ext uri="{BB962C8B-B14F-4D97-AF65-F5344CB8AC3E}">
        <p14:creationId xmlns:p14="http://schemas.microsoft.com/office/powerpoint/2010/main" val="31990025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itle 1"/>
          <p:cNvSpPr>
            <a:spLocks noGrp="1"/>
          </p:cNvSpPr>
          <p:nvPr>
            <p:ph type="ctrTitle" hasCustomPrompt="1"/>
          </p:nvPr>
        </p:nvSpPr>
        <p:spPr>
          <a:xfrm>
            <a:off x="5745195" y="3966518"/>
            <a:ext cx="5608605" cy="1615111"/>
          </a:xfrm>
        </p:spPr>
        <p:txBody>
          <a:bodyPr anchor="b">
            <a:normAutofit/>
          </a:bodyPr>
          <a:lstStyle>
            <a:lvl1pPr algn="l">
              <a:lnSpc>
                <a:spcPct val="90000"/>
              </a:lnSpc>
              <a:defRPr sz="4000">
                <a:solidFill>
                  <a:srgbClr val="005188"/>
                </a:solidFill>
              </a:defRPr>
            </a:lvl1pPr>
          </a:lstStyle>
          <a:p>
            <a:r>
              <a:rPr lang="en-US"/>
              <a:t>Click to edit title</a:t>
            </a:r>
          </a:p>
        </p:txBody>
      </p:sp>
      <p:sp>
        <p:nvSpPr>
          <p:cNvPr id="10" name="Subtitle 2"/>
          <p:cNvSpPr>
            <a:spLocks noGrp="1"/>
          </p:cNvSpPr>
          <p:nvPr>
            <p:ph type="subTitle" idx="1" hasCustomPrompt="1"/>
          </p:nvPr>
        </p:nvSpPr>
        <p:spPr>
          <a:xfrm>
            <a:off x="5745195" y="5689213"/>
            <a:ext cx="5608605" cy="673487"/>
          </a:xfrm>
        </p:spPr>
        <p:txBody>
          <a:bodyPr lIns="0" tIns="45720" rIns="0" bIns="0"/>
          <a:lstStyle>
            <a:lvl1pPr marL="0" indent="0" algn="l">
              <a:lnSpc>
                <a:spcPct val="70000"/>
              </a:lnSpc>
              <a:buNone/>
              <a:defRPr sz="2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subtitle</a:t>
            </a: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346537" y="3155350"/>
            <a:ext cx="1543050" cy="1548194"/>
          </a:xfrm>
          <a:prstGeom prst="rect">
            <a:avLst/>
          </a:prstGeom>
        </p:spPr>
      </p:pic>
    </p:spTree>
    <p:extLst>
      <p:ext uri="{BB962C8B-B14F-4D97-AF65-F5344CB8AC3E}">
        <p14:creationId xmlns:p14="http://schemas.microsoft.com/office/powerpoint/2010/main" val="982001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Section Divider">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66288" y="0"/>
            <a:ext cx="9125712" cy="3459480"/>
          </a:xfrm>
          <a:prstGeom prst="rect">
            <a:avLst/>
          </a:prstGeom>
        </p:spPr>
      </p:pic>
      <p:sp>
        <p:nvSpPr>
          <p:cNvPr id="2" name="Title 1"/>
          <p:cNvSpPr>
            <a:spLocks noGrp="1"/>
          </p:cNvSpPr>
          <p:nvPr>
            <p:ph type="ctrTitle" hasCustomPrompt="1"/>
          </p:nvPr>
        </p:nvSpPr>
        <p:spPr>
          <a:xfrm>
            <a:off x="952500" y="3439193"/>
            <a:ext cx="10287000" cy="1855694"/>
          </a:xfrm>
        </p:spPr>
        <p:txBody>
          <a:bodyPr anchor="b">
            <a:normAutofit/>
          </a:bodyPr>
          <a:lstStyle>
            <a:lvl1pPr algn="l">
              <a:defRPr sz="4400">
                <a:solidFill>
                  <a:srgbClr val="003366"/>
                </a:solidFill>
              </a:defRPr>
            </a:lvl1pPr>
          </a:lstStyle>
          <a:p>
            <a:r>
              <a:rPr lang="en-US"/>
              <a:t>Click to edit title</a:t>
            </a:r>
          </a:p>
        </p:txBody>
      </p:sp>
      <p:sp>
        <p:nvSpPr>
          <p:cNvPr id="3" name="Subtitle 2"/>
          <p:cNvSpPr>
            <a:spLocks noGrp="1"/>
          </p:cNvSpPr>
          <p:nvPr>
            <p:ph type="subTitle" idx="1" hasCustomPrompt="1"/>
          </p:nvPr>
        </p:nvSpPr>
        <p:spPr>
          <a:xfrm>
            <a:off x="952500" y="5395122"/>
            <a:ext cx="10287000" cy="777077"/>
          </a:xfrm>
        </p:spPr>
        <p:txBody>
          <a:bodyPr lIns="0" tIns="0" rIns="0" bIns="0">
            <a:normAutofit/>
          </a:bodyPr>
          <a:lstStyle>
            <a:lvl1pPr marL="0" indent="0" algn="l">
              <a:buNone/>
              <a:defRPr sz="2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subtitle</a:t>
            </a:r>
          </a:p>
        </p:txBody>
      </p:sp>
      <p:sp>
        <p:nvSpPr>
          <p:cNvPr id="7" name="Slide Number Placeholder 9"/>
          <p:cNvSpPr>
            <a:spLocks noGrp="1"/>
          </p:cNvSpPr>
          <p:nvPr>
            <p:ph type="sldNum" sz="quarter" idx="12"/>
          </p:nvPr>
        </p:nvSpPr>
        <p:spPr>
          <a:xfrm>
            <a:off x="10646229" y="6362701"/>
            <a:ext cx="593271" cy="365124"/>
          </a:xfrm>
        </p:spPr>
        <p:txBody>
          <a:bodyPr/>
          <a:lstStyle/>
          <a:p>
            <a:fld id="{74CBFA20-B4E7-4596-B297-2104E2AA8F65}" type="slidenum">
              <a:rPr lang="en-US" smtClean="0"/>
              <a:pPr/>
              <a:t>‹#›</a:t>
            </a:fld>
            <a:endParaRPr lang="en-US" dirty="0"/>
          </a:p>
        </p:txBody>
      </p:sp>
    </p:spTree>
    <p:extLst>
      <p:ext uri="{BB962C8B-B14F-4D97-AF65-F5344CB8AC3E}">
        <p14:creationId xmlns:p14="http://schemas.microsoft.com/office/powerpoint/2010/main" val="162869924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1 Content Box">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 y="0"/>
            <a:ext cx="12189823" cy="2142742"/>
          </a:xfrm>
          <a:prstGeom prst="rect">
            <a:avLst/>
          </a:prstGeom>
        </p:spPr>
      </p:pic>
      <p:sp>
        <p:nvSpPr>
          <p:cNvPr id="3" name="Content Placeholder 2"/>
          <p:cNvSpPr>
            <a:spLocks noGrp="1"/>
          </p:cNvSpPr>
          <p:nvPr>
            <p:ph sz="half" idx="1" hasCustomPrompt="1"/>
          </p:nvPr>
        </p:nvSpPr>
        <p:spPr>
          <a:xfrm>
            <a:off x="952500" y="1600200"/>
            <a:ext cx="10287000" cy="4572000"/>
          </a:xfrm>
        </p:spPr>
        <p:txBody>
          <a:bodyPr lIns="0" tIns="0" rIns="0" bIns="0"/>
          <a:lstStyle/>
          <a:p>
            <a:pPr lvl="0"/>
            <a:r>
              <a:rPr lang="en-US"/>
              <a:t>Edit text</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a:xfrm>
            <a:off x="3124200" y="0"/>
            <a:ext cx="8115300" cy="1476375"/>
          </a:xfrm>
        </p:spPr>
        <p:txBody>
          <a:bodyPr/>
          <a:lstStyle>
            <a:lvl1pPr>
              <a:defRPr>
                <a:solidFill>
                  <a:schemeClr val="bg1"/>
                </a:solidFill>
              </a:defRPr>
            </a:lvl1pPr>
          </a:lstStyle>
          <a:p>
            <a:r>
              <a:rPr lang="en-US"/>
              <a:t>Click to edit Master title style</a:t>
            </a:r>
          </a:p>
        </p:txBody>
      </p:sp>
      <p:sp>
        <p:nvSpPr>
          <p:cNvPr id="10" name="Slide Number Placeholder 9"/>
          <p:cNvSpPr>
            <a:spLocks noGrp="1"/>
          </p:cNvSpPr>
          <p:nvPr>
            <p:ph type="sldNum" sz="quarter" idx="12"/>
          </p:nvPr>
        </p:nvSpPr>
        <p:spPr/>
        <p:txBody>
          <a:bodyPr/>
          <a:lstStyle/>
          <a:p>
            <a:fld id="{74CBFA20-B4E7-4596-B297-2104E2AA8F65}" type="slidenum">
              <a:rPr lang="en-US" smtClean="0"/>
              <a:pPr/>
              <a:t>‹#›</a:t>
            </a:fld>
            <a:endParaRPr lang="en-US" dirty="0"/>
          </a:p>
        </p:txBody>
      </p:sp>
      <p:sp>
        <p:nvSpPr>
          <p:cNvPr id="6" name="Footer Placeholder 5"/>
          <p:cNvSpPr>
            <a:spLocks noGrp="1"/>
          </p:cNvSpPr>
          <p:nvPr>
            <p:ph type="ftr" sz="quarter" idx="14"/>
          </p:nvPr>
        </p:nvSpPr>
        <p:spPr/>
        <p:txBody>
          <a:bodyPr/>
          <a:lstStyle/>
          <a:p>
            <a:endParaRPr lang="en-US" dirty="0"/>
          </a:p>
        </p:txBody>
      </p:sp>
    </p:spTree>
    <p:extLst>
      <p:ext uri="{BB962C8B-B14F-4D97-AF65-F5344CB8AC3E}">
        <p14:creationId xmlns:p14="http://schemas.microsoft.com/office/powerpoint/2010/main" val="1903972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2 Content Boxes">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 y="0"/>
            <a:ext cx="12189823" cy="2142742"/>
          </a:xfrm>
          <a:prstGeom prst="rect">
            <a:avLst/>
          </a:prstGeom>
        </p:spPr>
      </p:pic>
      <p:sp>
        <p:nvSpPr>
          <p:cNvPr id="3" name="Content Placeholder 2"/>
          <p:cNvSpPr>
            <a:spLocks noGrp="1"/>
          </p:cNvSpPr>
          <p:nvPr>
            <p:ph sz="half" idx="1" hasCustomPrompt="1"/>
          </p:nvPr>
        </p:nvSpPr>
        <p:spPr>
          <a:xfrm>
            <a:off x="952500" y="1598613"/>
            <a:ext cx="5067300" cy="4564501"/>
          </a:xfrm>
        </p:spPr>
        <p:txBody>
          <a:bodyPr lIns="0" tIns="0" rIns="0" bIns="0"/>
          <a:lstStyle/>
          <a:p>
            <a:pPr lvl="0"/>
            <a:r>
              <a:rPr lang="en-US"/>
              <a:t>Edit text</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hasCustomPrompt="1"/>
          </p:nvPr>
        </p:nvSpPr>
        <p:spPr>
          <a:xfrm>
            <a:off x="6172200" y="1598613"/>
            <a:ext cx="5067300" cy="4564501"/>
          </a:xfrm>
        </p:spPr>
        <p:txBody>
          <a:bodyPr lIns="0" tIns="0" rIns="0" bIns="0"/>
          <a:lstStyle/>
          <a:p>
            <a:pPr lvl="0"/>
            <a:r>
              <a:rPr lang="en-US"/>
              <a:t>Edit text</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74CBFA20-B4E7-4596-B297-2104E2AA8F65}" type="slidenum">
              <a:rPr lang="en-US" smtClean="0"/>
              <a:pPr/>
              <a:t>‹#›</a:t>
            </a:fld>
            <a:endParaRPr lang="en-US" dirty="0"/>
          </a:p>
        </p:txBody>
      </p:sp>
      <p:sp>
        <p:nvSpPr>
          <p:cNvPr id="13" name="Title Placeholder 1"/>
          <p:cNvSpPr>
            <a:spLocks noGrp="1"/>
          </p:cNvSpPr>
          <p:nvPr>
            <p:ph type="title"/>
          </p:nvPr>
        </p:nvSpPr>
        <p:spPr>
          <a:xfrm>
            <a:off x="3124200" y="0"/>
            <a:ext cx="8115300" cy="1476375"/>
          </a:xfrm>
          <a:prstGeom prst="rect">
            <a:avLst/>
          </a:prstGeom>
        </p:spPr>
        <p:txBody>
          <a:bodyPr vert="horz" lIns="0" tIns="0" rIns="0" bIns="0" rtlCol="0" anchor="ctr" anchorCtr="0">
            <a:normAutofit/>
          </a:bodyPr>
          <a:lstStyle>
            <a:lvl1pPr>
              <a:defRPr>
                <a:solidFill>
                  <a:schemeClr val="bg1"/>
                </a:solidFill>
              </a:defRPr>
            </a:lvl1pPr>
          </a:lstStyle>
          <a:p>
            <a:r>
              <a:rPr lang="en-US"/>
              <a:t>Click to edit Master title style</a:t>
            </a:r>
          </a:p>
        </p:txBody>
      </p:sp>
      <p:sp>
        <p:nvSpPr>
          <p:cNvPr id="2" name="Date Placeholder 1"/>
          <p:cNvSpPr>
            <a:spLocks noGrp="1"/>
          </p:cNvSpPr>
          <p:nvPr>
            <p:ph type="dt" sz="half" idx="13"/>
          </p:nvPr>
        </p:nvSpPr>
        <p:spPr/>
        <p:txBody>
          <a:bodyPr/>
          <a:lstStyle/>
          <a:p>
            <a:endParaRPr lang="en-US" dirty="0"/>
          </a:p>
        </p:txBody>
      </p:sp>
      <p:sp>
        <p:nvSpPr>
          <p:cNvPr id="6" name="Footer Placeholder 5"/>
          <p:cNvSpPr>
            <a:spLocks noGrp="1"/>
          </p:cNvSpPr>
          <p:nvPr>
            <p:ph type="ftr" sz="quarter" idx="14"/>
          </p:nvPr>
        </p:nvSpPr>
        <p:spPr/>
        <p:txBody>
          <a:bodyPr/>
          <a:lstStyle/>
          <a:p>
            <a:endParaRPr lang="en-US" dirty="0"/>
          </a:p>
        </p:txBody>
      </p:sp>
    </p:spTree>
    <p:extLst>
      <p:ext uri="{BB962C8B-B14F-4D97-AF65-F5344CB8AC3E}">
        <p14:creationId xmlns:p14="http://schemas.microsoft.com/office/powerpoint/2010/main" val="865406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with Picture">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 y="0"/>
            <a:ext cx="12189823" cy="2142742"/>
          </a:xfrm>
          <a:prstGeom prst="rect">
            <a:avLst/>
          </a:prstGeom>
        </p:spPr>
      </p:pic>
      <p:sp>
        <p:nvSpPr>
          <p:cNvPr id="10" name="Content Placeholder 3"/>
          <p:cNvSpPr>
            <a:spLocks noGrp="1"/>
          </p:cNvSpPr>
          <p:nvPr>
            <p:ph sz="half" idx="2" hasCustomPrompt="1"/>
          </p:nvPr>
        </p:nvSpPr>
        <p:spPr>
          <a:xfrm>
            <a:off x="6172200" y="1600200"/>
            <a:ext cx="5067300" cy="4571998"/>
          </a:xfrm>
        </p:spPr>
        <p:txBody>
          <a:bodyPr lIns="0" tIns="0" rIns="0" bIns="0"/>
          <a:lstStyle/>
          <a:p>
            <a:pPr lvl="0"/>
            <a:r>
              <a:rPr lang="en-US"/>
              <a:t>Edit text</a:t>
            </a:r>
          </a:p>
          <a:p>
            <a:pPr lvl="1"/>
            <a:r>
              <a:rPr lang="en-US"/>
              <a:t>Second level</a:t>
            </a:r>
          </a:p>
          <a:p>
            <a:pPr lvl="2"/>
            <a:r>
              <a:rPr lang="en-US"/>
              <a:t>Third level</a:t>
            </a:r>
          </a:p>
          <a:p>
            <a:pPr lvl="3"/>
            <a:r>
              <a:rPr lang="en-US"/>
              <a:t>Fourth level</a:t>
            </a:r>
          </a:p>
          <a:p>
            <a:pPr lvl="4"/>
            <a:r>
              <a:rPr lang="en-US"/>
              <a:t>Fifth level</a:t>
            </a:r>
          </a:p>
        </p:txBody>
      </p:sp>
      <p:sp>
        <p:nvSpPr>
          <p:cNvPr id="11" name="Picture Placeholder 2"/>
          <p:cNvSpPr>
            <a:spLocks noGrp="1"/>
          </p:cNvSpPr>
          <p:nvPr>
            <p:ph type="pic" idx="1"/>
          </p:nvPr>
        </p:nvSpPr>
        <p:spPr>
          <a:xfrm>
            <a:off x="952500" y="1600200"/>
            <a:ext cx="5075767" cy="4572000"/>
          </a:xfrm>
        </p:spPr>
        <p:txBody>
          <a:bodyPr lIns="0" tIns="0" rIns="0" bIns="0"/>
          <a:lstStyle>
            <a:lvl1pPr marL="0" indent="0">
              <a:buNone/>
              <a:defRPr lang="en-US" dirty="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7" name="Title Placeholder 1"/>
          <p:cNvSpPr>
            <a:spLocks noGrp="1"/>
          </p:cNvSpPr>
          <p:nvPr>
            <p:ph type="title"/>
          </p:nvPr>
        </p:nvSpPr>
        <p:spPr>
          <a:xfrm>
            <a:off x="3124200" y="0"/>
            <a:ext cx="8115300" cy="1476375"/>
          </a:xfrm>
          <a:prstGeom prst="rect">
            <a:avLst/>
          </a:prstGeom>
        </p:spPr>
        <p:txBody>
          <a:bodyPr vert="horz" lIns="0" tIns="0" rIns="0" bIns="0" rtlCol="0" anchor="ctr" anchorCtr="0">
            <a:normAutofit/>
          </a:bodyPr>
          <a:lstStyle>
            <a:lvl1pPr>
              <a:defRPr>
                <a:solidFill>
                  <a:schemeClr val="bg1"/>
                </a:solidFill>
              </a:defRPr>
            </a:lvl1pPr>
          </a:lstStyle>
          <a:p>
            <a:r>
              <a:rPr lang="en-US"/>
              <a:t>Click to edit Master title style</a:t>
            </a:r>
          </a:p>
        </p:txBody>
      </p:sp>
      <p:sp>
        <p:nvSpPr>
          <p:cNvPr id="4" name="Slide Number Placeholder 3"/>
          <p:cNvSpPr>
            <a:spLocks noGrp="1"/>
          </p:cNvSpPr>
          <p:nvPr>
            <p:ph type="sldNum" sz="quarter" idx="12"/>
          </p:nvPr>
        </p:nvSpPr>
        <p:spPr/>
        <p:txBody>
          <a:bodyPr/>
          <a:lstStyle/>
          <a:p>
            <a:fld id="{74CBFA20-B4E7-4596-B297-2104E2AA8F65}" type="slidenum">
              <a:rPr lang="en-US" smtClean="0"/>
              <a:pPr/>
              <a:t>‹#›</a:t>
            </a:fld>
            <a:endParaRPr lang="en-US" dirty="0"/>
          </a:p>
        </p:txBody>
      </p:sp>
      <p:sp>
        <p:nvSpPr>
          <p:cNvPr id="5" name="Date Placeholder 4"/>
          <p:cNvSpPr>
            <a:spLocks noGrp="1"/>
          </p:cNvSpPr>
          <p:nvPr>
            <p:ph type="dt" sz="half" idx="13"/>
          </p:nvPr>
        </p:nvSpPr>
        <p:spPr/>
        <p:txBody>
          <a:bodyPr/>
          <a:lstStyle/>
          <a:p>
            <a:endParaRPr lang="en-US" dirty="0"/>
          </a:p>
        </p:txBody>
      </p:sp>
      <p:sp>
        <p:nvSpPr>
          <p:cNvPr id="6" name="Footer Placeholder 5"/>
          <p:cNvSpPr>
            <a:spLocks noGrp="1"/>
          </p:cNvSpPr>
          <p:nvPr>
            <p:ph type="ftr" sz="quarter" idx="14"/>
          </p:nvPr>
        </p:nvSpPr>
        <p:spPr/>
        <p:txBody>
          <a:bodyPr/>
          <a:lstStyle/>
          <a:p>
            <a:endParaRPr lang="en-US" dirty="0"/>
          </a:p>
        </p:txBody>
      </p:sp>
    </p:spTree>
    <p:extLst>
      <p:ext uri="{BB962C8B-B14F-4D97-AF65-F5344CB8AC3E}">
        <p14:creationId xmlns:p14="http://schemas.microsoft.com/office/powerpoint/2010/main" val="3903111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with Video">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 y="0"/>
            <a:ext cx="12189823" cy="2142742"/>
          </a:xfrm>
          <a:prstGeom prst="rect">
            <a:avLst/>
          </a:prstGeom>
        </p:spPr>
      </p:pic>
      <p:sp>
        <p:nvSpPr>
          <p:cNvPr id="10" name="Content Placeholder 3"/>
          <p:cNvSpPr>
            <a:spLocks noGrp="1"/>
          </p:cNvSpPr>
          <p:nvPr>
            <p:ph sz="half" idx="2" hasCustomPrompt="1"/>
          </p:nvPr>
        </p:nvSpPr>
        <p:spPr>
          <a:xfrm>
            <a:off x="6172200" y="1600202"/>
            <a:ext cx="5067300" cy="4571999"/>
          </a:xfrm>
        </p:spPr>
        <p:txBody>
          <a:bodyPr lIns="0" tIns="0" rIns="0" bIns="0"/>
          <a:lstStyle/>
          <a:p>
            <a:pPr lvl="0"/>
            <a:r>
              <a:rPr lang="en-US"/>
              <a:t>Edit text</a:t>
            </a:r>
          </a:p>
          <a:p>
            <a:pPr lvl="1"/>
            <a:r>
              <a:rPr lang="en-US"/>
              <a:t>Second level</a:t>
            </a:r>
          </a:p>
          <a:p>
            <a:pPr lvl="2"/>
            <a:r>
              <a:rPr lang="en-US"/>
              <a:t>Third level</a:t>
            </a:r>
          </a:p>
          <a:p>
            <a:pPr lvl="3"/>
            <a:r>
              <a:rPr lang="en-US"/>
              <a:t>Fourth level</a:t>
            </a:r>
          </a:p>
          <a:p>
            <a:pPr lvl="4"/>
            <a:r>
              <a:rPr lang="en-US"/>
              <a:t>Fifth level</a:t>
            </a:r>
          </a:p>
        </p:txBody>
      </p:sp>
      <p:sp>
        <p:nvSpPr>
          <p:cNvPr id="11" name="Media Placeholder 10"/>
          <p:cNvSpPr>
            <a:spLocks noGrp="1"/>
          </p:cNvSpPr>
          <p:nvPr>
            <p:ph type="media" sz="quarter" idx="14" hasCustomPrompt="1"/>
          </p:nvPr>
        </p:nvSpPr>
        <p:spPr>
          <a:xfrm>
            <a:off x="952500" y="1600201"/>
            <a:ext cx="5082540" cy="4572000"/>
          </a:xfrm>
        </p:spPr>
        <p:txBody>
          <a:bodyPr lIns="0" tIns="0" rIns="0" bIns="0"/>
          <a:lstStyle>
            <a:lvl1pPr marL="0" indent="0">
              <a:buFontTx/>
              <a:buNone/>
              <a:defRPr baseline="0"/>
            </a:lvl1pPr>
          </a:lstStyle>
          <a:p>
            <a:r>
              <a:rPr lang="en-US" dirty="0"/>
              <a:t>Insert a video here</a:t>
            </a:r>
          </a:p>
        </p:txBody>
      </p:sp>
      <p:sp>
        <p:nvSpPr>
          <p:cNvPr id="5" name="Slide Number Placeholder 4"/>
          <p:cNvSpPr>
            <a:spLocks noGrp="1"/>
          </p:cNvSpPr>
          <p:nvPr>
            <p:ph type="sldNum" sz="quarter" idx="17"/>
          </p:nvPr>
        </p:nvSpPr>
        <p:spPr/>
        <p:txBody>
          <a:bodyPr/>
          <a:lstStyle/>
          <a:p>
            <a:fld id="{74CBFA20-B4E7-4596-B297-2104E2AA8F65}" type="slidenum">
              <a:rPr lang="en-US" smtClean="0"/>
              <a:pPr/>
              <a:t>‹#›</a:t>
            </a:fld>
            <a:endParaRPr lang="en-US" dirty="0"/>
          </a:p>
        </p:txBody>
      </p:sp>
      <p:sp>
        <p:nvSpPr>
          <p:cNvPr id="14" name="Title Placeholder 1"/>
          <p:cNvSpPr>
            <a:spLocks noGrp="1"/>
          </p:cNvSpPr>
          <p:nvPr>
            <p:ph type="title"/>
          </p:nvPr>
        </p:nvSpPr>
        <p:spPr>
          <a:xfrm>
            <a:off x="3124200" y="0"/>
            <a:ext cx="8115300" cy="1476375"/>
          </a:xfrm>
          <a:prstGeom prst="rect">
            <a:avLst/>
          </a:prstGeom>
        </p:spPr>
        <p:txBody>
          <a:bodyPr vert="horz" lIns="0" tIns="0" rIns="0" bIns="0" rtlCol="0" anchor="ctr" anchorCtr="0">
            <a:normAutofit/>
          </a:bodyPr>
          <a:lstStyle>
            <a:lvl1pPr>
              <a:defRPr>
                <a:solidFill>
                  <a:schemeClr val="bg1"/>
                </a:solidFill>
              </a:defRPr>
            </a:lvl1pPr>
          </a:lstStyle>
          <a:p>
            <a:r>
              <a:rPr lang="en-US"/>
              <a:t>Click to edit Master title style</a:t>
            </a:r>
          </a:p>
        </p:txBody>
      </p:sp>
      <p:sp>
        <p:nvSpPr>
          <p:cNvPr id="2" name="Date Placeholder 1"/>
          <p:cNvSpPr>
            <a:spLocks noGrp="1"/>
          </p:cNvSpPr>
          <p:nvPr>
            <p:ph type="dt" sz="half" idx="18"/>
          </p:nvPr>
        </p:nvSpPr>
        <p:spPr/>
        <p:txBody>
          <a:bodyPr/>
          <a:lstStyle/>
          <a:p>
            <a:endParaRPr lang="en-US" dirty="0"/>
          </a:p>
        </p:txBody>
      </p:sp>
      <p:sp>
        <p:nvSpPr>
          <p:cNvPr id="6" name="Footer Placeholder 5"/>
          <p:cNvSpPr>
            <a:spLocks noGrp="1"/>
          </p:cNvSpPr>
          <p:nvPr>
            <p:ph type="ftr" sz="quarter" idx="19"/>
          </p:nvPr>
        </p:nvSpPr>
        <p:spPr/>
        <p:txBody>
          <a:bodyPr/>
          <a:lstStyle/>
          <a:p>
            <a:endParaRPr lang="en-US" dirty="0"/>
          </a:p>
        </p:txBody>
      </p:sp>
    </p:spTree>
    <p:extLst>
      <p:ext uri="{BB962C8B-B14F-4D97-AF65-F5344CB8AC3E}">
        <p14:creationId xmlns:p14="http://schemas.microsoft.com/office/powerpoint/2010/main" val="1839878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7" name="Content Placeholder 6"/>
          <p:cNvSpPr>
            <a:spLocks noGrp="1"/>
          </p:cNvSpPr>
          <p:nvPr>
            <p:ph sz="quarter" idx="13"/>
          </p:nvPr>
        </p:nvSpPr>
        <p:spPr>
          <a:xfrm>
            <a:off x="952499" y="242047"/>
            <a:ext cx="10287001" cy="59301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p:cNvSpPr>
            <a:spLocks noGrp="1"/>
          </p:cNvSpPr>
          <p:nvPr>
            <p:ph type="sldNum" sz="quarter" idx="16"/>
          </p:nvPr>
        </p:nvSpPr>
        <p:spPr/>
        <p:txBody>
          <a:bodyPr/>
          <a:lstStyle/>
          <a:p>
            <a:fld id="{74CBFA20-B4E7-4596-B297-2104E2AA8F65}" type="slidenum">
              <a:rPr lang="en-US" smtClean="0"/>
              <a:pPr/>
              <a:t>‹#›</a:t>
            </a:fld>
            <a:endParaRPr lang="en-US" dirty="0"/>
          </a:p>
        </p:txBody>
      </p:sp>
      <p:sp>
        <p:nvSpPr>
          <p:cNvPr id="11" name="Date Placeholder 10"/>
          <p:cNvSpPr>
            <a:spLocks noGrp="1"/>
          </p:cNvSpPr>
          <p:nvPr>
            <p:ph type="dt" sz="half" idx="17"/>
          </p:nvPr>
        </p:nvSpPr>
        <p:spPr/>
        <p:txBody>
          <a:bodyPr/>
          <a:lstStyle/>
          <a:p>
            <a:endParaRPr lang="en-US" dirty="0"/>
          </a:p>
        </p:txBody>
      </p:sp>
      <p:sp>
        <p:nvSpPr>
          <p:cNvPr id="12" name="Footer Placeholder 11"/>
          <p:cNvSpPr>
            <a:spLocks noGrp="1"/>
          </p:cNvSpPr>
          <p:nvPr>
            <p:ph type="ftr" sz="quarter" idx="18"/>
          </p:nvPr>
        </p:nvSpPr>
        <p:spPr/>
        <p:txBody>
          <a:bodyPr/>
          <a:lstStyle/>
          <a:p>
            <a:endParaRPr lang="en-US" dirty="0"/>
          </a:p>
        </p:txBody>
      </p:sp>
    </p:spTree>
    <p:extLst>
      <p:ext uri="{BB962C8B-B14F-4D97-AF65-F5344CB8AC3E}">
        <p14:creationId xmlns:p14="http://schemas.microsoft.com/office/powerpoint/2010/main" val="148393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Closing Slide">
    <p:bg>
      <p:bgPr>
        <a:solidFill>
          <a:srgbClr val="005188"/>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57845" y="1510512"/>
            <a:ext cx="3754042" cy="3766554"/>
          </a:xfrm>
          <a:prstGeom prst="rect">
            <a:avLst/>
          </a:prstGeom>
        </p:spPr>
      </p:pic>
    </p:spTree>
    <p:extLst>
      <p:ext uri="{BB962C8B-B14F-4D97-AF65-F5344CB8AC3E}">
        <p14:creationId xmlns:p14="http://schemas.microsoft.com/office/powerpoint/2010/main" val="2191175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24200" y="0"/>
            <a:ext cx="8115300" cy="1476375"/>
          </a:xfrm>
          <a:prstGeom prst="rect">
            <a:avLst/>
          </a:prstGeom>
        </p:spPr>
        <p:txBody>
          <a:bodyPr vert="horz" lIns="0" tIns="0" rIns="0" bIns="0" rtlCol="0" anchor="ctr" anchorCtr="0">
            <a:normAutofit/>
          </a:bodyPr>
          <a:lstStyle/>
          <a:p>
            <a:r>
              <a:rPr lang="en-US"/>
              <a:t>Click to edit Master title style</a:t>
            </a:r>
          </a:p>
        </p:txBody>
      </p:sp>
      <p:sp>
        <p:nvSpPr>
          <p:cNvPr id="3" name="Text Placeholder 2"/>
          <p:cNvSpPr>
            <a:spLocks noGrp="1"/>
          </p:cNvSpPr>
          <p:nvPr>
            <p:ph type="body" idx="1"/>
          </p:nvPr>
        </p:nvSpPr>
        <p:spPr>
          <a:xfrm>
            <a:off x="952500" y="1600200"/>
            <a:ext cx="10287000" cy="4572000"/>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0646229" y="6362701"/>
            <a:ext cx="593271" cy="365124"/>
          </a:xfrm>
          <a:prstGeom prst="rect">
            <a:avLst/>
          </a:prstGeom>
          <a:noFill/>
        </p:spPr>
        <p:txBody>
          <a:bodyPr vert="horz" lIns="0" tIns="45720" rIns="0" bIns="45720" rtlCol="0" anchor="ctr"/>
          <a:lstStyle>
            <a:lvl1pPr algn="r">
              <a:defRPr sz="1000">
                <a:solidFill>
                  <a:schemeClr val="tx1">
                    <a:tint val="75000"/>
                  </a:schemeClr>
                </a:solidFill>
              </a:defRPr>
            </a:lvl1pPr>
          </a:lstStyle>
          <a:p>
            <a:fld id="{74CBFA20-B4E7-4596-B297-2104E2AA8F65}" type="slidenum">
              <a:rPr lang="en-US" smtClean="0"/>
              <a:pPr/>
              <a:t>‹#›</a:t>
            </a:fld>
            <a:endParaRPr lang="en-US" dirty="0"/>
          </a:p>
        </p:txBody>
      </p:sp>
      <p:sp>
        <p:nvSpPr>
          <p:cNvPr id="4" name="Footer Placeholder 3"/>
          <p:cNvSpPr>
            <a:spLocks noGrp="1"/>
          </p:cNvSpPr>
          <p:nvPr>
            <p:ph type="ftr" sz="quarter" idx="3"/>
          </p:nvPr>
        </p:nvSpPr>
        <p:spPr>
          <a:xfrm>
            <a:off x="4038600" y="636809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5" name="Date Placeholder 4"/>
          <p:cNvSpPr>
            <a:spLocks noGrp="1"/>
          </p:cNvSpPr>
          <p:nvPr>
            <p:ph type="dt" sz="half" idx="2"/>
          </p:nvPr>
        </p:nvSpPr>
        <p:spPr>
          <a:xfrm>
            <a:off x="838200" y="6368094"/>
            <a:ext cx="1066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296874908"/>
      </p:ext>
    </p:extLst>
  </p:cSld>
  <p:clrMap bg1="lt1" tx1="dk1" bg2="lt2" tx2="dk2" accent1="accent1" accent2="accent2" accent3="accent3" accent4="accent4" accent5="accent5" accent6="accent6" hlink="hlink" folHlink="folHlink"/>
  <p:sldLayoutIdLst>
    <p:sldLayoutId id="2147483671" r:id="rId1"/>
    <p:sldLayoutId id="2147483649" r:id="rId2"/>
    <p:sldLayoutId id="2147483673" r:id="rId3"/>
    <p:sldLayoutId id="2147483652" r:id="rId4"/>
    <p:sldLayoutId id="2147483657" r:id="rId5"/>
    <p:sldLayoutId id="2147483658" r:id="rId6"/>
    <p:sldLayoutId id="2147483672" r:id="rId7"/>
    <p:sldLayoutId id="2147483674" r:id="rId8"/>
  </p:sldLayoutIdLst>
  <p:hf hdr="0" ft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174625" indent="-174625"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31825" indent="-174625"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089025" indent="-174625"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546225" indent="-174625"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03425" indent="-174625"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4008" userDrawn="1">
          <p15:clr>
            <a:srgbClr val="F26B43"/>
          </p15:clr>
        </p15:guide>
        <p15:guide id="4" pos="600" userDrawn="1">
          <p15:clr>
            <a:srgbClr val="F26B43"/>
          </p15:clr>
        </p15:guide>
        <p15:guide id="5" pos="7080" userDrawn="1">
          <p15:clr>
            <a:srgbClr val="F26B43"/>
          </p15:clr>
        </p15:guide>
        <p15:guide id="6" orient="horz" pos="1007" userDrawn="1">
          <p15:clr>
            <a:srgbClr val="F26B43"/>
          </p15:clr>
        </p15:guide>
        <p15:guide id="8" pos="1968" userDrawn="1">
          <p15:clr>
            <a:srgbClr val="F26B43"/>
          </p15:clr>
        </p15:guide>
        <p15:guide id="10" orient="horz" pos="3888" userDrawn="1">
          <p15:clr>
            <a:srgbClr val="F26B43"/>
          </p15:clr>
        </p15:guide>
        <p15:guide id="11" orient="horz" pos="93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mailto:SecurityTrainingPolicy@tsa.dhs.gov"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5471886" y="4229100"/>
            <a:ext cx="6567713" cy="1615111"/>
          </a:xfrm>
        </p:spPr>
        <p:txBody>
          <a:bodyPr>
            <a:normAutofit fontScale="90000"/>
          </a:bodyPr>
          <a:lstStyle/>
          <a:p>
            <a:r>
              <a:rPr lang="en-US" dirty="0" smtClean="0"/>
              <a:t>TSA Updates</a:t>
            </a:r>
            <a:br>
              <a:rPr lang="en-US" dirty="0" smtClean="0"/>
            </a:br>
            <a:r>
              <a:rPr lang="en-US" sz="3200" dirty="0" smtClean="0"/>
              <a:t>Ben Currier</a:t>
            </a:r>
            <a:br>
              <a:rPr lang="en-US" sz="3200" dirty="0" smtClean="0"/>
            </a:br>
            <a:r>
              <a:rPr lang="en-US" sz="3200" dirty="0" smtClean="0"/>
              <a:t>Surface Policy Division</a:t>
            </a:r>
            <a:br>
              <a:rPr lang="en-US" sz="3200" dirty="0" smtClean="0"/>
            </a:br>
            <a:r>
              <a:rPr lang="en-US" sz="3200" dirty="0" smtClean="0"/>
              <a:t>Policy, Plans, &amp; Engagement</a:t>
            </a:r>
            <a:endParaRPr lang="en-US" sz="3200" i="1" dirty="0">
              <a:solidFill>
                <a:srgbClr val="C00000"/>
              </a:solidFill>
            </a:endParaRPr>
          </a:p>
        </p:txBody>
      </p:sp>
      <p:sp>
        <p:nvSpPr>
          <p:cNvPr id="2" name="Subtitle 1"/>
          <p:cNvSpPr>
            <a:spLocks noGrp="1"/>
          </p:cNvSpPr>
          <p:nvPr>
            <p:ph type="subTitle" idx="1"/>
          </p:nvPr>
        </p:nvSpPr>
        <p:spPr>
          <a:xfrm>
            <a:off x="5471886" y="6008146"/>
            <a:ext cx="5530491" cy="712694"/>
          </a:xfrm>
        </p:spPr>
        <p:txBody>
          <a:bodyPr>
            <a:normAutofit/>
          </a:bodyPr>
          <a:lstStyle/>
          <a:p>
            <a:r>
              <a:rPr lang="en-US" sz="2100" dirty="0" smtClean="0">
                <a:solidFill>
                  <a:srgbClr val="C00000"/>
                </a:solidFill>
              </a:rPr>
              <a:t>American Bus Association, Marketplace 2023</a:t>
            </a:r>
          </a:p>
          <a:p>
            <a:r>
              <a:rPr lang="en-US" sz="2100" dirty="0" smtClean="0">
                <a:solidFill>
                  <a:srgbClr val="C00000"/>
                </a:solidFill>
              </a:rPr>
              <a:t>February 5, 2023 </a:t>
            </a:r>
            <a:endParaRPr lang="en-US" sz="2100" dirty="0">
              <a:solidFill>
                <a:srgbClr val="C00000"/>
              </a:solidFill>
            </a:endParaRPr>
          </a:p>
        </p:txBody>
      </p:sp>
    </p:spTree>
    <p:extLst>
      <p:ext uri="{BB962C8B-B14F-4D97-AF65-F5344CB8AC3E}">
        <p14:creationId xmlns:p14="http://schemas.microsoft.com/office/powerpoint/2010/main" val="11920838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952500" y="2155644"/>
            <a:ext cx="10287000" cy="4572000"/>
          </a:xfrm>
        </p:spPr>
        <p:txBody>
          <a:bodyPr>
            <a:noAutofit/>
          </a:bodyPr>
          <a:lstStyle/>
          <a:p>
            <a:pPr marL="342900" indent="-342900"/>
            <a:r>
              <a:rPr lang="en-US" b="1" dirty="0" smtClean="0"/>
              <a:t>Surface Transportation IC-2022-02 (March 2022</a:t>
            </a:r>
            <a:r>
              <a:rPr lang="en-US" dirty="0" smtClean="0"/>
              <a:t>) for railroads, public transportation agencies, rail transit agencies, pipelines, and </a:t>
            </a:r>
            <a:r>
              <a:rPr lang="en-US" u="sng" dirty="0" smtClean="0"/>
              <a:t>certain over-the-road bus operators</a:t>
            </a:r>
            <a:r>
              <a:rPr lang="en-US" dirty="0" smtClean="0"/>
              <a:t> recommended reviewing and implementing the recommended actions in two Joint Cybersecurity Advisories issued on March 15 “Russian State Actors” (AA2-074A) and on March 17 “Strengthening Cybersecurity of SATCOM Network providers and customers” (AA22-076A). </a:t>
            </a:r>
          </a:p>
          <a:p>
            <a:pPr marL="342900" indent="-342900"/>
            <a:endParaRPr lang="en-US" sz="2200" dirty="0"/>
          </a:p>
          <a:p>
            <a:endParaRPr lang="en-US" sz="2200" dirty="0"/>
          </a:p>
        </p:txBody>
      </p:sp>
      <p:sp>
        <p:nvSpPr>
          <p:cNvPr id="3" name="Title 2"/>
          <p:cNvSpPr>
            <a:spLocks noGrp="1"/>
          </p:cNvSpPr>
          <p:nvPr>
            <p:ph type="title"/>
          </p:nvPr>
        </p:nvSpPr>
        <p:spPr>
          <a:xfrm>
            <a:off x="2682240" y="0"/>
            <a:ext cx="8557260" cy="1476375"/>
          </a:xfrm>
        </p:spPr>
        <p:txBody>
          <a:bodyPr>
            <a:noAutofit/>
          </a:bodyPr>
          <a:lstStyle/>
          <a:p>
            <a:r>
              <a:rPr lang="en-US" dirty="0"/>
              <a:t>TSA Information Circulars </a:t>
            </a:r>
            <a:r>
              <a:rPr lang="en-US" dirty="0" smtClean="0"/>
              <a:t>(Cyber) cont.</a:t>
            </a:r>
            <a:endParaRPr lang="en-US" dirty="0"/>
          </a:p>
        </p:txBody>
      </p:sp>
      <p:sp>
        <p:nvSpPr>
          <p:cNvPr id="4" name="Slide Number Placeholder 3"/>
          <p:cNvSpPr>
            <a:spLocks noGrp="1"/>
          </p:cNvSpPr>
          <p:nvPr>
            <p:ph type="sldNum" sz="quarter" idx="12"/>
          </p:nvPr>
        </p:nvSpPr>
        <p:spPr/>
        <p:txBody>
          <a:bodyPr/>
          <a:lstStyle/>
          <a:p>
            <a:fld id="{74CBFA20-B4E7-4596-B297-2104E2AA8F65}" type="slidenum">
              <a:rPr lang="en-US" smtClean="0"/>
              <a:pPr/>
              <a:t>10</a:t>
            </a:fld>
            <a:endParaRPr lang="en-US" dirty="0"/>
          </a:p>
        </p:txBody>
      </p:sp>
    </p:spTree>
    <p:extLst>
      <p:ext uri="{BB962C8B-B14F-4D97-AF65-F5344CB8AC3E}">
        <p14:creationId xmlns:p14="http://schemas.microsoft.com/office/powerpoint/2010/main" val="23032997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952500" y="2259668"/>
            <a:ext cx="10287000" cy="2893357"/>
          </a:xfrm>
        </p:spPr>
        <p:txBody>
          <a:bodyPr>
            <a:normAutofit/>
          </a:bodyPr>
          <a:lstStyle/>
          <a:p>
            <a:r>
              <a:rPr lang="en-US" sz="2800" dirty="0" smtClean="0"/>
              <a:t>Forthcoming issuances of other SDs/ICs</a:t>
            </a:r>
          </a:p>
          <a:p>
            <a:r>
              <a:rPr lang="en-US" sz="2800" dirty="0" smtClean="0"/>
              <a:t>Issued “Advanced Notice of Proposed Rulemaking” on pipeline, rail transit, and passenger rail cybersecurity risk management programs </a:t>
            </a:r>
          </a:p>
          <a:p>
            <a:r>
              <a:rPr lang="en-US" sz="2800" dirty="0" smtClean="0"/>
              <a:t>Coordinate with DHS Policy and other DHS Components on the development of cybersecurity standards and regulations  </a:t>
            </a:r>
            <a:endParaRPr lang="en-US" sz="2800" dirty="0"/>
          </a:p>
        </p:txBody>
      </p:sp>
      <p:sp>
        <p:nvSpPr>
          <p:cNvPr id="3" name="Title 2"/>
          <p:cNvSpPr>
            <a:spLocks noGrp="1"/>
          </p:cNvSpPr>
          <p:nvPr>
            <p:ph type="title"/>
          </p:nvPr>
        </p:nvSpPr>
        <p:spPr/>
        <p:txBody>
          <a:bodyPr/>
          <a:lstStyle/>
          <a:p>
            <a:r>
              <a:rPr lang="en-US" dirty="0" smtClean="0"/>
              <a:t>Future Cyber Policy/Rulemaking</a:t>
            </a:r>
            <a:endParaRPr lang="en-US" dirty="0"/>
          </a:p>
        </p:txBody>
      </p:sp>
      <p:sp>
        <p:nvSpPr>
          <p:cNvPr id="4" name="Slide Number Placeholder 3"/>
          <p:cNvSpPr>
            <a:spLocks noGrp="1"/>
          </p:cNvSpPr>
          <p:nvPr>
            <p:ph type="sldNum" sz="quarter" idx="12"/>
          </p:nvPr>
        </p:nvSpPr>
        <p:spPr/>
        <p:txBody>
          <a:bodyPr/>
          <a:lstStyle/>
          <a:p>
            <a:fld id="{74CBFA20-B4E7-4596-B297-2104E2AA8F65}" type="slidenum">
              <a:rPr lang="en-US" smtClean="0"/>
              <a:pPr/>
              <a:t>11</a:t>
            </a:fld>
            <a:endParaRPr lang="en-US" dirty="0"/>
          </a:p>
        </p:txBody>
      </p:sp>
    </p:spTree>
    <p:extLst>
      <p:ext uri="{BB962C8B-B14F-4D97-AF65-F5344CB8AC3E}">
        <p14:creationId xmlns:p14="http://schemas.microsoft.com/office/powerpoint/2010/main" val="35007700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17690" y="1832672"/>
            <a:ext cx="11701987" cy="4572000"/>
          </a:xfrm>
        </p:spPr>
        <p:txBody>
          <a:bodyPr>
            <a:normAutofit/>
          </a:bodyPr>
          <a:lstStyle/>
          <a:p>
            <a:r>
              <a:rPr lang="en-US" sz="2800" b="1" dirty="0" smtClean="0"/>
              <a:t>TSA engagement with ABA Security Committee</a:t>
            </a:r>
          </a:p>
          <a:p>
            <a:pPr lvl="1"/>
            <a:r>
              <a:rPr lang="en-US" sz="2400" dirty="0" smtClean="0"/>
              <a:t>Monthly telephonic meetings with TSA and ABA stakeholders</a:t>
            </a:r>
          </a:p>
          <a:p>
            <a:pPr marL="457200" lvl="1" indent="0">
              <a:buNone/>
            </a:pPr>
            <a:endParaRPr lang="en-US" sz="2400" dirty="0" smtClean="0"/>
          </a:p>
          <a:p>
            <a:r>
              <a:rPr lang="en-US" sz="2800" b="1" dirty="0" smtClean="0"/>
              <a:t>Surface Transportation Security Advisory Committee (STSAC)</a:t>
            </a:r>
          </a:p>
          <a:p>
            <a:pPr lvl="1"/>
            <a:r>
              <a:rPr lang="en-US" sz="2400" dirty="0" smtClean="0"/>
              <a:t>Continued STSAC member opportunities in the 2023 membership cycle</a:t>
            </a:r>
          </a:p>
          <a:p>
            <a:pPr lvl="1"/>
            <a:r>
              <a:rPr lang="en-US" sz="2400" dirty="0" smtClean="0"/>
              <a:t>Participate in STSAC as industry subject matter experts on a sub-committee:</a:t>
            </a:r>
          </a:p>
          <a:p>
            <a:pPr lvl="2"/>
            <a:r>
              <a:rPr lang="en-US" dirty="0" smtClean="0"/>
              <a:t>1) Security Risk and Intelligence, 2) Cybersecurity Information Sharing, 3) Insider Threat, and </a:t>
            </a:r>
          </a:p>
          <a:p>
            <a:pPr marL="914400" lvl="2" indent="0">
              <a:buNone/>
            </a:pPr>
            <a:r>
              <a:rPr lang="en-US" dirty="0"/>
              <a:t> </a:t>
            </a:r>
            <a:r>
              <a:rPr lang="en-US" dirty="0" smtClean="0"/>
              <a:t>  4) Emergency Management and Resiliency </a:t>
            </a:r>
            <a:endParaRPr lang="en-US" dirty="0"/>
          </a:p>
          <a:p>
            <a:pPr lvl="1"/>
            <a:r>
              <a:rPr lang="en-US" sz="2400" dirty="0" smtClean="0"/>
              <a:t>Next (closed) meeting scheduled for February 16, 2022</a:t>
            </a:r>
          </a:p>
          <a:p>
            <a:pPr lvl="1"/>
            <a:r>
              <a:rPr lang="en-US" sz="2400" dirty="0" smtClean="0"/>
              <a:t>tsa.gov/for-industry/surface-transportation-security</a:t>
            </a:r>
          </a:p>
          <a:p>
            <a:pPr marL="457200" lvl="1" indent="0">
              <a:buNone/>
            </a:pPr>
            <a:endParaRPr lang="en-US" sz="2400" dirty="0"/>
          </a:p>
          <a:p>
            <a:endParaRPr lang="en-US" dirty="0"/>
          </a:p>
          <a:p>
            <a:endParaRPr lang="en-US" dirty="0"/>
          </a:p>
        </p:txBody>
      </p:sp>
      <p:sp>
        <p:nvSpPr>
          <p:cNvPr id="3" name="Title 2"/>
          <p:cNvSpPr>
            <a:spLocks noGrp="1"/>
          </p:cNvSpPr>
          <p:nvPr>
            <p:ph type="title"/>
          </p:nvPr>
        </p:nvSpPr>
        <p:spPr/>
        <p:txBody>
          <a:bodyPr/>
          <a:lstStyle/>
          <a:p>
            <a:r>
              <a:rPr lang="en-US" dirty="0" smtClean="0"/>
              <a:t>Security Initiatives and Resources</a:t>
            </a:r>
            <a:endParaRPr lang="en-US" dirty="0"/>
          </a:p>
        </p:txBody>
      </p:sp>
      <p:sp>
        <p:nvSpPr>
          <p:cNvPr id="4" name="Slide Number Placeholder 3"/>
          <p:cNvSpPr>
            <a:spLocks noGrp="1"/>
          </p:cNvSpPr>
          <p:nvPr>
            <p:ph type="sldNum" sz="quarter" idx="12"/>
          </p:nvPr>
        </p:nvSpPr>
        <p:spPr/>
        <p:txBody>
          <a:bodyPr/>
          <a:lstStyle/>
          <a:p>
            <a:fld id="{74CBFA20-B4E7-4596-B297-2104E2AA8F65}" type="slidenum">
              <a:rPr lang="en-US" smtClean="0"/>
              <a:pPr/>
              <a:t>12</a:t>
            </a:fld>
            <a:endParaRPr lang="en-US" dirty="0"/>
          </a:p>
        </p:txBody>
      </p:sp>
    </p:spTree>
    <p:extLst>
      <p:ext uri="{BB962C8B-B14F-4D97-AF65-F5344CB8AC3E}">
        <p14:creationId xmlns:p14="http://schemas.microsoft.com/office/powerpoint/2010/main" val="17882953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717369" y="1974668"/>
            <a:ext cx="10977230" cy="4077790"/>
          </a:xfrm>
        </p:spPr>
        <p:txBody>
          <a:bodyPr>
            <a:normAutofit lnSpcReduction="10000"/>
          </a:bodyPr>
          <a:lstStyle/>
          <a:p>
            <a:r>
              <a:rPr lang="en-US" sz="2800" b="1" dirty="0" smtClean="0"/>
              <a:t>Guidance documents:</a:t>
            </a:r>
          </a:p>
          <a:p>
            <a:pPr lvl="1"/>
            <a:r>
              <a:rPr lang="en-US" sz="2400" dirty="0" smtClean="0"/>
              <a:t>TSA, </a:t>
            </a:r>
            <a:r>
              <a:rPr lang="en-US" sz="2400" i="1" dirty="0" smtClean="0"/>
              <a:t>Motor Coach Counterterrorism Guide</a:t>
            </a:r>
          </a:p>
          <a:p>
            <a:pPr lvl="1"/>
            <a:r>
              <a:rPr lang="en-US" sz="2400" dirty="0" smtClean="0"/>
              <a:t>TSA</a:t>
            </a:r>
            <a:r>
              <a:rPr lang="en-US" sz="2400" i="1" dirty="0" smtClean="0"/>
              <a:t>, Motor Coach Security – Best Practices</a:t>
            </a:r>
          </a:p>
          <a:p>
            <a:pPr lvl="1"/>
            <a:r>
              <a:rPr lang="en-US" sz="2400" dirty="0" smtClean="0"/>
              <a:t>DHS, </a:t>
            </a:r>
            <a:r>
              <a:rPr lang="en-US" sz="2400" i="1" dirty="0" smtClean="0"/>
              <a:t>Planning and Response to an Active Shooter: An Interagency Security Committee Policy and Best Practices Guide</a:t>
            </a:r>
          </a:p>
          <a:p>
            <a:pPr marL="457200" lvl="1" indent="0">
              <a:buNone/>
            </a:pPr>
            <a:endParaRPr lang="en-US" sz="2400" i="1" dirty="0" smtClean="0"/>
          </a:p>
          <a:p>
            <a:r>
              <a:rPr lang="en-US" sz="2800" b="1" dirty="0" smtClean="0"/>
              <a:t>Exercises &amp; Workshops:</a:t>
            </a:r>
          </a:p>
          <a:p>
            <a:pPr lvl="1"/>
            <a:r>
              <a:rPr lang="en-US" sz="2400" dirty="0" smtClean="0"/>
              <a:t>Facilitated by TSA and/or the Cybersecurity and Infrastructure Security Agency at the national and field levels</a:t>
            </a:r>
          </a:p>
          <a:p>
            <a:pPr lvl="1"/>
            <a:r>
              <a:rPr lang="en-US" sz="2400" dirty="0" smtClean="0"/>
              <a:t>TSA has regional points of contact in the field to coordinate training and exercises </a:t>
            </a:r>
            <a:endParaRPr lang="en-US" dirty="0"/>
          </a:p>
          <a:p>
            <a:endParaRPr lang="en-US" dirty="0"/>
          </a:p>
          <a:p>
            <a:endParaRPr lang="en-US" dirty="0"/>
          </a:p>
        </p:txBody>
      </p:sp>
      <p:sp>
        <p:nvSpPr>
          <p:cNvPr id="3" name="Title 2"/>
          <p:cNvSpPr>
            <a:spLocks noGrp="1"/>
          </p:cNvSpPr>
          <p:nvPr>
            <p:ph type="title"/>
          </p:nvPr>
        </p:nvSpPr>
        <p:spPr/>
        <p:txBody>
          <a:bodyPr/>
          <a:lstStyle/>
          <a:p>
            <a:r>
              <a:rPr lang="en-US" dirty="0"/>
              <a:t>Security Initiatives and </a:t>
            </a:r>
            <a:r>
              <a:rPr lang="en-US" dirty="0" smtClean="0"/>
              <a:t>Resources </a:t>
            </a:r>
            <a:endParaRPr lang="en-US" dirty="0"/>
          </a:p>
        </p:txBody>
      </p:sp>
      <p:sp>
        <p:nvSpPr>
          <p:cNvPr id="4" name="Slide Number Placeholder 3"/>
          <p:cNvSpPr>
            <a:spLocks noGrp="1"/>
          </p:cNvSpPr>
          <p:nvPr>
            <p:ph type="sldNum" sz="quarter" idx="12"/>
          </p:nvPr>
        </p:nvSpPr>
        <p:spPr/>
        <p:txBody>
          <a:bodyPr/>
          <a:lstStyle/>
          <a:p>
            <a:fld id="{74CBFA20-B4E7-4596-B297-2104E2AA8F65}" type="slidenum">
              <a:rPr lang="en-US" smtClean="0"/>
              <a:pPr/>
              <a:t>13</a:t>
            </a:fld>
            <a:endParaRPr lang="en-US" dirty="0"/>
          </a:p>
        </p:txBody>
      </p:sp>
    </p:spTree>
    <p:extLst>
      <p:ext uri="{BB962C8B-B14F-4D97-AF65-F5344CB8AC3E}">
        <p14:creationId xmlns:p14="http://schemas.microsoft.com/office/powerpoint/2010/main" val="32709597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74CBFA20-B4E7-4596-B297-2104E2AA8F65}" type="slidenum">
              <a:rPr lang="en-US" smtClean="0"/>
              <a:pPr/>
              <a:t>14</a:t>
            </a:fld>
            <a:endParaRPr lang="en-US" dirty="0"/>
          </a:p>
        </p:txBody>
      </p:sp>
      <p:sp>
        <p:nvSpPr>
          <p:cNvPr id="4" name="Title 3"/>
          <p:cNvSpPr>
            <a:spLocks noGrp="1"/>
          </p:cNvSpPr>
          <p:nvPr>
            <p:ph type="title"/>
          </p:nvPr>
        </p:nvSpPr>
        <p:spPr>
          <a:xfrm>
            <a:off x="3943573" y="0"/>
            <a:ext cx="8115300" cy="1476375"/>
          </a:xfrm>
        </p:spPr>
        <p:txBody>
          <a:bodyPr/>
          <a:lstStyle/>
          <a:p>
            <a:r>
              <a:rPr lang="en-US" dirty="0" smtClean="0"/>
              <a:t>TSA BASE Program</a:t>
            </a:r>
            <a:endParaRPr lang="en-US" dirty="0"/>
          </a:p>
        </p:txBody>
      </p:sp>
      <p:sp>
        <p:nvSpPr>
          <p:cNvPr id="8" name="Text Placeholder 2"/>
          <p:cNvSpPr txBox="1">
            <a:spLocks/>
          </p:cNvSpPr>
          <p:nvPr/>
        </p:nvSpPr>
        <p:spPr>
          <a:xfrm>
            <a:off x="1044154" y="1516063"/>
            <a:ext cx="10603203" cy="5211762"/>
          </a:xfrm>
          <a:prstGeom prst="rect">
            <a:avLst/>
          </a:prstGeom>
        </p:spPr>
        <p:txBody>
          <a:bodyPr>
            <a:noAutofit/>
          </a:bodyPr>
          <a:lstStyle>
            <a:lvl1pPr marL="174625" indent="-174625"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31825" indent="-174625"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089025" indent="-174625"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546225" indent="-174625"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03425" indent="-174625"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ct val="60000"/>
              </a:spcBef>
              <a:buClr>
                <a:srgbClr val="050000"/>
              </a:buClr>
              <a:buNone/>
            </a:pPr>
            <a:r>
              <a:rPr lang="en-US" sz="1800" b="1" dirty="0" smtClean="0"/>
              <a:t>The TSA Highway Baseline </a:t>
            </a:r>
            <a:r>
              <a:rPr lang="en-US" sz="1800" b="1" dirty="0"/>
              <a:t>Assessment for Security Enhancement (BASE) </a:t>
            </a:r>
            <a:r>
              <a:rPr lang="en-US" sz="1800" b="1" dirty="0" smtClean="0"/>
              <a:t>program includes: </a:t>
            </a:r>
          </a:p>
          <a:p>
            <a:pPr>
              <a:spcBef>
                <a:spcPct val="60000"/>
              </a:spcBef>
              <a:buClr>
                <a:srgbClr val="050000"/>
              </a:buClr>
              <a:buFont typeface="Wingdings" panose="05000000000000000000" pitchFamily="2" charset="2"/>
              <a:buChar char="§"/>
            </a:pPr>
            <a:r>
              <a:rPr lang="en-US" sz="1800" dirty="0" smtClean="0"/>
              <a:t>Structured security assessments </a:t>
            </a:r>
          </a:p>
          <a:p>
            <a:pPr>
              <a:spcBef>
                <a:spcPct val="60000"/>
              </a:spcBef>
              <a:buClr>
                <a:srgbClr val="050000"/>
              </a:buClr>
              <a:buFont typeface="Wingdings" panose="05000000000000000000" pitchFamily="2" charset="2"/>
              <a:buChar char="§"/>
            </a:pPr>
            <a:r>
              <a:rPr lang="en-US" sz="1800" dirty="0" smtClean="0"/>
              <a:t>Designed as a free, voluntary program</a:t>
            </a:r>
          </a:p>
          <a:p>
            <a:pPr>
              <a:spcBef>
                <a:spcPct val="60000"/>
              </a:spcBef>
              <a:buClr>
                <a:srgbClr val="050000"/>
              </a:buClr>
              <a:buFont typeface="Wingdings" panose="05000000000000000000" pitchFamily="2" charset="2"/>
              <a:buChar char="§"/>
            </a:pPr>
            <a:r>
              <a:rPr lang="en-US" sz="1800" dirty="0" smtClean="0"/>
              <a:t>TSA-certified </a:t>
            </a:r>
            <a:r>
              <a:rPr lang="en-US" sz="1800" dirty="0"/>
              <a:t>Security Action Items (SAIs</a:t>
            </a:r>
            <a:r>
              <a:rPr lang="en-US" sz="1800" dirty="0" smtClean="0"/>
              <a:t>)</a:t>
            </a:r>
          </a:p>
          <a:p>
            <a:pPr>
              <a:spcBef>
                <a:spcPct val="60000"/>
              </a:spcBef>
              <a:buClr>
                <a:srgbClr val="050000"/>
              </a:buClr>
              <a:buFont typeface="Wingdings" panose="05000000000000000000" pitchFamily="2" charset="2"/>
              <a:buChar char="§"/>
            </a:pPr>
            <a:r>
              <a:rPr lang="en-US" sz="1800" dirty="0" smtClean="0"/>
              <a:t>Assessments conducted locally by Transportation </a:t>
            </a:r>
            <a:r>
              <a:rPr lang="en-US" sz="1800" dirty="0"/>
              <a:t>Security Inspectors-Surface (TSI-S</a:t>
            </a:r>
            <a:r>
              <a:rPr lang="en-US" sz="1800" dirty="0" smtClean="0"/>
              <a:t>) </a:t>
            </a:r>
          </a:p>
          <a:p>
            <a:pPr>
              <a:spcBef>
                <a:spcPct val="60000"/>
              </a:spcBef>
              <a:buClr>
                <a:srgbClr val="050000"/>
              </a:buClr>
              <a:buFont typeface="Wingdings" panose="05000000000000000000" pitchFamily="2" charset="2"/>
              <a:buChar char="§"/>
            </a:pPr>
            <a:r>
              <a:rPr lang="en-US" sz="1800" dirty="0" smtClean="0"/>
              <a:t>Includes: Motorcoach/Over-the-Road-Bus Operators, Trucking, School Districts, and School Bus Operators</a:t>
            </a:r>
          </a:p>
          <a:p>
            <a:pPr>
              <a:spcBef>
                <a:spcPct val="60000"/>
              </a:spcBef>
              <a:buClr>
                <a:srgbClr val="050000"/>
              </a:buClr>
              <a:buFont typeface="Wingdings" panose="05000000000000000000" pitchFamily="2" charset="2"/>
              <a:buChar char="§"/>
            </a:pPr>
            <a:r>
              <a:rPr lang="en-US" sz="1800" dirty="0" smtClean="0"/>
              <a:t>High level Executive Summary</a:t>
            </a:r>
            <a:endParaRPr lang="en-US" sz="1800" dirty="0"/>
          </a:p>
          <a:p>
            <a:pPr marL="0" indent="0">
              <a:spcBef>
                <a:spcPct val="60000"/>
              </a:spcBef>
              <a:buClr>
                <a:srgbClr val="050000"/>
              </a:buClr>
              <a:buNone/>
            </a:pPr>
            <a:r>
              <a:rPr lang="en-US" sz="1800" b="1" dirty="0" smtClean="0"/>
              <a:t>New for Fiscal Year 2023, the Cybersecurity BASE (Cy-BASE) Program</a:t>
            </a:r>
          </a:p>
          <a:p>
            <a:pPr>
              <a:spcBef>
                <a:spcPct val="60000"/>
              </a:spcBef>
              <a:buClr>
                <a:srgbClr val="050000"/>
              </a:buClr>
              <a:buFont typeface="Wingdings" panose="05000000000000000000" pitchFamily="2" charset="2"/>
              <a:buChar char="§"/>
            </a:pPr>
            <a:r>
              <a:rPr lang="en-US" sz="1800" dirty="0" smtClean="0"/>
              <a:t>Based upon the National </a:t>
            </a:r>
            <a:r>
              <a:rPr lang="en-US" sz="1800" dirty="0"/>
              <a:t>Institute of Standards and Technology </a:t>
            </a:r>
            <a:r>
              <a:rPr lang="en-US" sz="1800" dirty="0" smtClean="0"/>
              <a:t>Cybersecurity </a:t>
            </a:r>
            <a:r>
              <a:rPr lang="en-US" sz="1800" dirty="0"/>
              <a:t>Framework </a:t>
            </a:r>
            <a:endParaRPr lang="en-US" sz="1800" dirty="0" smtClean="0"/>
          </a:p>
          <a:p>
            <a:pPr>
              <a:spcBef>
                <a:spcPct val="60000"/>
              </a:spcBef>
              <a:buClr>
                <a:srgbClr val="050000"/>
              </a:buClr>
              <a:buFont typeface="Wingdings" panose="05000000000000000000" pitchFamily="2" charset="2"/>
              <a:buChar char="§"/>
            </a:pPr>
            <a:r>
              <a:rPr lang="en-US" sz="1800" dirty="0" smtClean="0"/>
              <a:t>Conducted in collaboration </a:t>
            </a:r>
            <a:r>
              <a:rPr lang="en-US" sz="1800" dirty="0"/>
              <a:t>with </a:t>
            </a:r>
            <a:r>
              <a:rPr lang="en-US" sz="1800" dirty="0" smtClean="0"/>
              <a:t>Regional Cyber Subject </a:t>
            </a:r>
            <a:r>
              <a:rPr lang="en-US" sz="1800" dirty="0"/>
              <a:t>Matter </a:t>
            </a:r>
            <a:r>
              <a:rPr lang="en-US" sz="1800" dirty="0" smtClean="0"/>
              <a:t>Experts </a:t>
            </a:r>
            <a:endParaRPr lang="en-US" sz="1800" dirty="0"/>
          </a:p>
          <a:p>
            <a:pPr marL="0" indent="0">
              <a:spcBef>
                <a:spcPct val="60000"/>
              </a:spcBef>
              <a:buClr>
                <a:srgbClr val="050000"/>
              </a:buClr>
              <a:buNone/>
            </a:pPr>
            <a:r>
              <a:rPr lang="en-US" sz="1800" b="1" dirty="0" smtClean="0"/>
              <a:t>Since </a:t>
            </a:r>
            <a:r>
              <a:rPr lang="en-US" sz="1800" b="1" dirty="0"/>
              <a:t>Fiscal Year </a:t>
            </a:r>
            <a:r>
              <a:rPr lang="en-US" sz="1800" b="1" dirty="0" smtClean="0"/>
              <a:t>2005, TSA has conducted approximately </a:t>
            </a:r>
            <a:r>
              <a:rPr lang="en-US" sz="1800" b="1" dirty="0"/>
              <a:t>1,078 Highway BASE </a:t>
            </a:r>
            <a:r>
              <a:rPr lang="en-US" sz="1800" b="1" dirty="0" smtClean="0"/>
              <a:t>assessments</a:t>
            </a:r>
          </a:p>
        </p:txBody>
      </p:sp>
    </p:spTree>
    <p:extLst>
      <p:ext uri="{BB962C8B-B14F-4D97-AF65-F5344CB8AC3E}">
        <p14:creationId xmlns:p14="http://schemas.microsoft.com/office/powerpoint/2010/main" val="24051468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sz="half" idx="2"/>
            <p:extLst/>
          </p:nvPr>
        </p:nvGraphicFramePr>
        <p:xfrm>
          <a:off x="6172200" y="1598613"/>
          <a:ext cx="5067300" cy="4564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74CBFA20-B4E7-4596-B297-2104E2AA8F65}" type="slidenum">
              <a:rPr lang="en-US" smtClean="0"/>
              <a:pPr/>
              <a:t>15</a:t>
            </a:fld>
            <a:endParaRPr lang="en-US" dirty="0"/>
          </a:p>
        </p:txBody>
      </p:sp>
      <p:sp>
        <p:nvSpPr>
          <p:cNvPr id="5" name="Title 4"/>
          <p:cNvSpPr>
            <a:spLocks noGrp="1"/>
          </p:cNvSpPr>
          <p:nvPr>
            <p:ph type="title"/>
          </p:nvPr>
        </p:nvSpPr>
        <p:spPr/>
        <p:txBody>
          <a:bodyPr/>
          <a:lstStyle/>
          <a:p>
            <a:r>
              <a:rPr lang="en-US" dirty="0" smtClean="0"/>
              <a:t>BASE Procedures &amp; Benefits</a:t>
            </a:r>
            <a:endParaRPr lang="en-US" dirty="0"/>
          </a:p>
        </p:txBody>
      </p:sp>
      <p:sp>
        <p:nvSpPr>
          <p:cNvPr id="7" name="Text Placeholder 2"/>
          <p:cNvSpPr>
            <a:spLocks noGrp="1"/>
          </p:cNvSpPr>
          <p:nvPr>
            <p:ph sz="half" idx="1"/>
          </p:nvPr>
        </p:nvSpPr>
        <p:spPr/>
        <p:txBody>
          <a:bodyPr>
            <a:normAutofit/>
          </a:bodyPr>
          <a:lstStyle/>
          <a:p>
            <a:pPr lvl="1" indent="-342900">
              <a:spcBef>
                <a:spcPct val="60000"/>
              </a:spcBef>
              <a:buClr>
                <a:srgbClr val="050000"/>
              </a:buClr>
              <a:buFont typeface="+mj-lt"/>
              <a:buAutoNum type="arabicPeriod"/>
            </a:pPr>
            <a:r>
              <a:rPr lang="en-US" sz="1800" b="1" kern="0" dirty="0" smtClean="0">
                <a:latin typeface="Arial" panose="020B0604020202020204" pitchFamily="34" charset="0"/>
                <a:cs typeface="Arial" panose="020B0604020202020204" pitchFamily="34" charset="0"/>
              </a:rPr>
              <a:t>ESTABLISH</a:t>
            </a:r>
            <a:r>
              <a:rPr lang="en-US" sz="1800" kern="0" dirty="0" smtClean="0">
                <a:latin typeface="Arial" panose="020B0604020202020204" pitchFamily="34" charset="0"/>
                <a:cs typeface="Arial" panose="020B0604020202020204" pitchFamily="34" charset="0"/>
              </a:rPr>
              <a:t> </a:t>
            </a:r>
            <a:r>
              <a:rPr lang="en-US" sz="1800" kern="0" dirty="0">
                <a:latin typeface="Arial" panose="020B0604020202020204" pitchFamily="34" charset="0"/>
                <a:cs typeface="Arial" panose="020B0604020202020204" pitchFamily="34" charset="0"/>
              </a:rPr>
              <a:t>a baseline of the </a:t>
            </a:r>
            <a:r>
              <a:rPr lang="en-US" sz="1800" kern="0" dirty="0" smtClean="0">
                <a:latin typeface="Arial" panose="020B0604020202020204" pitchFamily="34" charset="0"/>
                <a:cs typeface="Arial" panose="020B0604020202020204" pitchFamily="34" charset="0"/>
              </a:rPr>
              <a:t>company’s internal </a:t>
            </a:r>
            <a:r>
              <a:rPr lang="en-US" sz="1800" kern="0" dirty="0">
                <a:latin typeface="Arial" panose="020B0604020202020204" pitchFamily="34" charset="0"/>
                <a:cs typeface="Arial" panose="020B0604020202020204" pitchFamily="34" charset="0"/>
              </a:rPr>
              <a:t>security processes, </a:t>
            </a:r>
            <a:r>
              <a:rPr lang="en-US" sz="1800" kern="0" dirty="0" smtClean="0">
                <a:latin typeface="Arial" panose="020B0604020202020204" pitchFamily="34" charset="0"/>
                <a:cs typeface="Arial" panose="020B0604020202020204" pitchFamily="34" charset="0"/>
              </a:rPr>
              <a:t>procedures, </a:t>
            </a:r>
            <a:r>
              <a:rPr lang="en-US" sz="1800" kern="0" dirty="0">
                <a:latin typeface="Arial" panose="020B0604020202020204" pitchFamily="34" charset="0"/>
                <a:cs typeface="Arial" panose="020B0604020202020204" pitchFamily="34" charset="0"/>
              </a:rPr>
              <a:t>and policies against </a:t>
            </a:r>
            <a:r>
              <a:rPr lang="en-US" sz="1800" kern="0" dirty="0" smtClean="0">
                <a:latin typeface="Arial" panose="020B0604020202020204" pitchFamily="34" charset="0"/>
                <a:cs typeface="Arial" panose="020B0604020202020204" pitchFamily="34" charset="0"/>
              </a:rPr>
              <a:t>the </a:t>
            </a:r>
            <a:r>
              <a:rPr lang="en-US" sz="1800" kern="0" dirty="0" smtClean="0"/>
              <a:t>TSA-</a:t>
            </a:r>
            <a:r>
              <a:rPr lang="en-US" sz="1800" kern="0" dirty="0" smtClean="0">
                <a:latin typeface="Arial" panose="020B0604020202020204" pitchFamily="34" charset="0"/>
                <a:cs typeface="Arial" panose="020B0604020202020204" pitchFamily="34" charset="0"/>
              </a:rPr>
              <a:t>developed </a:t>
            </a:r>
            <a:r>
              <a:rPr lang="en-US" sz="1800" kern="0" dirty="0">
                <a:latin typeface="Arial" panose="020B0604020202020204" pitchFamily="34" charset="0"/>
                <a:cs typeface="Arial" panose="020B0604020202020204" pitchFamily="34" charset="0"/>
              </a:rPr>
              <a:t>security recommendations. </a:t>
            </a:r>
          </a:p>
          <a:p>
            <a:pPr lvl="1" indent="-342900">
              <a:spcBef>
                <a:spcPct val="60000"/>
              </a:spcBef>
              <a:buClr>
                <a:srgbClr val="050000"/>
              </a:buClr>
              <a:buFont typeface="+mj-lt"/>
              <a:buAutoNum type="arabicPeriod"/>
            </a:pPr>
            <a:r>
              <a:rPr lang="en-US" sz="1800" b="1" kern="0" dirty="0">
                <a:latin typeface="Arial" panose="020B0604020202020204" pitchFamily="34" charset="0"/>
                <a:cs typeface="Arial" panose="020B0604020202020204" pitchFamily="34" charset="0"/>
              </a:rPr>
              <a:t>IDENTIFY</a:t>
            </a:r>
            <a:r>
              <a:rPr lang="en-US" sz="1800" kern="0" dirty="0">
                <a:latin typeface="Arial" panose="020B0604020202020204" pitchFamily="34" charset="0"/>
                <a:cs typeface="Arial" panose="020B0604020202020204" pitchFamily="34" charset="0"/>
              </a:rPr>
              <a:t> security program </a:t>
            </a:r>
            <a:r>
              <a:rPr lang="en-US" sz="1800" kern="0" dirty="0" smtClean="0">
                <a:latin typeface="Arial" panose="020B0604020202020204" pitchFamily="34" charset="0"/>
                <a:cs typeface="Arial" panose="020B0604020202020204" pitchFamily="34" charset="0"/>
              </a:rPr>
              <a:t>strengths and areas for improvement. </a:t>
            </a:r>
          </a:p>
          <a:p>
            <a:pPr lvl="1" indent="-342900">
              <a:spcBef>
                <a:spcPct val="60000"/>
              </a:spcBef>
              <a:buClr>
                <a:srgbClr val="050000"/>
              </a:buClr>
              <a:buFont typeface="+mj-lt"/>
              <a:buAutoNum type="arabicPeriod"/>
            </a:pPr>
            <a:r>
              <a:rPr lang="en-US" sz="1800" b="1" kern="0" dirty="0" smtClean="0">
                <a:latin typeface="Arial" panose="020B0604020202020204" pitchFamily="34" charset="0"/>
                <a:cs typeface="Arial" panose="020B0604020202020204" pitchFamily="34" charset="0"/>
              </a:rPr>
              <a:t>ELEVATE</a:t>
            </a:r>
            <a:r>
              <a:rPr lang="en-US" sz="1800" kern="0" dirty="0" smtClean="0">
                <a:latin typeface="Arial" panose="020B0604020202020204" pitchFamily="34" charset="0"/>
                <a:cs typeface="Arial" panose="020B0604020202020204" pitchFamily="34" charset="0"/>
              </a:rPr>
              <a:t> </a:t>
            </a:r>
            <a:r>
              <a:rPr lang="en-US" sz="1800" kern="0" dirty="0">
                <a:latin typeface="Arial" panose="020B0604020202020204" pitchFamily="34" charset="0"/>
                <a:cs typeface="Arial" panose="020B0604020202020204" pitchFamily="34" charset="0"/>
              </a:rPr>
              <a:t>the </a:t>
            </a:r>
            <a:r>
              <a:rPr lang="en-US" sz="1800" kern="0" dirty="0" smtClean="0">
                <a:latin typeface="Arial" panose="020B0604020202020204" pitchFamily="34" charset="0"/>
                <a:cs typeface="Arial" panose="020B0604020202020204" pitchFamily="34" charset="0"/>
              </a:rPr>
              <a:t>company’s overall </a:t>
            </a:r>
            <a:r>
              <a:rPr lang="en-US" sz="1800" kern="0" dirty="0">
                <a:latin typeface="Arial" panose="020B0604020202020204" pitchFamily="34" charset="0"/>
                <a:cs typeface="Arial" panose="020B0604020202020204" pitchFamily="34" charset="0"/>
              </a:rPr>
              <a:t>security </a:t>
            </a:r>
            <a:r>
              <a:rPr lang="en-US" sz="1800" kern="0" dirty="0" smtClean="0">
                <a:latin typeface="Arial" panose="020B0604020202020204" pitchFamily="34" charset="0"/>
                <a:cs typeface="Arial" panose="020B0604020202020204" pitchFamily="34" charset="0"/>
              </a:rPr>
              <a:t>posture </a:t>
            </a:r>
            <a:r>
              <a:rPr lang="en-US" sz="1800" kern="0" dirty="0">
                <a:latin typeface="Arial" panose="020B0604020202020204" pitchFamily="34" charset="0"/>
                <a:cs typeface="Arial" panose="020B0604020202020204" pitchFamily="34" charset="0"/>
              </a:rPr>
              <a:t>through development of corrective action recommendations to remediate any security program </a:t>
            </a:r>
            <a:r>
              <a:rPr lang="en-US" sz="1800" kern="0" dirty="0" smtClean="0">
                <a:latin typeface="Arial" panose="020B0604020202020204" pitchFamily="34" charset="0"/>
                <a:cs typeface="Arial" panose="020B0604020202020204" pitchFamily="34" charset="0"/>
              </a:rPr>
              <a:t>vulnerabilities </a:t>
            </a:r>
            <a:r>
              <a:rPr lang="en-US" sz="1800" kern="0" dirty="0">
                <a:latin typeface="Arial" panose="020B0604020202020204" pitchFamily="34" charset="0"/>
                <a:cs typeface="Arial" panose="020B0604020202020204" pitchFamily="34" charset="0"/>
              </a:rPr>
              <a:t>detected during the review</a:t>
            </a:r>
            <a:r>
              <a:rPr lang="en-US" sz="1800" kern="0" dirty="0" smtClean="0">
                <a:latin typeface="Arial" panose="020B0604020202020204" pitchFamily="34" charset="0"/>
                <a:cs typeface="Arial" panose="020B0604020202020204" pitchFamily="34" charset="0"/>
              </a:rPr>
              <a:t>.</a:t>
            </a:r>
          </a:p>
          <a:p>
            <a:pPr lvl="1" indent="-342900">
              <a:spcBef>
                <a:spcPct val="60000"/>
              </a:spcBef>
              <a:buClr>
                <a:srgbClr val="050000"/>
              </a:buClr>
              <a:buFont typeface="+mj-lt"/>
              <a:buAutoNum type="arabicPeriod"/>
            </a:pPr>
            <a:r>
              <a:rPr lang="en-US" sz="1800" b="1" kern="0" dirty="0" smtClean="0">
                <a:latin typeface="Arial" panose="020B0604020202020204" pitchFamily="34" charset="0"/>
                <a:cs typeface="Arial" panose="020B0604020202020204" pitchFamily="34" charset="0"/>
              </a:rPr>
              <a:t>ENHANCE </a:t>
            </a:r>
            <a:r>
              <a:rPr lang="en-US" sz="1800" kern="0" dirty="0" smtClean="0">
                <a:latin typeface="Arial" panose="020B0604020202020204" pitchFamily="34" charset="0"/>
                <a:cs typeface="Arial" panose="020B0604020202020204" pitchFamily="34" charset="0"/>
              </a:rPr>
              <a:t>security partnership between TSA and transportation stakeholders through ongoing engagement. </a:t>
            </a:r>
            <a:endParaRPr lang="en-US" sz="1800" dirty="0">
              <a:latin typeface="Arial" panose="020B0604020202020204" pitchFamily="34" charset="0"/>
              <a:cs typeface="Arial" panose="020B0604020202020204" pitchFamily="34" charset="0"/>
            </a:endParaRPr>
          </a:p>
        </p:txBody>
      </p:sp>
      <p:sp>
        <p:nvSpPr>
          <p:cNvPr id="2" name="TextBox 1"/>
          <p:cNvSpPr txBox="1"/>
          <p:nvPr/>
        </p:nvSpPr>
        <p:spPr>
          <a:xfrm>
            <a:off x="1897517" y="6362701"/>
            <a:ext cx="8244565" cy="369332"/>
          </a:xfrm>
          <a:prstGeom prst="rect">
            <a:avLst/>
          </a:prstGeom>
          <a:noFill/>
        </p:spPr>
        <p:txBody>
          <a:bodyPr wrap="none" rtlCol="0">
            <a:spAutoFit/>
          </a:bodyPr>
          <a:lstStyle/>
          <a:p>
            <a:r>
              <a:rPr lang="en-US" b="1" dirty="0" smtClean="0"/>
              <a:t>For further BASE Program information please contact </a:t>
            </a:r>
            <a:r>
              <a:rPr lang="en-US" b="1" dirty="0" smtClean="0">
                <a:solidFill>
                  <a:srgbClr val="FF0000"/>
                </a:solidFill>
              </a:rPr>
              <a:t>STSIP@tsa.dhs.gov</a:t>
            </a:r>
            <a:endParaRPr lang="en-US" b="1" dirty="0">
              <a:solidFill>
                <a:srgbClr val="FF0000"/>
              </a:solidFill>
            </a:endParaRPr>
          </a:p>
        </p:txBody>
      </p:sp>
    </p:spTree>
    <p:extLst>
      <p:ext uri="{BB962C8B-B14F-4D97-AF65-F5344CB8AC3E}">
        <p14:creationId xmlns:p14="http://schemas.microsoft.com/office/powerpoint/2010/main" val="33524024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91263" y="2291317"/>
            <a:ext cx="2939016" cy="1238694"/>
          </a:xfrm>
        </p:spPr>
        <p:txBody>
          <a:bodyPr>
            <a:normAutofit fontScale="85000" lnSpcReduction="20000"/>
          </a:bodyPr>
          <a:lstStyle/>
          <a:p>
            <a:r>
              <a:rPr lang="en-US" sz="2000" b="1" dirty="0" smtClean="0"/>
              <a:t>5 Regional Security Offices</a:t>
            </a:r>
          </a:p>
          <a:p>
            <a:pPr lvl="1"/>
            <a:r>
              <a:rPr lang="en-US" sz="1800" dirty="0" smtClean="0"/>
              <a:t>Regional Security Directors</a:t>
            </a:r>
          </a:p>
          <a:p>
            <a:pPr lvl="1"/>
            <a:r>
              <a:rPr lang="en-US" sz="1800" dirty="0" smtClean="0"/>
              <a:t>Regional Security Inspectors </a:t>
            </a:r>
            <a:endParaRPr lang="en-US" sz="1800" dirty="0"/>
          </a:p>
        </p:txBody>
      </p:sp>
      <p:sp>
        <p:nvSpPr>
          <p:cNvPr id="3" name="Title 2"/>
          <p:cNvSpPr>
            <a:spLocks noGrp="1"/>
          </p:cNvSpPr>
          <p:nvPr>
            <p:ph type="title"/>
          </p:nvPr>
        </p:nvSpPr>
        <p:spPr/>
        <p:txBody>
          <a:bodyPr/>
          <a:lstStyle/>
          <a:p>
            <a:r>
              <a:rPr lang="en-US" dirty="0" smtClean="0"/>
              <a:t>TSA - Surface Operations Field Leadership</a:t>
            </a:r>
            <a:endParaRPr lang="en-US" dirty="0"/>
          </a:p>
        </p:txBody>
      </p:sp>
      <p:sp>
        <p:nvSpPr>
          <p:cNvPr id="4" name="Slide Number Placeholder 3"/>
          <p:cNvSpPr>
            <a:spLocks noGrp="1"/>
          </p:cNvSpPr>
          <p:nvPr>
            <p:ph type="sldNum" sz="quarter" idx="12"/>
          </p:nvPr>
        </p:nvSpPr>
        <p:spPr/>
        <p:txBody>
          <a:bodyPr/>
          <a:lstStyle/>
          <a:p>
            <a:fld id="{74CBFA20-B4E7-4596-B297-2104E2AA8F65}" type="slidenum">
              <a:rPr lang="en-US" smtClean="0"/>
              <a:pPr/>
              <a:t>16</a:t>
            </a:fld>
            <a:endParaRPr lang="en-US" dirty="0"/>
          </a:p>
        </p:txBody>
      </p:sp>
      <p:pic>
        <p:nvPicPr>
          <p:cNvPr id="6" name="Picture 5"/>
          <p:cNvPicPr>
            <a:picLocks noChangeAspect="1"/>
          </p:cNvPicPr>
          <p:nvPr/>
        </p:nvPicPr>
        <p:blipFill>
          <a:blip r:embed="rId2"/>
          <a:stretch>
            <a:fillRect/>
          </a:stretch>
        </p:blipFill>
        <p:spPr>
          <a:xfrm>
            <a:off x="2488019" y="1485628"/>
            <a:ext cx="9703981" cy="5372372"/>
          </a:xfrm>
          <a:prstGeom prst="rect">
            <a:avLst/>
          </a:prstGeom>
        </p:spPr>
      </p:pic>
    </p:spTree>
    <p:extLst>
      <p:ext uri="{BB962C8B-B14F-4D97-AF65-F5344CB8AC3E}">
        <p14:creationId xmlns:p14="http://schemas.microsoft.com/office/powerpoint/2010/main" val="39416796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1441" y="1875323"/>
            <a:ext cx="11435758" cy="4303569"/>
          </a:xfrm>
        </p:spPr>
        <p:txBody>
          <a:bodyPr/>
          <a:lstStyle/>
          <a:p>
            <a:pPr marL="0" indent="0">
              <a:buNone/>
            </a:pPr>
            <a:endParaRPr lang="en-US" dirty="0" smtClean="0"/>
          </a:p>
          <a:p>
            <a:r>
              <a:rPr lang="en-US" b="1" dirty="0" smtClean="0"/>
              <a:t>TSA Industry Engagement Manager - Highway &amp; Motor Carrier</a:t>
            </a:r>
          </a:p>
          <a:p>
            <a:pPr marL="457200" lvl="1" indent="0">
              <a:buNone/>
            </a:pPr>
            <a:r>
              <a:rPr lang="en-US" dirty="0">
                <a:solidFill>
                  <a:prstClr val="black"/>
                </a:solidFill>
              </a:rPr>
              <a:t>Ben Currier</a:t>
            </a:r>
          </a:p>
          <a:p>
            <a:pPr marL="457200" lvl="1" indent="0">
              <a:buNone/>
            </a:pPr>
            <a:r>
              <a:rPr lang="en-US" dirty="0">
                <a:solidFill>
                  <a:prstClr val="black"/>
                </a:solidFill>
              </a:rPr>
              <a:t>Mobile: 571-361-3921</a:t>
            </a:r>
          </a:p>
          <a:p>
            <a:pPr marL="457200" lvl="1" indent="0">
              <a:buNone/>
            </a:pPr>
            <a:r>
              <a:rPr lang="en-US" dirty="0">
                <a:solidFill>
                  <a:prstClr val="black"/>
                </a:solidFill>
              </a:rPr>
              <a:t>Office: 571-227-5839</a:t>
            </a:r>
          </a:p>
          <a:p>
            <a:pPr marL="457200" lvl="1" indent="0">
              <a:buNone/>
            </a:pPr>
            <a:r>
              <a:rPr lang="en-US" dirty="0" smtClean="0">
                <a:solidFill>
                  <a:prstClr val="black"/>
                </a:solidFill>
              </a:rPr>
              <a:t>benjamin.currier@tsa.dhs.gov</a:t>
            </a:r>
          </a:p>
          <a:p>
            <a:pPr marL="457200" lvl="1" indent="0">
              <a:buNone/>
            </a:pPr>
            <a:endParaRPr lang="en-US" b="1" dirty="0" smtClean="0"/>
          </a:p>
          <a:p>
            <a:r>
              <a:rPr lang="en-US" b="1" dirty="0" smtClean="0"/>
              <a:t>TSA BASE Program</a:t>
            </a:r>
          </a:p>
          <a:p>
            <a:pPr marL="457200" lvl="1" indent="0">
              <a:buNone/>
            </a:pPr>
            <a:r>
              <a:rPr lang="en-US" dirty="0"/>
              <a:t>STSIP@tsa.dhs.gov</a:t>
            </a:r>
          </a:p>
          <a:p>
            <a:pPr marL="457200" lvl="1" indent="0">
              <a:buNone/>
            </a:pPr>
            <a:endParaRPr lang="en-US" dirty="0"/>
          </a:p>
        </p:txBody>
      </p:sp>
      <p:sp>
        <p:nvSpPr>
          <p:cNvPr id="3" name="Title 2"/>
          <p:cNvSpPr>
            <a:spLocks noGrp="1"/>
          </p:cNvSpPr>
          <p:nvPr>
            <p:ph type="title"/>
          </p:nvPr>
        </p:nvSpPr>
        <p:spPr/>
        <p:txBody>
          <a:bodyPr/>
          <a:lstStyle/>
          <a:p>
            <a:r>
              <a:rPr lang="en-US" dirty="0" smtClean="0"/>
              <a:t>Questions &amp; Contact Information</a:t>
            </a:r>
            <a:endParaRPr lang="en-US" dirty="0"/>
          </a:p>
        </p:txBody>
      </p:sp>
      <p:sp>
        <p:nvSpPr>
          <p:cNvPr id="4" name="Slide Number Placeholder 3"/>
          <p:cNvSpPr>
            <a:spLocks noGrp="1"/>
          </p:cNvSpPr>
          <p:nvPr>
            <p:ph type="sldNum" sz="quarter" idx="12"/>
          </p:nvPr>
        </p:nvSpPr>
        <p:spPr/>
        <p:txBody>
          <a:bodyPr/>
          <a:lstStyle/>
          <a:p>
            <a:fld id="{74CBFA20-B4E7-4596-B297-2104E2AA8F65}" type="slidenum">
              <a:rPr lang="en-US" smtClean="0"/>
              <a:pPr/>
              <a:t>17</a:t>
            </a:fld>
            <a:endParaRPr lang="en-US" dirty="0"/>
          </a:p>
        </p:txBody>
      </p:sp>
    </p:spTree>
    <p:extLst>
      <p:ext uri="{BB962C8B-B14F-4D97-AF65-F5344CB8AC3E}">
        <p14:creationId xmlns:p14="http://schemas.microsoft.com/office/powerpoint/2010/main" val="942999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5188"/>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09237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29360" y="76200"/>
            <a:ext cx="10010139" cy="1476375"/>
          </a:xfrm>
        </p:spPr>
        <p:txBody>
          <a:bodyPr>
            <a:normAutofit/>
          </a:bodyPr>
          <a:lstStyle/>
          <a:p>
            <a:r>
              <a:rPr lang="en-US" b="1" dirty="0" smtClean="0"/>
              <a:t>Agenda </a:t>
            </a:r>
            <a:endParaRPr lang="en-US" b="1" dirty="0"/>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4CBFA20-B4E7-4596-B297-2104E2AA8F65}" type="slidenum">
              <a:rPr kumimoji="0" lang="en-US" sz="1000" b="0" i="0" u="none" strike="noStrike" kern="1200" cap="none" spc="0" normalizeH="0" baseline="0" noProof="0" smtClean="0">
                <a:ln>
                  <a:noFill/>
                </a:ln>
                <a:solidFill>
                  <a:prstClr val="black">
                    <a:tint val="75000"/>
                  </a:prstClr>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00" b="0" i="0" u="none" strike="noStrike" kern="1200" cap="none" spc="0" normalizeH="0" baseline="0" noProof="0" dirty="0">
              <a:ln>
                <a:noFill/>
              </a:ln>
              <a:solidFill>
                <a:prstClr val="black">
                  <a:tint val="75000"/>
                </a:prstClr>
              </a:solidFill>
              <a:effectLst/>
              <a:uLnTx/>
              <a:uFillTx/>
              <a:latin typeface="Arial" panose="020B0604020202020204"/>
              <a:ea typeface="+mn-ea"/>
              <a:cs typeface="+mn-cs"/>
            </a:endParaRPr>
          </a:p>
        </p:txBody>
      </p:sp>
      <p:sp>
        <p:nvSpPr>
          <p:cNvPr id="6" name="TextBox 5"/>
          <p:cNvSpPr txBox="1"/>
          <p:nvPr/>
        </p:nvSpPr>
        <p:spPr>
          <a:xfrm>
            <a:off x="10820400" y="3962400"/>
            <a:ext cx="419100" cy="220980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2" name="Rectangle 1"/>
          <p:cNvSpPr/>
          <p:nvPr/>
        </p:nvSpPr>
        <p:spPr>
          <a:xfrm>
            <a:off x="637953" y="1405091"/>
            <a:ext cx="11554047" cy="6155531"/>
          </a:xfrm>
          <a:prstGeom prst="rect">
            <a:avLst/>
          </a:prstGeom>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3200" b="1" noProof="0" dirty="0" smtClean="0">
                <a:solidFill>
                  <a:prstClr val="black"/>
                </a:solidFill>
                <a:latin typeface="Arial" panose="020B0604020202020204"/>
                <a:ea typeface="Calibri" panose="020F0502020204030204" pitchFamily="34" charset="0"/>
                <a:cs typeface="Calibri" panose="020F0502020204030204" pitchFamily="34" charset="0"/>
              </a:rPr>
              <a:t>Introduction – Industry Engagement Manager (Highway)</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3200" b="1" dirty="0" smtClean="0">
                <a:solidFill>
                  <a:prstClr val="black"/>
                </a:solidFill>
                <a:latin typeface="Arial" panose="020B0604020202020204"/>
                <a:ea typeface="Calibri" panose="020F0502020204030204" pitchFamily="34" charset="0"/>
                <a:cs typeface="Calibri" panose="020F0502020204030204" pitchFamily="34" charset="0"/>
              </a:rPr>
              <a:t>OTRB Security Training Rule</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lang="en-US" sz="3200" b="1" dirty="0" smtClean="0">
                <a:solidFill>
                  <a:prstClr val="black"/>
                </a:solidFill>
                <a:latin typeface="Arial" panose="020B0604020202020204"/>
                <a:ea typeface="Calibri" panose="020F0502020204030204" pitchFamily="34" charset="0"/>
                <a:cs typeface="Calibri" panose="020F0502020204030204" pitchFamily="34" charset="0"/>
              </a:rPr>
              <a:t>TSA Security Directives &amp; Information Circulars</a:t>
            </a:r>
          </a:p>
          <a:p>
            <a:pPr marL="457200" lvl="0" indent="-457200">
              <a:spcAft>
                <a:spcPts val="1200"/>
              </a:spcAft>
              <a:buFont typeface="Arial" panose="020B0604020202020204" pitchFamily="34" charset="0"/>
              <a:buChar char="•"/>
            </a:pPr>
            <a:r>
              <a:rPr lang="en-US" sz="3200" b="1" dirty="0" smtClean="0">
                <a:solidFill>
                  <a:prstClr val="black"/>
                </a:solidFill>
                <a:ea typeface="Calibri" panose="020F0502020204030204" pitchFamily="34" charset="0"/>
                <a:cs typeface="Calibri" panose="020F0502020204030204" pitchFamily="34" charset="0"/>
              </a:rPr>
              <a:t>Cyber Policy/Rulemaking</a:t>
            </a:r>
            <a:endParaRPr lang="en-US" sz="3200" b="1" dirty="0">
              <a:solidFill>
                <a:prstClr val="black"/>
              </a:solidFill>
              <a:ea typeface="Calibri" panose="020F0502020204030204" pitchFamily="34" charset="0"/>
              <a:cs typeface="Calibri" panose="020F0502020204030204" pitchFamily="34" charset="0"/>
            </a:endParaRPr>
          </a:p>
          <a:p>
            <a:pPr marL="457200" lvl="0" indent="-457200">
              <a:spcAft>
                <a:spcPts val="1200"/>
              </a:spcAft>
              <a:buFont typeface="Arial" panose="020B0604020202020204" pitchFamily="34" charset="0"/>
              <a:buChar char="•"/>
            </a:pPr>
            <a:r>
              <a:rPr lang="en-US" sz="3200" b="1" dirty="0">
                <a:solidFill>
                  <a:prstClr val="black"/>
                </a:solidFill>
                <a:ea typeface="Calibri" panose="020F0502020204030204" pitchFamily="34" charset="0"/>
                <a:cs typeface="Calibri" panose="020F0502020204030204" pitchFamily="34" charset="0"/>
              </a:rPr>
              <a:t>Security Initiatives &amp; </a:t>
            </a:r>
            <a:r>
              <a:rPr lang="en-US" sz="3200" b="1" dirty="0" smtClean="0">
                <a:solidFill>
                  <a:prstClr val="black"/>
                </a:solidFill>
                <a:ea typeface="Calibri" panose="020F0502020204030204" pitchFamily="34" charset="0"/>
                <a:cs typeface="Calibri" panose="020F0502020204030204" pitchFamily="34" charset="0"/>
              </a:rPr>
              <a:t>Resources:</a:t>
            </a:r>
          </a:p>
          <a:p>
            <a:pPr marL="914400" lvl="1" indent="-457200">
              <a:spcAft>
                <a:spcPts val="1200"/>
              </a:spcAft>
              <a:buFont typeface="Arial" panose="020B0604020202020204" pitchFamily="34" charset="0"/>
              <a:buChar char="•"/>
            </a:pPr>
            <a:r>
              <a:rPr lang="en-US" sz="2800" dirty="0" smtClean="0">
                <a:solidFill>
                  <a:prstClr val="black"/>
                </a:solidFill>
                <a:ea typeface="Calibri" panose="020F0502020204030204" pitchFamily="34" charset="0"/>
                <a:cs typeface="Calibri" panose="020F0502020204030204" pitchFamily="34" charset="0"/>
              </a:rPr>
              <a:t>TSA Engagement with ABA Security stakeholders</a:t>
            </a:r>
          </a:p>
          <a:p>
            <a:pPr marL="914400" lvl="1" indent="-457200">
              <a:spcAft>
                <a:spcPts val="1200"/>
              </a:spcAft>
              <a:buFont typeface="Arial" panose="020B0604020202020204" pitchFamily="34" charset="0"/>
              <a:buChar char="•"/>
            </a:pPr>
            <a:r>
              <a:rPr lang="en-US" sz="2800" dirty="0" smtClean="0">
                <a:solidFill>
                  <a:prstClr val="black"/>
                </a:solidFill>
                <a:ea typeface="Calibri" panose="020F0502020204030204" pitchFamily="34" charset="0"/>
                <a:cs typeface="Calibri" panose="020F0502020204030204" pitchFamily="34" charset="0"/>
              </a:rPr>
              <a:t>Guidance Documents, Exercises, &amp; Workshops</a:t>
            </a:r>
          </a:p>
          <a:p>
            <a:pPr marL="914400" lvl="1" indent="-457200">
              <a:spcAft>
                <a:spcPts val="1200"/>
              </a:spcAft>
              <a:buFont typeface="Arial" panose="020B0604020202020204" pitchFamily="34" charset="0"/>
              <a:buChar char="•"/>
            </a:pPr>
            <a:r>
              <a:rPr lang="en-US" sz="2800" dirty="0" smtClean="0">
                <a:solidFill>
                  <a:prstClr val="black"/>
                </a:solidFill>
                <a:ea typeface="Calibri" panose="020F0502020204030204" pitchFamily="34" charset="0"/>
                <a:cs typeface="Calibri" panose="020F0502020204030204" pitchFamily="34" charset="0"/>
              </a:rPr>
              <a:t>Baseline Assessment for Security Enhancement (BASE) Program</a:t>
            </a:r>
          </a:p>
          <a:p>
            <a:pPr marL="914400" lvl="1" indent="-457200">
              <a:spcAft>
                <a:spcPts val="1200"/>
              </a:spcAft>
              <a:buFont typeface="Arial" panose="020B0604020202020204" pitchFamily="34" charset="0"/>
              <a:buChar char="•"/>
            </a:pPr>
            <a:r>
              <a:rPr lang="en-US" sz="2800" dirty="0" smtClean="0">
                <a:solidFill>
                  <a:prstClr val="black"/>
                </a:solidFill>
                <a:ea typeface="Calibri" panose="020F0502020204030204" pitchFamily="34" charset="0"/>
                <a:cs typeface="Calibri" panose="020F0502020204030204" pitchFamily="34" charset="0"/>
              </a:rPr>
              <a:t>TSA Regions</a:t>
            </a:r>
            <a:endParaRPr lang="en-US" sz="2800" dirty="0">
              <a:solidFill>
                <a:prstClr val="black"/>
              </a:solidFill>
              <a:ea typeface="Calibri" panose="020F0502020204030204" pitchFamily="34" charset="0"/>
              <a:cs typeface="Calibri" panose="020F0502020204030204" pitchFamily="34" charset="0"/>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3200" b="1" dirty="0" smtClean="0">
              <a:solidFill>
                <a:prstClr val="black"/>
              </a:solidFill>
              <a:latin typeface="Arial" panose="020B0604020202020204"/>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991955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2"/>
          </p:nvPr>
        </p:nvSpPr>
        <p:spPr>
          <a:xfrm>
            <a:off x="835377" y="1645355"/>
            <a:ext cx="10836669" cy="5082469"/>
          </a:xfrm>
        </p:spPr>
        <p:txBody>
          <a:bodyPr/>
          <a:lstStyle/>
          <a:p>
            <a:r>
              <a:rPr lang="en-US" sz="2800" dirty="0" smtClean="0"/>
              <a:t>The rule went in to effect on September 1, 2020. Codified at 49 CFR Subchapter D, Parts 1570 and 1584.</a:t>
            </a:r>
          </a:p>
          <a:p>
            <a:r>
              <a:rPr lang="en-US" sz="2800" dirty="0" smtClean="0"/>
              <a:t>The </a:t>
            </a:r>
            <a:r>
              <a:rPr lang="en-US" sz="2800" dirty="0"/>
              <a:t>rule requires owner/operators of higher-risk freight railroad carriers, public transportation agencies (including rail mass transit and bus systems), passenger railroad carriers and over-the-road bus (OTRB) companies to provide </a:t>
            </a:r>
            <a:r>
              <a:rPr lang="en-US" sz="2800" u="sng" dirty="0"/>
              <a:t>TSA-approved security training to employees who perform security-sensitive functions</a:t>
            </a:r>
            <a:r>
              <a:rPr lang="en-US" sz="2800" dirty="0" smtClean="0"/>
              <a:t>.</a:t>
            </a:r>
          </a:p>
          <a:p>
            <a:r>
              <a:rPr lang="en-US" sz="2800" dirty="0" smtClean="0"/>
              <a:t>49 CFR § </a:t>
            </a:r>
            <a:r>
              <a:rPr lang="en-US" sz="2800" dirty="0"/>
              <a:t>1584.101 </a:t>
            </a:r>
            <a:r>
              <a:rPr lang="en-US" sz="2800" dirty="0" smtClean="0"/>
              <a:t>Applicability</a:t>
            </a:r>
            <a:endParaRPr lang="en-US" sz="2800" dirty="0"/>
          </a:p>
          <a:p>
            <a:pPr lvl="1"/>
            <a:r>
              <a:rPr lang="en-US" sz="2400" dirty="0"/>
              <a:t>The requirements of this subpart apply to each OTRB owner/operator providing fixed-route service that originates, travels through, or ends in a geographic location identified in appendix A to this part.</a:t>
            </a:r>
          </a:p>
          <a:p>
            <a:endParaRPr lang="en-US" dirty="0"/>
          </a:p>
          <a:p>
            <a:endParaRPr lang="en-US" dirty="0"/>
          </a:p>
        </p:txBody>
      </p:sp>
      <p:sp>
        <p:nvSpPr>
          <p:cNvPr id="4" name="Title 3"/>
          <p:cNvSpPr>
            <a:spLocks noGrp="1"/>
          </p:cNvSpPr>
          <p:nvPr>
            <p:ph type="title"/>
          </p:nvPr>
        </p:nvSpPr>
        <p:spPr/>
        <p:txBody>
          <a:bodyPr/>
          <a:lstStyle/>
          <a:p>
            <a:r>
              <a:rPr lang="en-US" dirty="0" smtClean="0"/>
              <a:t>Security Training Rule - OTRB</a:t>
            </a:r>
            <a:endParaRPr lang="en-US" dirty="0"/>
          </a:p>
        </p:txBody>
      </p:sp>
      <p:sp>
        <p:nvSpPr>
          <p:cNvPr id="5" name="Slide Number Placeholder 4"/>
          <p:cNvSpPr>
            <a:spLocks noGrp="1"/>
          </p:cNvSpPr>
          <p:nvPr>
            <p:ph type="sldNum" sz="quarter" idx="12"/>
          </p:nvPr>
        </p:nvSpPr>
        <p:spPr/>
        <p:txBody>
          <a:bodyPr/>
          <a:lstStyle/>
          <a:p>
            <a:fld id="{74CBFA20-B4E7-4596-B297-2104E2AA8F65}" type="slidenum">
              <a:rPr lang="en-US" smtClean="0"/>
              <a:pPr/>
              <a:t>3</a:t>
            </a:fld>
            <a:endParaRPr lang="en-US" dirty="0"/>
          </a:p>
        </p:txBody>
      </p:sp>
    </p:spTree>
    <p:extLst>
      <p:ext uri="{BB962C8B-B14F-4D97-AF65-F5344CB8AC3E}">
        <p14:creationId xmlns:p14="http://schemas.microsoft.com/office/powerpoint/2010/main" val="3044123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Urban Areas Covered by the Rule</a:t>
            </a:r>
            <a:endParaRPr lang="en-US" dirty="0"/>
          </a:p>
        </p:txBody>
      </p:sp>
      <p:sp>
        <p:nvSpPr>
          <p:cNvPr id="5" name="Slide Number Placeholder 4"/>
          <p:cNvSpPr>
            <a:spLocks noGrp="1"/>
          </p:cNvSpPr>
          <p:nvPr>
            <p:ph type="sldNum" sz="quarter" idx="12"/>
          </p:nvPr>
        </p:nvSpPr>
        <p:spPr/>
        <p:txBody>
          <a:bodyPr/>
          <a:lstStyle/>
          <a:p>
            <a:fld id="{74CBFA20-B4E7-4596-B297-2104E2AA8F65}" type="slidenum">
              <a:rPr lang="en-US" smtClean="0"/>
              <a:pPr/>
              <a:t>4</a:t>
            </a:fld>
            <a:endParaRPr lang="en-US" dirty="0"/>
          </a:p>
        </p:txBody>
      </p:sp>
      <p:pic>
        <p:nvPicPr>
          <p:cNvPr id="6" name="Picture 5"/>
          <p:cNvPicPr>
            <a:picLocks noChangeAspect="1"/>
          </p:cNvPicPr>
          <p:nvPr/>
        </p:nvPicPr>
        <p:blipFill>
          <a:blip r:embed="rId2"/>
          <a:stretch>
            <a:fillRect/>
          </a:stretch>
        </p:blipFill>
        <p:spPr>
          <a:xfrm>
            <a:off x="496710" y="1584800"/>
            <a:ext cx="11774311" cy="4308000"/>
          </a:xfrm>
          <a:prstGeom prst="rect">
            <a:avLst/>
          </a:prstGeom>
        </p:spPr>
      </p:pic>
      <p:pic>
        <p:nvPicPr>
          <p:cNvPr id="7" name="Picture 6"/>
          <p:cNvPicPr>
            <a:picLocks noChangeAspect="1"/>
          </p:cNvPicPr>
          <p:nvPr/>
        </p:nvPicPr>
        <p:blipFill>
          <a:blip r:embed="rId3"/>
          <a:stretch>
            <a:fillRect/>
          </a:stretch>
        </p:blipFill>
        <p:spPr>
          <a:xfrm>
            <a:off x="3386666" y="6131400"/>
            <a:ext cx="4944534" cy="726600"/>
          </a:xfrm>
          <a:prstGeom prst="rect">
            <a:avLst/>
          </a:prstGeom>
        </p:spPr>
      </p:pic>
    </p:spTree>
    <p:extLst>
      <p:ext uri="{BB962C8B-B14F-4D97-AF65-F5344CB8AC3E}">
        <p14:creationId xmlns:p14="http://schemas.microsoft.com/office/powerpoint/2010/main" val="416405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Applicability Flowchart</a:t>
            </a:r>
            <a:endParaRPr lang="en-US" dirty="0"/>
          </a:p>
        </p:txBody>
      </p:sp>
      <p:sp>
        <p:nvSpPr>
          <p:cNvPr id="5" name="Slide Number Placeholder 4"/>
          <p:cNvSpPr>
            <a:spLocks noGrp="1"/>
          </p:cNvSpPr>
          <p:nvPr>
            <p:ph type="sldNum" sz="quarter" idx="12"/>
          </p:nvPr>
        </p:nvSpPr>
        <p:spPr/>
        <p:txBody>
          <a:bodyPr/>
          <a:lstStyle/>
          <a:p>
            <a:fld id="{74CBFA20-B4E7-4596-B297-2104E2AA8F65}" type="slidenum">
              <a:rPr lang="en-US" smtClean="0"/>
              <a:pPr/>
              <a:t>5</a:t>
            </a:fld>
            <a:endParaRPr lang="en-US" dirty="0"/>
          </a:p>
        </p:txBody>
      </p:sp>
      <p:pic>
        <p:nvPicPr>
          <p:cNvPr id="6" name="Picture 5"/>
          <p:cNvPicPr>
            <a:picLocks noChangeAspect="1"/>
          </p:cNvPicPr>
          <p:nvPr/>
        </p:nvPicPr>
        <p:blipFill>
          <a:blip r:embed="rId2"/>
          <a:stretch>
            <a:fillRect/>
          </a:stretch>
        </p:blipFill>
        <p:spPr>
          <a:xfrm>
            <a:off x="1501421" y="1560181"/>
            <a:ext cx="10336389" cy="5167644"/>
          </a:xfrm>
          <a:prstGeom prst="rect">
            <a:avLst/>
          </a:prstGeom>
        </p:spPr>
      </p:pic>
    </p:spTree>
    <p:extLst>
      <p:ext uri="{BB962C8B-B14F-4D97-AF65-F5344CB8AC3E}">
        <p14:creationId xmlns:p14="http://schemas.microsoft.com/office/powerpoint/2010/main" val="3070076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Key Requirements of the Rule</a:t>
            </a:r>
            <a:endParaRPr lang="en-US" dirty="0"/>
          </a:p>
        </p:txBody>
      </p:sp>
      <p:sp>
        <p:nvSpPr>
          <p:cNvPr id="5" name="Slide Number Placeholder 4"/>
          <p:cNvSpPr>
            <a:spLocks noGrp="1"/>
          </p:cNvSpPr>
          <p:nvPr>
            <p:ph type="sldNum" sz="quarter" idx="12"/>
          </p:nvPr>
        </p:nvSpPr>
        <p:spPr/>
        <p:txBody>
          <a:bodyPr/>
          <a:lstStyle/>
          <a:p>
            <a:fld id="{74CBFA20-B4E7-4596-B297-2104E2AA8F65}" type="slidenum">
              <a:rPr lang="en-US" smtClean="0"/>
              <a:pPr/>
              <a:t>6</a:t>
            </a:fld>
            <a:endParaRPr lang="en-US" dirty="0"/>
          </a:p>
        </p:txBody>
      </p:sp>
      <p:sp>
        <p:nvSpPr>
          <p:cNvPr id="6" name="TextBox 3">
            <a:extLst>
              <a:ext uri="{FF2B5EF4-FFF2-40B4-BE49-F238E27FC236}">
                <a16:creationId xmlns:a16="http://schemas.microsoft.com/office/drawing/2014/main" id="{D64FE0E5-F38C-4C0C-B5A7-81A457035993}"/>
              </a:ext>
            </a:extLst>
          </p:cNvPr>
          <p:cNvSpPr txBox="1">
            <a:spLocks noChangeArrowheads="1"/>
          </p:cNvSpPr>
          <p:nvPr/>
        </p:nvSpPr>
        <p:spPr bwMode="auto">
          <a:xfrm>
            <a:off x="686858" y="1812572"/>
            <a:ext cx="10552642" cy="4585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marL="0" marR="0" lvl="0" indent="-43434" defTabSz="914400" eaLnBrk="0" fontAlgn="base" latinLnBrk="0" hangingPunct="0">
              <a:lnSpc>
                <a:spcPct val="100000"/>
              </a:lnSpc>
              <a:spcBef>
                <a:spcPct val="0"/>
              </a:spcBef>
              <a:spcAft>
                <a:spcPct val="0"/>
              </a:spcAft>
              <a:buClrTx/>
              <a:buSzTx/>
              <a:buFont typeface="Arial" panose="020B0604020202020204" pitchFamily="34" charset="0"/>
              <a:buNone/>
              <a:tabLst/>
              <a:defRPr/>
            </a:pPr>
            <a:r>
              <a:rPr kumimoji="0" lang="en-US" altLang="en-US" b="1" i="0" u="sng" strike="noStrike" kern="0" cap="none" spc="0" normalizeH="0" baseline="0" noProof="0" dirty="0" smtClean="0">
                <a:ln>
                  <a:noFill/>
                </a:ln>
                <a:solidFill>
                  <a:prstClr val="black"/>
                </a:solidFill>
                <a:effectLst/>
                <a:uLnTx/>
                <a:uFillTx/>
                <a:latin typeface="Arial" panose="020B0604020202020204" pitchFamily="34" charset="0"/>
              </a:rPr>
              <a:t>Each Entity </a:t>
            </a:r>
            <a:r>
              <a:rPr kumimoji="0" lang="en-US" altLang="en-US" b="1" i="0" u="sng" strike="noStrike" kern="0" cap="none" spc="0" normalizeH="0" baseline="0" noProof="0" dirty="0">
                <a:ln>
                  <a:noFill/>
                </a:ln>
                <a:solidFill>
                  <a:prstClr val="black"/>
                </a:solidFill>
                <a:effectLst/>
                <a:uLnTx/>
                <a:uFillTx/>
                <a:latin typeface="Arial" panose="020B0604020202020204" pitchFamily="34" charset="0"/>
              </a:rPr>
              <a:t>covered by this rule must:</a:t>
            </a:r>
          </a:p>
          <a:p>
            <a:pPr marL="0" marR="0" lvl="0" indent="-43434" defTabSz="914400" eaLnBrk="0" fontAlgn="base" latinLnBrk="0" hangingPunct="0">
              <a:lnSpc>
                <a:spcPct val="100000"/>
              </a:lnSpc>
              <a:spcBef>
                <a:spcPct val="0"/>
              </a:spcBef>
              <a:spcAft>
                <a:spcPct val="0"/>
              </a:spcAft>
              <a:buClrTx/>
              <a:buSzTx/>
              <a:buFont typeface="Arial" panose="020B0604020202020204" pitchFamily="34" charset="0"/>
              <a:buNone/>
              <a:tabLst/>
              <a:defRPr/>
            </a:pPr>
            <a:endParaRPr kumimoji="0" lang="en-US" altLang="en-US" sz="2000" b="0" i="0" u="none" strike="noStrike" kern="0" cap="none" spc="0" normalizeH="0" baseline="0" noProof="0" dirty="0">
              <a:ln>
                <a:noFill/>
              </a:ln>
              <a:solidFill>
                <a:prstClr val="black"/>
              </a:solidFill>
              <a:effectLst/>
              <a:uLnTx/>
              <a:uFillTx/>
              <a:latin typeface="Arial" panose="020B0604020202020204" pitchFamily="34" charset="0"/>
            </a:endParaRPr>
          </a:p>
          <a:p>
            <a:pPr marL="283464" marR="0" lvl="1" indent="-285750" defTabSz="914400" eaLnBrk="0" fontAlgn="base" latinLnBrk="0" hangingPunct="0">
              <a:lnSpc>
                <a:spcPct val="100000"/>
              </a:lnSpc>
              <a:spcBef>
                <a:spcPct val="0"/>
              </a:spcBef>
              <a:spcAft>
                <a:spcPts val="600"/>
              </a:spcAft>
              <a:buClrTx/>
              <a:buSzTx/>
              <a:buFont typeface="Arial" panose="020B0604020202020204" pitchFamily="34" charset="0"/>
              <a:buChar char="•"/>
              <a:tabLst/>
              <a:defRPr/>
            </a:pPr>
            <a:r>
              <a:rPr kumimoji="0" lang="en-US" altLang="en-US" sz="3200" b="0" i="0" u="none" strike="noStrike" kern="0" cap="none" spc="0" normalizeH="0" baseline="0" noProof="0" dirty="0">
                <a:ln>
                  <a:noFill/>
                </a:ln>
                <a:solidFill>
                  <a:prstClr val="black"/>
                </a:solidFill>
                <a:effectLst/>
                <a:uLnTx/>
                <a:uFillTx/>
                <a:latin typeface="Arial" panose="020B0604020202020204" pitchFamily="34" charset="0"/>
              </a:rPr>
              <a:t>Designate </a:t>
            </a:r>
            <a:r>
              <a:rPr kumimoji="0" lang="en-US" altLang="en-US" sz="3200" b="0" i="0" u="none" strike="noStrike" kern="0" cap="none" spc="0" normalizeH="0" baseline="0" noProof="0" dirty="0" smtClean="0">
                <a:ln>
                  <a:noFill/>
                </a:ln>
                <a:solidFill>
                  <a:prstClr val="black"/>
                </a:solidFill>
                <a:effectLst/>
                <a:uLnTx/>
                <a:uFillTx/>
                <a:latin typeface="Arial" panose="020B0604020202020204" pitchFamily="34" charset="0"/>
              </a:rPr>
              <a:t>a Security Coordinator and at least one alternate Security Coordinator</a:t>
            </a:r>
            <a:endParaRPr kumimoji="0" lang="en-US" altLang="en-US" sz="3200" b="0" i="0" u="none" strike="noStrike" kern="0" cap="none" spc="0" normalizeH="0" baseline="0" noProof="0" dirty="0">
              <a:ln>
                <a:noFill/>
              </a:ln>
              <a:solidFill>
                <a:prstClr val="black"/>
              </a:solidFill>
              <a:effectLst/>
              <a:uLnTx/>
              <a:uFillTx/>
              <a:latin typeface="Arial" panose="020B0604020202020204" pitchFamily="34" charset="0"/>
            </a:endParaRPr>
          </a:p>
          <a:p>
            <a:pPr marL="283464" marR="0" lvl="1" indent="-285750" defTabSz="914400" eaLnBrk="0" fontAlgn="base" latinLnBrk="0" hangingPunct="0">
              <a:lnSpc>
                <a:spcPct val="100000"/>
              </a:lnSpc>
              <a:spcBef>
                <a:spcPct val="0"/>
              </a:spcBef>
              <a:spcAft>
                <a:spcPts val="600"/>
              </a:spcAft>
              <a:buClrTx/>
              <a:buSzTx/>
              <a:buFont typeface="Arial" panose="020B0604020202020204" pitchFamily="34" charset="0"/>
              <a:buChar char="•"/>
              <a:tabLst/>
              <a:defRPr/>
            </a:pPr>
            <a:r>
              <a:rPr kumimoji="0" lang="en-US" altLang="en-US" sz="3200" b="0" i="0" u="none" strike="noStrike" kern="0" cap="none" spc="0" normalizeH="0" baseline="0" noProof="0" dirty="0">
                <a:ln>
                  <a:noFill/>
                </a:ln>
                <a:solidFill>
                  <a:prstClr val="black"/>
                </a:solidFill>
                <a:effectLst/>
                <a:uLnTx/>
                <a:uFillTx/>
                <a:latin typeface="Arial" panose="020B0604020202020204" pitchFamily="34" charset="0"/>
              </a:rPr>
              <a:t>Report significant security concerns to TSA</a:t>
            </a:r>
          </a:p>
          <a:p>
            <a:pPr marL="283464" marR="0" lvl="1" indent="-285750" defTabSz="914400" eaLnBrk="0" fontAlgn="base" latinLnBrk="0" hangingPunct="0">
              <a:lnSpc>
                <a:spcPct val="100000"/>
              </a:lnSpc>
              <a:spcBef>
                <a:spcPct val="0"/>
              </a:spcBef>
              <a:spcAft>
                <a:spcPts val="600"/>
              </a:spcAft>
              <a:buClrTx/>
              <a:buSzTx/>
              <a:buFont typeface="Arial" panose="020B0604020202020204" pitchFamily="34" charset="0"/>
              <a:buChar char="•"/>
              <a:tabLst/>
              <a:defRPr/>
            </a:pPr>
            <a:r>
              <a:rPr kumimoji="0" lang="en-US" altLang="en-US" sz="3200" b="0" i="0" u="none" strike="noStrike" kern="0" cap="none" spc="0" normalizeH="0" baseline="0" noProof="0" dirty="0">
                <a:ln>
                  <a:noFill/>
                </a:ln>
                <a:solidFill>
                  <a:prstClr val="black"/>
                </a:solidFill>
                <a:effectLst/>
                <a:uLnTx/>
                <a:uFillTx/>
                <a:latin typeface="Arial" panose="020B0604020202020204" pitchFamily="34" charset="0"/>
              </a:rPr>
              <a:t>Develop a comprehensive security training program</a:t>
            </a:r>
          </a:p>
          <a:p>
            <a:pPr marL="283464" marR="0" lvl="1" indent="-285750" defTabSz="914400" eaLnBrk="0" fontAlgn="base" latinLnBrk="0" hangingPunct="0">
              <a:lnSpc>
                <a:spcPct val="100000"/>
              </a:lnSpc>
              <a:spcBef>
                <a:spcPct val="0"/>
              </a:spcBef>
              <a:spcAft>
                <a:spcPts val="600"/>
              </a:spcAft>
              <a:buClrTx/>
              <a:buSzTx/>
              <a:buFont typeface="Arial" panose="020B0604020202020204" pitchFamily="34" charset="0"/>
              <a:buChar char="•"/>
              <a:tabLst/>
              <a:defRPr/>
            </a:pPr>
            <a:r>
              <a:rPr kumimoji="0" lang="en-US" altLang="en-US" sz="3200" b="0" i="0" u="none" strike="noStrike" kern="0" cap="none" spc="0" normalizeH="0" baseline="0" noProof="0" dirty="0">
                <a:ln>
                  <a:noFill/>
                </a:ln>
                <a:solidFill>
                  <a:prstClr val="black"/>
                </a:solidFill>
                <a:effectLst/>
                <a:uLnTx/>
                <a:uFillTx/>
                <a:latin typeface="Arial" panose="020B0604020202020204" pitchFamily="34" charset="0"/>
              </a:rPr>
              <a:t>Provide security training to employees in </a:t>
            </a:r>
            <a:r>
              <a:rPr kumimoji="0" lang="en-US" altLang="en-US" sz="3200" b="1" i="0" u="none" strike="noStrike" kern="0" cap="none" spc="0" normalizeH="0" baseline="0" noProof="0" dirty="0">
                <a:ln>
                  <a:noFill/>
                </a:ln>
                <a:solidFill>
                  <a:prstClr val="black"/>
                </a:solidFill>
                <a:effectLst/>
                <a:uLnTx/>
                <a:uFillTx/>
                <a:latin typeface="Arial" panose="020B0604020202020204" pitchFamily="34" charset="0"/>
              </a:rPr>
              <a:t>security-sensitive </a:t>
            </a:r>
            <a:r>
              <a:rPr kumimoji="0" lang="en-US" altLang="en-US" sz="3200" b="0" i="0" u="none" strike="noStrike" kern="0" cap="none" spc="0" normalizeH="0" baseline="0" noProof="0" dirty="0">
                <a:ln>
                  <a:noFill/>
                </a:ln>
                <a:solidFill>
                  <a:prstClr val="black"/>
                </a:solidFill>
                <a:effectLst/>
                <a:uLnTx/>
                <a:uFillTx/>
                <a:latin typeface="Arial" panose="020B0604020202020204" pitchFamily="34" charset="0"/>
              </a:rPr>
              <a:t>positions</a:t>
            </a:r>
          </a:p>
          <a:p>
            <a:pPr marL="1028700" marR="0" lvl="1" indent="-285750" defTabSz="914400" eaLnBrk="0" fontAlgn="base" latinLnBrk="0" hangingPunct="0">
              <a:lnSpc>
                <a:spcPct val="100000"/>
              </a:lnSpc>
              <a:spcBef>
                <a:spcPct val="0"/>
              </a:spcBef>
              <a:spcAft>
                <a:spcPct val="0"/>
              </a:spcAft>
              <a:buClrTx/>
              <a:buSzTx/>
              <a:buFont typeface="Arial" panose="020B0604020202020204" pitchFamily="34" charset="0"/>
              <a:buChar char="–"/>
              <a:tabLst/>
              <a:defRPr/>
            </a:pPr>
            <a:endParaRPr kumimoji="0" lang="en-US" altLang="en-US" sz="1200" b="0" i="0" u="none" strike="noStrike" kern="0" cap="none" spc="0" normalizeH="0" baseline="0" noProof="0" dirty="0">
              <a:ln>
                <a:noFill/>
              </a:ln>
              <a:solidFill>
                <a:prstClr val="black"/>
              </a:solidFill>
              <a:effectLst/>
              <a:uLnTx/>
              <a:uFillTx/>
              <a:latin typeface="Arial" panose="020B0604020202020204" pitchFamily="34" charset="0"/>
            </a:endParaRPr>
          </a:p>
          <a:p>
            <a:pPr marL="1028700" marR="0" lvl="1" indent="-285750" defTabSz="914400" eaLnBrk="0" fontAlgn="base" latinLnBrk="0" hangingPunct="0">
              <a:lnSpc>
                <a:spcPct val="100000"/>
              </a:lnSpc>
              <a:spcBef>
                <a:spcPct val="0"/>
              </a:spcBef>
              <a:spcAft>
                <a:spcPct val="0"/>
              </a:spcAft>
              <a:buClrTx/>
              <a:buSzTx/>
              <a:buFont typeface="Arial" panose="020B0604020202020204" pitchFamily="34" charset="0"/>
              <a:buChar char="–"/>
              <a:tabLst/>
              <a:defRPr/>
            </a:pPr>
            <a:endParaRPr kumimoji="0" lang="en-US" altLang="en-US" sz="1600" b="0" i="0" u="none" strike="noStrike" kern="0" cap="none" spc="0" normalizeH="0" baseline="0" noProof="0" dirty="0">
              <a:ln>
                <a:noFill/>
              </a:ln>
              <a:solidFill>
                <a:prstClr val="black"/>
              </a:solidFill>
              <a:effectLst/>
              <a:uLnTx/>
              <a:uFillTx/>
              <a:latin typeface="Arial" panose="020B0604020202020204" pitchFamily="34" charset="0"/>
            </a:endParaRPr>
          </a:p>
        </p:txBody>
      </p:sp>
    </p:spTree>
    <p:extLst>
      <p:ext uri="{BB962C8B-B14F-4D97-AF65-F5344CB8AC3E}">
        <p14:creationId xmlns:p14="http://schemas.microsoft.com/office/powerpoint/2010/main" val="15186560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24200" y="406404"/>
            <a:ext cx="8115300" cy="1207911"/>
          </a:xfrm>
        </p:spPr>
        <p:txBody>
          <a:bodyPr>
            <a:normAutofit fontScale="90000"/>
          </a:bodyPr>
          <a:lstStyle/>
          <a:p>
            <a:r>
              <a:rPr lang="en-US" dirty="0"/>
              <a:t>Required Elements of Security Training</a:t>
            </a:r>
            <a:br>
              <a:rPr lang="en-US" dirty="0"/>
            </a:br>
            <a:endParaRPr lang="en-US" dirty="0"/>
          </a:p>
        </p:txBody>
      </p:sp>
      <p:sp>
        <p:nvSpPr>
          <p:cNvPr id="5" name="Slide Number Placeholder 4"/>
          <p:cNvSpPr>
            <a:spLocks noGrp="1"/>
          </p:cNvSpPr>
          <p:nvPr>
            <p:ph type="sldNum" sz="quarter" idx="12"/>
          </p:nvPr>
        </p:nvSpPr>
        <p:spPr/>
        <p:txBody>
          <a:bodyPr/>
          <a:lstStyle/>
          <a:p>
            <a:fld id="{74CBFA20-B4E7-4596-B297-2104E2AA8F65}" type="slidenum">
              <a:rPr lang="en-US" smtClean="0"/>
              <a:pPr/>
              <a:t>7</a:t>
            </a:fld>
            <a:endParaRPr lang="en-US" dirty="0"/>
          </a:p>
        </p:txBody>
      </p:sp>
      <p:grpSp>
        <p:nvGrpSpPr>
          <p:cNvPr id="6" name="Group 19"/>
          <p:cNvGrpSpPr>
            <a:grpSpLocks/>
          </p:cNvGrpSpPr>
          <p:nvPr/>
        </p:nvGrpSpPr>
        <p:grpSpPr bwMode="auto">
          <a:xfrm>
            <a:off x="1073149" y="2359379"/>
            <a:ext cx="9573079" cy="4368446"/>
            <a:chOff x="1072640" y="2204679"/>
            <a:chExt cx="6998719" cy="3361178"/>
          </a:xfrm>
        </p:grpSpPr>
        <p:sp>
          <p:nvSpPr>
            <p:cNvPr id="7" name="Freeform: Shape 9">
              <a:extLst>
                <a:ext uri="{FF2B5EF4-FFF2-40B4-BE49-F238E27FC236}">
                  <a16:creationId xmlns:a16="http://schemas.microsoft.com/office/drawing/2014/main" id="{3A26A6F9-B50A-45DA-8760-F5C78ECC0280}"/>
                </a:ext>
              </a:extLst>
            </p:cNvPr>
            <p:cNvSpPr/>
            <p:nvPr/>
          </p:nvSpPr>
          <p:spPr>
            <a:xfrm>
              <a:off x="1072640" y="2204679"/>
              <a:ext cx="789103" cy="820845"/>
            </a:xfrm>
            <a:custGeom>
              <a:avLst/>
              <a:gdLst>
                <a:gd name="connsiteX0" fmla="*/ 0 w 1127124"/>
                <a:gd name="connsiteY0" fmla="*/ 0 h 788987"/>
                <a:gd name="connsiteX1" fmla="*/ 732631 w 1127124"/>
                <a:gd name="connsiteY1" fmla="*/ 0 h 788987"/>
                <a:gd name="connsiteX2" fmla="*/ 1127124 w 1127124"/>
                <a:gd name="connsiteY2" fmla="*/ 394494 h 788987"/>
                <a:gd name="connsiteX3" fmla="*/ 732631 w 1127124"/>
                <a:gd name="connsiteY3" fmla="*/ 788987 h 788987"/>
                <a:gd name="connsiteX4" fmla="*/ 0 w 1127124"/>
                <a:gd name="connsiteY4" fmla="*/ 788987 h 788987"/>
                <a:gd name="connsiteX5" fmla="*/ 394494 w 1127124"/>
                <a:gd name="connsiteY5" fmla="*/ 394494 h 788987"/>
                <a:gd name="connsiteX6" fmla="*/ 0 w 1127124"/>
                <a:gd name="connsiteY6" fmla="*/ 0 h 788987"/>
                <a:gd name="connsiteX0" fmla="*/ 1127122 w 1127121"/>
                <a:gd name="connsiteY0" fmla="*/ 0 h 788987"/>
                <a:gd name="connsiteX1" fmla="*/ 1127122 w 1127121"/>
                <a:gd name="connsiteY1" fmla="*/ 512842 h 788987"/>
                <a:gd name="connsiteX2" fmla="*/ 563560 w 1127121"/>
                <a:gd name="connsiteY2" fmla="*/ 788987 h 788987"/>
                <a:gd name="connsiteX3" fmla="*/ 0 w 1127121"/>
                <a:gd name="connsiteY3" fmla="*/ 512842 h 788987"/>
                <a:gd name="connsiteX4" fmla="*/ 0 w 1127121"/>
                <a:gd name="connsiteY4" fmla="*/ 0 h 788987"/>
                <a:gd name="connsiteX5" fmla="*/ 563560 w 1127121"/>
                <a:gd name="connsiteY5" fmla="*/ 209471 h 788987"/>
                <a:gd name="connsiteX6" fmla="*/ 1127122 w 1127121"/>
                <a:gd name="connsiteY6" fmla="*/ 0 h 788987"/>
                <a:gd name="connsiteX0" fmla="*/ 1127122 w 1127122"/>
                <a:gd name="connsiteY0" fmla="*/ 0 h 668972"/>
                <a:gd name="connsiteX1" fmla="*/ 1127122 w 1127122"/>
                <a:gd name="connsiteY1" fmla="*/ 512842 h 668972"/>
                <a:gd name="connsiteX2" fmla="*/ 563561 w 1127122"/>
                <a:gd name="connsiteY2" fmla="*/ 668972 h 668972"/>
                <a:gd name="connsiteX3" fmla="*/ 0 w 1127122"/>
                <a:gd name="connsiteY3" fmla="*/ 512842 h 668972"/>
                <a:gd name="connsiteX4" fmla="*/ 0 w 1127122"/>
                <a:gd name="connsiteY4" fmla="*/ 0 h 668972"/>
                <a:gd name="connsiteX5" fmla="*/ 563560 w 1127122"/>
                <a:gd name="connsiteY5" fmla="*/ 209471 h 668972"/>
                <a:gd name="connsiteX6" fmla="*/ 1127122 w 1127122"/>
                <a:gd name="connsiteY6" fmla="*/ 0 h 668972"/>
                <a:gd name="connsiteX0" fmla="*/ 1127122 w 1127122"/>
                <a:gd name="connsiteY0" fmla="*/ 0 h 668972"/>
                <a:gd name="connsiteX1" fmla="*/ 1127122 w 1127122"/>
                <a:gd name="connsiteY1" fmla="*/ 512842 h 668972"/>
                <a:gd name="connsiteX2" fmla="*/ 563561 w 1127122"/>
                <a:gd name="connsiteY2" fmla="*/ 668972 h 668972"/>
                <a:gd name="connsiteX3" fmla="*/ 0 w 1127122"/>
                <a:gd name="connsiteY3" fmla="*/ 512842 h 668972"/>
                <a:gd name="connsiteX4" fmla="*/ 0 w 1127122"/>
                <a:gd name="connsiteY4" fmla="*/ 0 h 668972"/>
                <a:gd name="connsiteX5" fmla="*/ 563560 w 1127122"/>
                <a:gd name="connsiteY5" fmla="*/ 129461 h 668972"/>
                <a:gd name="connsiteX6" fmla="*/ 1127122 w 1127122"/>
                <a:gd name="connsiteY6" fmla="*/ 0 h 668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7122" h="668972">
                  <a:moveTo>
                    <a:pt x="1127122" y="0"/>
                  </a:moveTo>
                  <a:lnTo>
                    <a:pt x="1127122" y="512842"/>
                  </a:lnTo>
                  <a:lnTo>
                    <a:pt x="563561" y="668972"/>
                  </a:lnTo>
                  <a:lnTo>
                    <a:pt x="0" y="512842"/>
                  </a:lnTo>
                  <a:lnTo>
                    <a:pt x="0" y="0"/>
                  </a:lnTo>
                  <a:lnTo>
                    <a:pt x="563560" y="129461"/>
                  </a:lnTo>
                  <a:lnTo>
                    <a:pt x="1127122" y="0"/>
                  </a:lnTo>
                  <a:close/>
                </a:path>
              </a:pathLst>
            </a:custGeom>
            <a:solidFill>
              <a:srgbClr val="4F81BD">
                <a:lumMod val="75000"/>
              </a:srgbClr>
            </a:solidFill>
            <a:ln w="25400" cap="flat" cmpd="sng" algn="ctr">
              <a:solidFill>
                <a:srgbClr val="4F81BD">
                  <a:hueOff val="0"/>
                  <a:satOff val="0"/>
                  <a:lumOff val="0"/>
                  <a:alphaOff val="0"/>
                </a:srgbClr>
              </a:solidFill>
              <a:prstDash val="solid"/>
            </a:ln>
            <a:effectLst/>
          </p:spPr>
          <p:txBody>
            <a:bodyPr lIns="7621" tIns="402115" rIns="7620" bIns="402113" spcCol="1270" anchor="ctr"/>
            <a:lstStyle/>
            <a:p>
              <a:pPr marL="0" marR="0" lvl="0" indent="0" algn="ctr" defTabSz="533400" eaLnBrk="0" fontAlgn="base" latinLnBrk="0" hangingPunct="0">
                <a:lnSpc>
                  <a:spcPct val="90000"/>
                </a:lnSpc>
                <a:spcBef>
                  <a:spcPct val="0"/>
                </a:spcBef>
                <a:spcAft>
                  <a:spcPct val="35000"/>
                </a:spcAft>
                <a:buClrTx/>
                <a:buSzTx/>
                <a:buFontTx/>
                <a:buNone/>
                <a:tabLst/>
                <a:defRPr/>
              </a:pPr>
              <a:r>
                <a:rPr kumimoji="0" lang="en-US" sz="1200" b="1" i="0" u="none" strike="noStrike" kern="0" cap="none" spc="0" normalizeH="0" baseline="0" noProof="0" dirty="0">
                  <a:ln>
                    <a:noFill/>
                  </a:ln>
                  <a:solidFill>
                    <a:prstClr val="white"/>
                  </a:solidFill>
                  <a:effectLst/>
                  <a:uLnTx/>
                  <a:uFillTx/>
                  <a:latin typeface="Arial"/>
                  <a:ea typeface="+mn-ea"/>
                  <a:cs typeface="+mn-cs"/>
                </a:rPr>
                <a:t>PREPARE</a:t>
              </a:r>
            </a:p>
          </p:txBody>
        </p:sp>
        <p:sp>
          <p:nvSpPr>
            <p:cNvPr id="8" name="Freeform: Shape 11">
              <a:extLst>
                <a:ext uri="{FF2B5EF4-FFF2-40B4-BE49-F238E27FC236}">
                  <a16:creationId xmlns:a16="http://schemas.microsoft.com/office/drawing/2014/main" id="{9574A1BC-6CB9-4D77-8430-5A1A0DF8A00F}"/>
                </a:ext>
              </a:extLst>
            </p:cNvPr>
            <p:cNvSpPr/>
            <p:nvPr/>
          </p:nvSpPr>
          <p:spPr>
            <a:xfrm>
              <a:off x="1861743" y="2204679"/>
              <a:ext cx="6209616" cy="625557"/>
            </a:xfrm>
            <a:custGeom>
              <a:avLst/>
              <a:gdLst>
                <a:gd name="connsiteX0" fmla="*/ 122108 w 732631"/>
                <a:gd name="connsiteY0" fmla="*/ 0 h 6209731"/>
                <a:gd name="connsiteX1" fmla="*/ 610523 w 732631"/>
                <a:gd name="connsiteY1" fmla="*/ 0 h 6209731"/>
                <a:gd name="connsiteX2" fmla="*/ 732631 w 732631"/>
                <a:gd name="connsiteY2" fmla="*/ 122108 h 6209731"/>
                <a:gd name="connsiteX3" fmla="*/ 732631 w 732631"/>
                <a:gd name="connsiteY3" fmla="*/ 6209731 h 6209731"/>
                <a:gd name="connsiteX4" fmla="*/ 732631 w 732631"/>
                <a:gd name="connsiteY4" fmla="*/ 6209731 h 6209731"/>
                <a:gd name="connsiteX5" fmla="*/ 0 w 732631"/>
                <a:gd name="connsiteY5" fmla="*/ 6209731 h 6209731"/>
                <a:gd name="connsiteX6" fmla="*/ 0 w 732631"/>
                <a:gd name="connsiteY6" fmla="*/ 6209731 h 6209731"/>
                <a:gd name="connsiteX7" fmla="*/ 0 w 732631"/>
                <a:gd name="connsiteY7" fmla="*/ 122108 h 6209731"/>
                <a:gd name="connsiteX8" fmla="*/ 122108 w 732631"/>
                <a:gd name="connsiteY8" fmla="*/ 0 h 6209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6209731">
                  <a:moveTo>
                    <a:pt x="732631" y="1034982"/>
                  </a:moveTo>
                  <a:lnTo>
                    <a:pt x="732631" y="5174749"/>
                  </a:lnTo>
                  <a:cubicBezTo>
                    <a:pt x="732631" y="5746348"/>
                    <a:pt x="726181" y="6209727"/>
                    <a:pt x="718225" y="6209727"/>
                  </a:cubicBezTo>
                  <a:lnTo>
                    <a:pt x="0" y="6209727"/>
                  </a:lnTo>
                  <a:lnTo>
                    <a:pt x="0" y="6209727"/>
                  </a:lnTo>
                  <a:lnTo>
                    <a:pt x="0" y="4"/>
                  </a:lnTo>
                  <a:lnTo>
                    <a:pt x="0" y="4"/>
                  </a:lnTo>
                  <a:lnTo>
                    <a:pt x="718225" y="4"/>
                  </a:lnTo>
                  <a:cubicBezTo>
                    <a:pt x="726181" y="4"/>
                    <a:pt x="732631" y="463383"/>
                    <a:pt x="732631" y="1034982"/>
                  </a:cubicBezTo>
                  <a:close/>
                </a:path>
              </a:pathLst>
            </a:cu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p:spPr>
          <p:txBody>
            <a:bodyPr lIns="142240" tIns="48464" rIns="48464" bIns="48464" spcCol="1270" anchor="ctr"/>
            <a:lstStyle/>
            <a:p>
              <a:pPr marL="228600" marR="0" lvl="1" indent="-228600" defTabSz="889000" eaLnBrk="0" fontAlgn="base" latinLnBrk="0" hangingPunct="0">
                <a:lnSpc>
                  <a:spcPct val="90000"/>
                </a:lnSpc>
                <a:spcBef>
                  <a:spcPct val="0"/>
                </a:spcBef>
                <a:spcAft>
                  <a:spcPct val="15000"/>
                </a:spcAft>
                <a:buClrTx/>
                <a:buSzTx/>
                <a:buFontTx/>
                <a:buChar char="•"/>
                <a:tabLst/>
                <a:defRPr/>
              </a:pPr>
              <a:r>
                <a:rPr kumimoji="0" lang="en-US" sz="1600" b="0" i="0" u="none" strike="noStrike" kern="0" cap="none" spc="0" normalizeH="0" baseline="0" noProof="0" dirty="0">
                  <a:ln>
                    <a:noFill/>
                  </a:ln>
                  <a:solidFill>
                    <a:prstClr val="black">
                      <a:hueOff val="0"/>
                      <a:satOff val="0"/>
                      <a:lumOff val="0"/>
                      <a:alphaOff val="0"/>
                    </a:prstClr>
                  </a:solidFill>
                  <a:effectLst/>
                  <a:uLnTx/>
                  <a:uFillTx/>
                  <a:latin typeface="Arial"/>
                  <a:ea typeface="+mn-ea"/>
                  <a:cs typeface="+mn-cs"/>
                </a:rPr>
                <a:t>Employee (craft) specific responsibilities </a:t>
              </a:r>
            </a:p>
            <a:p>
              <a:pPr marL="228600" marR="0" lvl="1" indent="-228600" defTabSz="889000" eaLnBrk="0" fontAlgn="base" latinLnBrk="0" hangingPunct="0">
                <a:lnSpc>
                  <a:spcPct val="90000"/>
                </a:lnSpc>
                <a:spcBef>
                  <a:spcPct val="0"/>
                </a:spcBef>
                <a:spcAft>
                  <a:spcPct val="15000"/>
                </a:spcAft>
                <a:buClrTx/>
                <a:buSzTx/>
                <a:buFontTx/>
                <a:buChar char="•"/>
                <a:tabLst/>
                <a:defRPr/>
              </a:pPr>
              <a:r>
                <a:rPr kumimoji="0" lang="en-US" sz="1600" b="0" i="0" u="none" strike="noStrike" kern="0" cap="none" spc="0" normalizeH="0" baseline="0" noProof="0" dirty="0">
                  <a:ln>
                    <a:noFill/>
                  </a:ln>
                  <a:solidFill>
                    <a:prstClr val="black">
                      <a:hueOff val="0"/>
                      <a:satOff val="0"/>
                      <a:lumOff val="0"/>
                      <a:alphaOff val="0"/>
                    </a:prstClr>
                  </a:solidFill>
                  <a:effectLst/>
                  <a:uLnTx/>
                  <a:uFillTx/>
                  <a:latin typeface="Arial"/>
                  <a:ea typeface="+mn-ea"/>
                  <a:cs typeface="+mn-cs"/>
                </a:rPr>
                <a:t>Duties as applicable in the </a:t>
              </a:r>
              <a:r>
                <a:rPr kumimoji="0" lang="en-US" sz="1600" b="0" i="0" u="none" strike="noStrike" kern="0" cap="none" spc="0" normalizeH="0" baseline="0" noProof="0" dirty="0">
                  <a:ln>
                    <a:noFill/>
                  </a:ln>
                  <a:solidFill>
                    <a:prstClr val="black"/>
                  </a:solidFill>
                  <a:effectLst/>
                  <a:uLnTx/>
                  <a:uFillTx/>
                  <a:latin typeface="Arial"/>
                  <a:ea typeface="+mn-ea"/>
                  <a:cs typeface="+mn-cs"/>
                </a:rPr>
                <a:t>security program</a:t>
              </a:r>
            </a:p>
          </p:txBody>
        </p:sp>
        <p:sp>
          <p:nvSpPr>
            <p:cNvPr id="9" name="Freeform: Shape 14">
              <a:extLst>
                <a:ext uri="{FF2B5EF4-FFF2-40B4-BE49-F238E27FC236}">
                  <a16:creationId xmlns:a16="http://schemas.microsoft.com/office/drawing/2014/main" id="{1CE7ACB5-3D65-422F-A23D-CD6A31730E66}"/>
                </a:ext>
              </a:extLst>
            </p:cNvPr>
            <p:cNvSpPr/>
            <p:nvPr/>
          </p:nvSpPr>
          <p:spPr>
            <a:xfrm>
              <a:off x="1861743" y="3046164"/>
              <a:ext cx="6209616" cy="625557"/>
            </a:xfrm>
            <a:custGeom>
              <a:avLst/>
              <a:gdLst>
                <a:gd name="connsiteX0" fmla="*/ 122108 w 732631"/>
                <a:gd name="connsiteY0" fmla="*/ 0 h 6209731"/>
                <a:gd name="connsiteX1" fmla="*/ 610523 w 732631"/>
                <a:gd name="connsiteY1" fmla="*/ 0 h 6209731"/>
                <a:gd name="connsiteX2" fmla="*/ 732631 w 732631"/>
                <a:gd name="connsiteY2" fmla="*/ 122108 h 6209731"/>
                <a:gd name="connsiteX3" fmla="*/ 732631 w 732631"/>
                <a:gd name="connsiteY3" fmla="*/ 6209731 h 6209731"/>
                <a:gd name="connsiteX4" fmla="*/ 732631 w 732631"/>
                <a:gd name="connsiteY4" fmla="*/ 6209731 h 6209731"/>
                <a:gd name="connsiteX5" fmla="*/ 0 w 732631"/>
                <a:gd name="connsiteY5" fmla="*/ 6209731 h 6209731"/>
                <a:gd name="connsiteX6" fmla="*/ 0 w 732631"/>
                <a:gd name="connsiteY6" fmla="*/ 6209731 h 6209731"/>
                <a:gd name="connsiteX7" fmla="*/ 0 w 732631"/>
                <a:gd name="connsiteY7" fmla="*/ 122108 h 6209731"/>
                <a:gd name="connsiteX8" fmla="*/ 122108 w 732631"/>
                <a:gd name="connsiteY8" fmla="*/ 0 h 6209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6209731">
                  <a:moveTo>
                    <a:pt x="732631" y="1034982"/>
                  </a:moveTo>
                  <a:lnTo>
                    <a:pt x="732631" y="5174749"/>
                  </a:lnTo>
                  <a:cubicBezTo>
                    <a:pt x="732631" y="5746348"/>
                    <a:pt x="726181" y="6209727"/>
                    <a:pt x="718225" y="6209727"/>
                  </a:cubicBezTo>
                  <a:lnTo>
                    <a:pt x="0" y="6209727"/>
                  </a:lnTo>
                  <a:lnTo>
                    <a:pt x="0" y="6209727"/>
                  </a:lnTo>
                  <a:lnTo>
                    <a:pt x="0" y="4"/>
                  </a:lnTo>
                  <a:lnTo>
                    <a:pt x="0" y="4"/>
                  </a:lnTo>
                  <a:lnTo>
                    <a:pt x="718225" y="4"/>
                  </a:lnTo>
                  <a:cubicBezTo>
                    <a:pt x="726181" y="4"/>
                    <a:pt x="732631" y="463383"/>
                    <a:pt x="732631" y="1034982"/>
                  </a:cubicBezTo>
                  <a:close/>
                </a:path>
              </a:pathLst>
            </a:cu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p:spPr>
          <p:txBody>
            <a:bodyPr lIns="142240" tIns="48464" rIns="48464" bIns="48464" spcCol="1270" anchor="ctr"/>
            <a:lstStyle/>
            <a:p>
              <a:pPr marL="228600" marR="0" lvl="1" indent="-228600" defTabSz="889000" eaLnBrk="0" fontAlgn="base" latinLnBrk="0" hangingPunct="0">
                <a:lnSpc>
                  <a:spcPct val="90000"/>
                </a:lnSpc>
                <a:spcBef>
                  <a:spcPct val="0"/>
                </a:spcBef>
                <a:spcAft>
                  <a:spcPct val="15000"/>
                </a:spcAft>
                <a:buClrTx/>
                <a:buSzTx/>
                <a:buFontTx/>
                <a:buChar char="•"/>
                <a:tabLst/>
                <a:defRPr/>
              </a:pPr>
              <a:r>
                <a:rPr kumimoji="0" lang="en-US" sz="1600" b="0" i="0" u="none" strike="noStrike" kern="0" cap="none" spc="0" normalizeH="0" baseline="0" noProof="0" dirty="0">
                  <a:ln>
                    <a:noFill/>
                  </a:ln>
                  <a:solidFill>
                    <a:prstClr val="black">
                      <a:hueOff val="0"/>
                      <a:satOff val="0"/>
                      <a:lumOff val="0"/>
                      <a:alphaOff val="0"/>
                    </a:prstClr>
                  </a:solidFill>
                  <a:effectLst/>
                  <a:uLnTx/>
                  <a:uFillTx/>
                  <a:latin typeface="Arial"/>
                  <a:ea typeface="+mn-ea"/>
                  <a:cs typeface="+mn-cs"/>
                </a:rPr>
                <a:t>Awareness and recognition of suspicious persons and items</a:t>
              </a:r>
            </a:p>
          </p:txBody>
        </p:sp>
        <p:sp>
          <p:nvSpPr>
            <p:cNvPr id="10" name="Freeform: Shape 16">
              <a:extLst>
                <a:ext uri="{FF2B5EF4-FFF2-40B4-BE49-F238E27FC236}">
                  <a16:creationId xmlns:a16="http://schemas.microsoft.com/office/drawing/2014/main" id="{2E40FD4E-2F04-4684-872B-1923927B0176}"/>
                </a:ext>
              </a:extLst>
            </p:cNvPr>
            <p:cNvSpPr/>
            <p:nvPr/>
          </p:nvSpPr>
          <p:spPr>
            <a:xfrm>
              <a:off x="1861743" y="3901939"/>
              <a:ext cx="6209616" cy="627144"/>
            </a:xfrm>
            <a:custGeom>
              <a:avLst/>
              <a:gdLst>
                <a:gd name="connsiteX0" fmla="*/ 122108 w 732631"/>
                <a:gd name="connsiteY0" fmla="*/ 0 h 6209731"/>
                <a:gd name="connsiteX1" fmla="*/ 610523 w 732631"/>
                <a:gd name="connsiteY1" fmla="*/ 0 h 6209731"/>
                <a:gd name="connsiteX2" fmla="*/ 732631 w 732631"/>
                <a:gd name="connsiteY2" fmla="*/ 122108 h 6209731"/>
                <a:gd name="connsiteX3" fmla="*/ 732631 w 732631"/>
                <a:gd name="connsiteY3" fmla="*/ 6209731 h 6209731"/>
                <a:gd name="connsiteX4" fmla="*/ 732631 w 732631"/>
                <a:gd name="connsiteY4" fmla="*/ 6209731 h 6209731"/>
                <a:gd name="connsiteX5" fmla="*/ 0 w 732631"/>
                <a:gd name="connsiteY5" fmla="*/ 6209731 h 6209731"/>
                <a:gd name="connsiteX6" fmla="*/ 0 w 732631"/>
                <a:gd name="connsiteY6" fmla="*/ 6209731 h 6209731"/>
                <a:gd name="connsiteX7" fmla="*/ 0 w 732631"/>
                <a:gd name="connsiteY7" fmla="*/ 122108 h 6209731"/>
                <a:gd name="connsiteX8" fmla="*/ 122108 w 732631"/>
                <a:gd name="connsiteY8" fmla="*/ 0 h 6209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6209731">
                  <a:moveTo>
                    <a:pt x="732631" y="1034982"/>
                  </a:moveTo>
                  <a:lnTo>
                    <a:pt x="732631" y="5174749"/>
                  </a:lnTo>
                  <a:cubicBezTo>
                    <a:pt x="732631" y="5746348"/>
                    <a:pt x="726181" y="6209727"/>
                    <a:pt x="718225" y="6209727"/>
                  </a:cubicBezTo>
                  <a:lnTo>
                    <a:pt x="0" y="6209727"/>
                  </a:lnTo>
                  <a:lnTo>
                    <a:pt x="0" y="6209727"/>
                  </a:lnTo>
                  <a:lnTo>
                    <a:pt x="0" y="4"/>
                  </a:lnTo>
                  <a:lnTo>
                    <a:pt x="0" y="4"/>
                  </a:lnTo>
                  <a:lnTo>
                    <a:pt x="718225" y="4"/>
                  </a:lnTo>
                  <a:cubicBezTo>
                    <a:pt x="726181" y="4"/>
                    <a:pt x="732631" y="463383"/>
                    <a:pt x="732631" y="1034982"/>
                  </a:cubicBezTo>
                  <a:close/>
                </a:path>
              </a:pathLst>
            </a:cu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p:spPr>
          <p:txBody>
            <a:bodyPr lIns="142240" tIns="48464" rIns="48464" bIns="48464" spcCol="1270" anchor="ctr"/>
            <a:lstStyle/>
            <a:p>
              <a:pPr marL="228600" marR="0" lvl="1" indent="-228600" defTabSz="889000" eaLnBrk="0" fontAlgn="base" latinLnBrk="0" hangingPunct="0">
                <a:lnSpc>
                  <a:spcPct val="90000"/>
                </a:lnSpc>
                <a:spcBef>
                  <a:spcPct val="0"/>
                </a:spcBef>
                <a:spcAft>
                  <a:spcPct val="15000"/>
                </a:spcAft>
                <a:buClrTx/>
                <a:buSzTx/>
                <a:buFontTx/>
                <a:buChar char="•"/>
                <a:tabLst/>
                <a:defRPr/>
              </a:pPr>
              <a:r>
                <a:rPr kumimoji="0" lang="en-US" sz="1600" b="0" i="0" u="none" strike="noStrike" kern="0" cap="none" spc="0" normalizeH="0" baseline="0" noProof="0" dirty="0">
                  <a:ln>
                    <a:noFill/>
                  </a:ln>
                  <a:solidFill>
                    <a:prstClr val="black">
                      <a:hueOff val="0"/>
                      <a:satOff val="0"/>
                      <a:lumOff val="0"/>
                      <a:alphaOff val="0"/>
                    </a:prstClr>
                  </a:solidFill>
                  <a:effectLst/>
                  <a:uLnTx/>
                  <a:uFillTx/>
                  <a:latin typeface="Arial"/>
                  <a:ea typeface="+mn-ea"/>
                  <a:cs typeface="+mn-cs"/>
                </a:rPr>
                <a:t>Determine if an item or situation requires a response</a:t>
              </a:r>
            </a:p>
          </p:txBody>
        </p:sp>
        <p:sp>
          <p:nvSpPr>
            <p:cNvPr id="11" name="Freeform: Shape 18">
              <a:extLst>
                <a:ext uri="{FF2B5EF4-FFF2-40B4-BE49-F238E27FC236}">
                  <a16:creationId xmlns:a16="http://schemas.microsoft.com/office/drawing/2014/main" id="{B46D7AB0-CF10-4E50-A688-9B0E55628905}"/>
                </a:ext>
              </a:extLst>
            </p:cNvPr>
            <p:cNvSpPr/>
            <p:nvPr/>
          </p:nvSpPr>
          <p:spPr>
            <a:xfrm>
              <a:off x="1861743" y="4745012"/>
              <a:ext cx="6209616" cy="627145"/>
            </a:xfrm>
            <a:custGeom>
              <a:avLst/>
              <a:gdLst>
                <a:gd name="connsiteX0" fmla="*/ 122108 w 732631"/>
                <a:gd name="connsiteY0" fmla="*/ 0 h 6209731"/>
                <a:gd name="connsiteX1" fmla="*/ 610523 w 732631"/>
                <a:gd name="connsiteY1" fmla="*/ 0 h 6209731"/>
                <a:gd name="connsiteX2" fmla="*/ 732631 w 732631"/>
                <a:gd name="connsiteY2" fmla="*/ 122108 h 6209731"/>
                <a:gd name="connsiteX3" fmla="*/ 732631 w 732631"/>
                <a:gd name="connsiteY3" fmla="*/ 6209731 h 6209731"/>
                <a:gd name="connsiteX4" fmla="*/ 732631 w 732631"/>
                <a:gd name="connsiteY4" fmla="*/ 6209731 h 6209731"/>
                <a:gd name="connsiteX5" fmla="*/ 0 w 732631"/>
                <a:gd name="connsiteY5" fmla="*/ 6209731 h 6209731"/>
                <a:gd name="connsiteX6" fmla="*/ 0 w 732631"/>
                <a:gd name="connsiteY6" fmla="*/ 6209731 h 6209731"/>
                <a:gd name="connsiteX7" fmla="*/ 0 w 732631"/>
                <a:gd name="connsiteY7" fmla="*/ 122108 h 6209731"/>
                <a:gd name="connsiteX8" fmla="*/ 122108 w 732631"/>
                <a:gd name="connsiteY8" fmla="*/ 0 h 6209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2631" h="6209731">
                  <a:moveTo>
                    <a:pt x="732631" y="1034982"/>
                  </a:moveTo>
                  <a:lnTo>
                    <a:pt x="732631" y="5174749"/>
                  </a:lnTo>
                  <a:cubicBezTo>
                    <a:pt x="732631" y="5746348"/>
                    <a:pt x="726181" y="6209727"/>
                    <a:pt x="718225" y="6209727"/>
                  </a:cubicBezTo>
                  <a:lnTo>
                    <a:pt x="0" y="6209727"/>
                  </a:lnTo>
                  <a:lnTo>
                    <a:pt x="0" y="6209727"/>
                  </a:lnTo>
                  <a:lnTo>
                    <a:pt x="0" y="4"/>
                  </a:lnTo>
                  <a:lnTo>
                    <a:pt x="0" y="4"/>
                  </a:lnTo>
                  <a:lnTo>
                    <a:pt x="718225" y="4"/>
                  </a:lnTo>
                  <a:cubicBezTo>
                    <a:pt x="726181" y="4"/>
                    <a:pt x="732631" y="463383"/>
                    <a:pt x="732631" y="1034982"/>
                  </a:cubicBezTo>
                  <a:close/>
                </a:path>
              </a:pathLst>
            </a:custGeom>
            <a:solidFill>
              <a:sysClr val="window" lastClr="FFFFFF">
                <a:alpha val="90000"/>
                <a:hueOff val="0"/>
                <a:satOff val="0"/>
                <a:lumOff val="0"/>
                <a:alphaOff val="0"/>
              </a:sysClr>
            </a:solidFill>
            <a:ln w="25400" cap="flat" cmpd="sng" algn="ctr">
              <a:solidFill>
                <a:srgbClr val="4F81BD">
                  <a:hueOff val="0"/>
                  <a:satOff val="0"/>
                  <a:lumOff val="0"/>
                  <a:alphaOff val="0"/>
                </a:srgbClr>
              </a:solidFill>
              <a:prstDash val="solid"/>
            </a:ln>
            <a:effectLst/>
          </p:spPr>
          <p:txBody>
            <a:bodyPr lIns="142240" tIns="48464" rIns="48464" bIns="48464" spcCol="1270" anchor="ctr"/>
            <a:lstStyle/>
            <a:p>
              <a:pPr marL="228600" marR="0" lvl="1" indent="-228600" defTabSz="889000" eaLnBrk="0" fontAlgn="base" latinLnBrk="0" hangingPunct="0">
                <a:lnSpc>
                  <a:spcPct val="90000"/>
                </a:lnSpc>
                <a:spcBef>
                  <a:spcPct val="0"/>
                </a:spcBef>
                <a:spcAft>
                  <a:spcPct val="15000"/>
                </a:spcAft>
                <a:buClrTx/>
                <a:buSzTx/>
                <a:buFontTx/>
                <a:buChar char="•"/>
                <a:tabLst/>
                <a:defRPr/>
              </a:pPr>
              <a:r>
                <a:rPr kumimoji="0" lang="en-US" sz="1600" b="0" i="0" u="none" strike="noStrike" kern="0" cap="none" spc="0" normalizeH="0" baseline="0" noProof="0" dirty="0">
                  <a:ln>
                    <a:noFill/>
                  </a:ln>
                  <a:solidFill>
                    <a:prstClr val="black">
                      <a:hueOff val="0"/>
                      <a:satOff val="0"/>
                      <a:lumOff val="0"/>
                      <a:alphaOff val="0"/>
                    </a:prstClr>
                  </a:solidFill>
                  <a:effectLst/>
                  <a:uLnTx/>
                  <a:uFillTx/>
                  <a:latin typeface="Arial"/>
                  <a:ea typeface="+mn-ea"/>
                  <a:cs typeface="+mn-cs"/>
                </a:rPr>
                <a:t>Know how to report and react to security threats</a:t>
              </a:r>
            </a:p>
          </p:txBody>
        </p:sp>
        <p:sp>
          <p:nvSpPr>
            <p:cNvPr id="12" name="Freeform: Shape 26">
              <a:extLst>
                <a:ext uri="{FF2B5EF4-FFF2-40B4-BE49-F238E27FC236}">
                  <a16:creationId xmlns:a16="http://schemas.microsoft.com/office/drawing/2014/main" id="{D0EB1923-343F-488E-B9BA-AA88F0FBAA4D}"/>
                </a:ext>
              </a:extLst>
            </p:cNvPr>
            <p:cNvSpPr/>
            <p:nvPr/>
          </p:nvSpPr>
          <p:spPr>
            <a:xfrm>
              <a:off x="1072640" y="3046164"/>
              <a:ext cx="789103" cy="819257"/>
            </a:xfrm>
            <a:custGeom>
              <a:avLst/>
              <a:gdLst>
                <a:gd name="connsiteX0" fmla="*/ 0 w 1127124"/>
                <a:gd name="connsiteY0" fmla="*/ 0 h 788987"/>
                <a:gd name="connsiteX1" fmla="*/ 732631 w 1127124"/>
                <a:gd name="connsiteY1" fmla="*/ 0 h 788987"/>
                <a:gd name="connsiteX2" fmla="*/ 1127124 w 1127124"/>
                <a:gd name="connsiteY2" fmla="*/ 394494 h 788987"/>
                <a:gd name="connsiteX3" fmla="*/ 732631 w 1127124"/>
                <a:gd name="connsiteY3" fmla="*/ 788987 h 788987"/>
                <a:gd name="connsiteX4" fmla="*/ 0 w 1127124"/>
                <a:gd name="connsiteY4" fmla="*/ 788987 h 788987"/>
                <a:gd name="connsiteX5" fmla="*/ 394494 w 1127124"/>
                <a:gd name="connsiteY5" fmla="*/ 394494 h 788987"/>
                <a:gd name="connsiteX6" fmla="*/ 0 w 1127124"/>
                <a:gd name="connsiteY6" fmla="*/ 0 h 788987"/>
                <a:gd name="connsiteX0" fmla="*/ 1127122 w 1127121"/>
                <a:gd name="connsiteY0" fmla="*/ 0 h 788987"/>
                <a:gd name="connsiteX1" fmla="*/ 1127122 w 1127121"/>
                <a:gd name="connsiteY1" fmla="*/ 512842 h 788987"/>
                <a:gd name="connsiteX2" fmla="*/ 563560 w 1127121"/>
                <a:gd name="connsiteY2" fmla="*/ 788987 h 788987"/>
                <a:gd name="connsiteX3" fmla="*/ 0 w 1127121"/>
                <a:gd name="connsiteY3" fmla="*/ 512842 h 788987"/>
                <a:gd name="connsiteX4" fmla="*/ 0 w 1127121"/>
                <a:gd name="connsiteY4" fmla="*/ 0 h 788987"/>
                <a:gd name="connsiteX5" fmla="*/ 563560 w 1127121"/>
                <a:gd name="connsiteY5" fmla="*/ 209471 h 788987"/>
                <a:gd name="connsiteX6" fmla="*/ 1127122 w 1127121"/>
                <a:gd name="connsiteY6" fmla="*/ 0 h 788987"/>
                <a:gd name="connsiteX0" fmla="*/ 1127122 w 1127122"/>
                <a:gd name="connsiteY0" fmla="*/ 0 h 668972"/>
                <a:gd name="connsiteX1" fmla="*/ 1127122 w 1127122"/>
                <a:gd name="connsiteY1" fmla="*/ 512842 h 668972"/>
                <a:gd name="connsiteX2" fmla="*/ 563561 w 1127122"/>
                <a:gd name="connsiteY2" fmla="*/ 668972 h 668972"/>
                <a:gd name="connsiteX3" fmla="*/ 0 w 1127122"/>
                <a:gd name="connsiteY3" fmla="*/ 512842 h 668972"/>
                <a:gd name="connsiteX4" fmla="*/ 0 w 1127122"/>
                <a:gd name="connsiteY4" fmla="*/ 0 h 668972"/>
                <a:gd name="connsiteX5" fmla="*/ 563560 w 1127122"/>
                <a:gd name="connsiteY5" fmla="*/ 209471 h 668972"/>
                <a:gd name="connsiteX6" fmla="*/ 1127122 w 1127122"/>
                <a:gd name="connsiteY6" fmla="*/ 0 h 668972"/>
                <a:gd name="connsiteX0" fmla="*/ 1127122 w 1127122"/>
                <a:gd name="connsiteY0" fmla="*/ 0 h 668972"/>
                <a:gd name="connsiteX1" fmla="*/ 1127122 w 1127122"/>
                <a:gd name="connsiteY1" fmla="*/ 512842 h 668972"/>
                <a:gd name="connsiteX2" fmla="*/ 563561 w 1127122"/>
                <a:gd name="connsiteY2" fmla="*/ 668972 h 668972"/>
                <a:gd name="connsiteX3" fmla="*/ 0 w 1127122"/>
                <a:gd name="connsiteY3" fmla="*/ 512842 h 668972"/>
                <a:gd name="connsiteX4" fmla="*/ 0 w 1127122"/>
                <a:gd name="connsiteY4" fmla="*/ 0 h 668972"/>
                <a:gd name="connsiteX5" fmla="*/ 563560 w 1127122"/>
                <a:gd name="connsiteY5" fmla="*/ 129461 h 668972"/>
                <a:gd name="connsiteX6" fmla="*/ 1127122 w 1127122"/>
                <a:gd name="connsiteY6" fmla="*/ 0 h 668972"/>
                <a:gd name="connsiteX0" fmla="*/ 1127122 w 1127122"/>
                <a:gd name="connsiteY0" fmla="*/ 0 h 668972"/>
                <a:gd name="connsiteX1" fmla="*/ 1127122 w 1127122"/>
                <a:gd name="connsiteY1" fmla="*/ 512842 h 668972"/>
                <a:gd name="connsiteX2" fmla="*/ 563561 w 1127122"/>
                <a:gd name="connsiteY2" fmla="*/ 668972 h 668972"/>
                <a:gd name="connsiteX3" fmla="*/ 0 w 1127122"/>
                <a:gd name="connsiteY3" fmla="*/ 512842 h 668972"/>
                <a:gd name="connsiteX4" fmla="*/ 0 w 1127122"/>
                <a:gd name="connsiteY4" fmla="*/ 0 h 668972"/>
                <a:gd name="connsiteX5" fmla="*/ 563560 w 1127122"/>
                <a:gd name="connsiteY5" fmla="*/ 142796 h 668972"/>
                <a:gd name="connsiteX6" fmla="*/ 1127122 w 1127122"/>
                <a:gd name="connsiteY6" fmla="*/ 0 h 668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7122" h="668972">
                  <a:moveTo>
                    <a:pt x="1127122" y="0"/>
                  </a:moveTo>
                  <a:lnTo>
                    <a:pt x="1127122" y="512842"/>
                  </a:lnTo>
                  <a:lnTo>
                    <a:pt x="563561" y="668972"/>
                  </a:lnTo>
                  <a:lnTo>
                    <a:pt x="0" y="512842"/>
                  </a:lnTo>
                  <a:lnTo>
                    <a:pt x="0" y="0"/>
                  </a:lnTo>
                  <a:lnTo>
                    <a:pt x="563560" y="142796"/>
                  </a:lnTo>
                  <a:lnTo>
                    <a:pt x="1127122" y="0"/>
                  </a:lnTo>
                  <a:close/>
                </a:path>
              </a:pathLst>
            </a:custGeom>
            <a:solidFill>
              <a:srgbClr val="4F81BD">
                <a:lumMod val="75000"/>
              </a:srgbClr>
            </a:solidFill>
            <a:ln w="25400" cap="flat" cmpd="sng" algn="ctr">
              <a:solidFill>
                <a:srgbClr val="4F81BD">
                  <a:hueOff val="0"/>
                  <a:satOff val="0"/>
                  <a:lumOff val="0"/>
                  <a:alphaOff val="0"/>
                </a:srgbClr>
              </a:solidFill>
              <a:prstDash val="solid"/>
            </a:ln>
            <a:effectLst/>
          </p:spPr>
          <p:txBody>
            <a:bodyPr lIns="7621" tIns="402115" rIns="7620" bIns="402113" spcCol="1270" anchor="ctr"/>
            <a:lstStyle/>
            <a:p>
              <a:pPr marL="0" marR="0" lvl="0" indent="0" algn="ctr" defTabSz="533400" eaLnBrk="0" fontAlgn="base" latinLnBrk="0" hangingPunct="0">
                <a:lnSpc>
                  <a:spcPct val="90000"/>
                </a:lnSpc>
                <a:spcBef>
                  <a:spcPct val="0"/>
                </a:spcBef>
                <a:spcAft>
                  <a:spcPct val="35000"/>
                </a:spcAft>
                <a:buClrTx/>
                <a:buSzTx/>
                <a:buFontTx/>
                <a:buNone/>
                <a:tabLst/>
                <a:defRPr/>
              </a:pPr>
              <a:r>
                <a:rPr kumimoji="0" lang="en-US" sz="1200" b="1" i="0" u="none" strike="noStrike" kern="0" cap="none" spc="0" normalizeH="0" baseline="0" noProof="0" dirty="0">
                  <a:ln>
                    <a:noFill/>
                  </a:ln>
                  <a:solidFill>
                    <a:prstClr val="white"/>
                  </a:solidFill>
                  <a:effectLst/>
                  <a:uLnTx/>
                  <a:uFillTx/>
                  <a:latin typeface="Arial"/>
                  <a:ea typeface="+mn-ea"/>
                  <a:cs typeface="+mn-cs"/>
                </a:rPr>
                <a:t>OBSERVE</a:t>
              </a:r>
            </a:p>
          </p:txBody>
        </p:sp>
        <p:sp>
          <p:nvSpPr>
            <p:cNvPr id="13" name="Freeform: Shape 27">
              <a:extLst>
                <a:ext uri="{FF2B5EF4-FFF2-40B4-BE49-F238E27FC236}">
                  <a16:creationId xmlns:a16="http://schemas.microsoft.com/office/drawing/2014/main" id="{9CA9B552-FB0F-4AAF-A997-F45F422078A6}"/>
                </a:ext>
              </a:extLst>
            </p:cNvPr>
            <p:cNvSpPr/>
            <p:nvPr/>
          </p:nvSpPr>
          <p:spPr>
            <a:xfrm>
              <a:off x="1072640" y="3905115"/>
              <a:ext cx="789103" cy="819257"/>
            </a:xfrm>
            <a:custGeom>
              <a:avLst/>
              <a:gdLst>
                <a:gd name="connsiteX0" fmla="*/ 0 w 1127124"/>
                <a:gd name="connsiteY0" fmla="*/ 0 h 788987"/>
                <a:gd name="connsiteX1" fmla="*/ 732631 w 1127124"/>
                <a:gd name="connsiteY1" fmla="*/ 0 h 788987"/>
                <a:gd name="connsiteX2" fmla="*/ 1127124 w 1127124"/>
                <a:gd name="connsiteY2" fmla="*/ 394494 h 788987"/>
                <a:gd name="connsiteX3" fmla="*/ 732631 w 1127124"/>
                <a:gd name="connsiteY3" fmla="*/ 788987 h 788987"/>
                <a:gd name="connsiteX4" fmla="*/ 0 w 1127124"/>
                <a:gd name="connsiteY4" fmla="*/ 788987 h 788987"/>
                <a:gd name="connsiteX5" fmla="*/ 394494 w 1127124"/>
                <a:gd name="connsiteY5" fmla="*/ 394494 h 788987"/>
                <a:gd name="connsiteX6" fmla="*/ 0 w 1127124"/>
                <a:gd name="connsiteY6" fmla="*/ 0 h 788987"/>
                <a:gd name="connsiteX0" fmla="*/ 1127122 w 1127121"/>
                <a:gd name="connsiteY0" fmla="*/ 0 h 788987"/>
                <a:gd name="connsiteX1" fmla="*/ 1127122 w 1127121"/>
                <a:gd name="connsiteY1" fmla="*/ 512842 h 788987"/>
                <a:gd name="connsiteX2" fmla="*/ 563560 w 1127121"/>
                <a:gd name="connsiteY2" fmla="*/ 788987 h 788987"/>
                <a:gd name="connsiteX3" fmla="*/ 0 w 1127121"/>
                <a:gd name="connsiteY3" fmla="*/ 512842 h 788987"/>
                <a:gd name="connsiteX4" fmla="*/ 0 w 1127121"/>
                <a:gd name="connsiteY4" fmla="*/ 0 h 788987"/>
                <a:gd name="connsiteX5" fmla="*/ 563560 w 1127121"/>
                <a:gd name="connsiteY5" fmla="*/ 209471 h 788987"/>
                <a:gd name="connsiteX6" fmla="*/ 1127122 w 1127121"/>
                <a:gd name="connsiteY6" fmla="*/ 0 h 788987"/>
                <a:gd name="connsiteX0" fmla="*/ 1127122 w 1127122"/>
                <a:gd name="connsiteY0" fmla="*/ 0 h 668972"/>
                <a:gd name="connsiteX1" fmla="*/ 1127122 w 1127122"/>
                <a:gd name="connsiteY1" fmla="*/ 512842 h 668972"/>
                <a:gd name="connsiteX2" fmla="*/ 563561 w 1127122"/>
                <a:gd name="connsiteY2" fmla="*/ 668972 h 668972"/>
                <a:gd name="connsiteX3" fmla="*/ 0 w 1127122"/>
                <a:gd name="connsiteY3" fmla="*/ 512842 h 668972"/>
                <a:gd name="connsiteX4" fmla="*/ 0 w 1127122"/>
                <a:gd name="connsiteY4" fmla="*/ 0 h 668972"/>
                <a:gd name="connsiteX5" fmla="*/ 563560 w 1127122"/>
                <a:gd name="connsiteY5" fmla="*/ 209471 h 668972"/>
                <a:gd name="connsiteX6" fmla="*/ 1127122 w 1127122"/>
                <a:gd name="connsiteY6" fmla="*/ 0 h 668972"/>
                <a:gd name="connsiteX0" fmla="*/ 1127122 w 1127122"/>
                <a:gd name="connsiteY0" fmla="*/ 0 h 668972"/>
                <a:gd name="connsiteX1" fmla="*/ 1127122 w 1127122"/>
                <a:gd name="connsiteY1" fmla="*/ 512842 h 668972"/>
                <a:gd name="connsiteX2" fmla="*/ 563561 w 1127122"/>
                <a:gd name="connsiteY2" fmla="*/ 668972 h 668972"/>
                <a:gd name="connsiteX3" fmla="*/ 0 w 1127122"/>
                <a:gd name="connsiteY3" fmla="*/ 512842 h 668972"/>
                <a:gd name="connsiteX4" fmla="*/ 0 w 1127122"/>
                <a:gd name="connsiteY4" fmla="*/ 0 h 668972"/>
                <a:gd name="connsiteX5" fmla="*/ 563560 w 1127122"/>
                <a:gd name="connsiteY5" fmla="*/ 129461 h 668972"/>
                <a:gd name="connsiteX6" fmla="*/ 1127122 w 1127122"/>
                <a:gd name="connsiteY6" fmla="*/ 0 h 668972"/>
                <a:gd name="connsiteX0" fmla="*/ 1127122 w 1127122"/>
                <a:gd name="connsiteY0" fmla="*/ 0 h 668972"/>
                <a:gd name="connsiteX1" fmla="*/ 1127122 w 1127122"/>
                <a:gd name="connsiteY1" fmla="*/ 512842 h 668972"/>
                <a:gd name="connsiteX2" fmla="*/ 563561 w 1127122"/>
                <a:gd name="connsiteY2" fmla="*/ 668972 h 668972"/>
                <a:gd name="connsiteX3" fmla="*/ 0 w 1127122"/>
                <a:gd name="connsiteY3" fmla="*/ 512842 h 668972"/>
                <a:gd name="connsiteX4" fmla="*/ 0 w 1127122"/>
                <a:gd name="connsiteY4" fmla="*/ 0 h 668972"/>
                <a:gd name="connsiteX5" fmla="*/ 563560 w 1127122"/>
                <a:gd name="connsiteY5" fmla="*/ 142796 h 668972"/>
                <a:gd name="connsiteX6" fmla="*/ 1127122 w 1127122"/>
                <a:gd name="connsiteY6" fmla="*/ 0 h 668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7122" h="668972">
                  <a:moveTo>
                    <a:pt x="1127122" y="0"/>
                  </a:moveTo>
                  <a:lnTo>
                    <a:pt x="1127122" y="512842"/>
                  </a:lnTo>
                  <a:lnTo>
                    <a:pt x="563561" y="668972"/>
                  </a:lnTo>
                  <a:lnTo>
                    <a:pt x="0" y="512842"/>
                  </a:lnTo>
                  <a:lnTo>
                    <a:pt x="0" y="0"/>
                  </a:lnTo>
                  <a:lnTo>
                    <a:pt x="563560" y="142796"/>
                  </a:lnTo>
                  <a:lnTo>
                    <a:pt x="1127122" y="0"/>
                  </a:lnTo>
                  <a:close/>
                </a:path>
              </a:pathLst>
            </a:custGeom>
            <a:solidFill>
              <a:srgbClr val="4F81BD">
                <a:lumMod val="75000"/>
              </a:srgbClr>
            </a:solidFill>
            <a:ln w="25400" cap="flat" cmpd="sng" algn="ctr">
              <a:solidFill>
                <a:srgbClr val="4F81BD">
                  <a:hueOff val="0"/>
                  <a:satOff val="0"/>
                  <a:lumOff val="0"/>
                  <a:alphaOff val="0"/>
                </a:srgbClr>
              </a:solidFill>
              <a:prstDash val="solid"/>
            </a:ln>
            <a:effectLst/>
          </p:spPr>
          <p:txBody>
            <a:bodyPr lIns="7621" tIns="402115" rIns="7620" bIns="402113" spcCol="1270" anchor="ctr"/>
            <a:lstStyle/>
            <a:p>
              <a:pPr marL="0" marR="0" lvl="0" indent="0" algn="ctr" defTabSz="533400" eaLnBrk="0" fontAlgn="base" latinLnBrk="0" hangingPunct="0">
                <a:lnSpc>
                  <a:spcPct val="90000"/>
                </a:lnSpc>
                <a:spcBef>
                  <a:spcPct val="0"/>
                </a:spcBef>
                <a:spcAft>
                  <a:spcPct val="35000"/>
                </a:spcAft>
                <a:buClrTx/>
                <a:buSzTx/>
                <a:buFontTx/>
                <a:buNone/>
                <a:tabLst/>
                <a:defRPr/>
              </a:pPr>
              <a:r>
                <a:rPr kumimoji="0" lang="en-US" sz="1200" b="1" i="0" u="none" strike="noStrike" kern="0" cap="none" spc="0" normalizeH="0" baseline="0" noProof="0" dirty="0">
                  <a:ln>
                    <a:noFill/>
                  </a:ln>
                  <a:solidFill>
                    <a:prstClr val="white"/>
                  </a:solidFill>
                  <a:effectLst/>
                  <a:uLnTx/>
                  <a:uFillTx/>
                  <a:latin typeface="Arial"/>
                  <a:ea typeface="+mn-ea"/>
                  <a:cs typeface="+mn-cs"/>
                </a:rPr>
                <a:t>ASSESS</a:t>
              </a:r>
            </a:p>
          </p:txBody>
        </p:sp>
        <p:sp>
          <p:nvSpPr>
            <p:cNvPr id="14" name="Freeform: Shape 28">
              <a:extLst>
                <a:ext uri="{FF2B5EF4-FFF2-40B4-BE49-F238E27FC236}">
                  <a16:creationId xmlns:a16="http://schemas.microsoft.com/office/drawing/2014/main" id="{349F2FCC-A093-406D-8C8A-49A4A885719D}"/>
                </a:ext>
              </a:extLst>
            </p:cNvPr>
            <p:cNvSpPr/>
            <p:nvPr/>
          </p:nvSpPr>
          <p:spPr>
            <a:xfrm>
              <a:off x="1072640" y="4745012"/>
              <a:ext cx="789103" cy="820845"/>
            </a:xfrm>
            <a:custGeom>
              <a:avLst/>
              <a:gdLst>
                <a:gd name="connsiteX0" fmla="*/ 0 w 1127124"/>
                <a:gd name="connsiteY0" fmla="*/ 0 h 788987"/>
                <a:gd name="connsiteX1" fmla="*/ 732631 w 1127124"/>
                <a:gd name="connsiteY1" fmla="*/ 0 h 788987"/>
                <a:gd name="connsiteX2" fmla="*/ 1127124 w 1127124"/>
                <a:gd name="connsiteY2" fmla="*/ 394494 h 788987"/>
                <a:gd name="connsiteX3" fmla="*/ 732631 w 1127124"/>
                <a:gd name="connsiteY3" fmla="*/ 788987 h 788987"/>
                <a:gd name="connsiteX4" fmla="*/ 0 w 1127124"/>
                <a:gd name="connsiteY4" fmla="*/ 788987 h 788987"/>
                <a:gd name="connsiteX5" fmla="*/ 394494 w 1127124"/>
                <a:gd name="connsiteY5" fmla="*/ 394494 h 788987"/>
                <a:gd name="connsiteX6" fmla="*/ 0 w 1127124"/>
                <a:gd name="connsiteY6" fmla="*/ 0 h 788987"/>
                <a:gd name="connsiteX0" fmla="*/ 1127122 w 1127121"/>
                <a:gd name="connsiteY0" fmla="*/ 0 h 788987"/>
                <a:gd name="connsiteX1" fmla="*/ 1127122 w 1127121"/>
                <a:gd name="connsiteY1" fmla="*/ 512842 h 788987"/>
                <a:gd name="connsiteX2" fmla="*/ 563560 w 1127121"/>
                <a:gd name="connsiteY2" fmla="*/ 788987 h 788987"/>
                <a:gd name="connsiteX3" fmla="*/ 0 w 1127121"/>
                <a:gd name="connsiteY3" fmla="*/ 512842 h 788987"/>
                <a:gd name="connsiteX4" fmla="*/ 0 w 1127121"/>
                <a:gd name="connsiteY4" fmla="*/ 0 h 788987"/>
                <a:gd name="connsiteX5" fmla="*/ 563560 w 1127121"/>
                <a:gd name="connsiteY5" fmla="*/ 209471 h 788987"/>
                <a:gd name="connsiteX6" fmla="*/ 1127122 w 1127121"/>
                <a:gd name="connsiteY6" fmla="*/ 0 h 788987"/>
                <a:gd name="connsiteX0" fmla="*/ 1127122 w 1127122"/>
                <a:gd name="connsiteY0" fmla="*/ 0 h 668972"/>
                <a:gd name="connsiteX1" fmla="*/ 1127122 w 1127122"/>
                <a:gd name="connsiteY1" fmla="*/ 512842 h 668972"/>
                <a:gd name="connsiteX2" fmla="*/ 563561 w 1127122"/>
                <a:gd name="connsiteY2" fmla="*/ 668972 h 668972"/>
                <a:gd name="connsiteX3" fmla="*/ 0 w 1127122"/>
                <a:gd name="connsiteY3" fmla="*/ 512842 h 668972"/>
                <a:gd name="connsiteX4" fmla="*/ 0 w 1127122"/>
                <a:gd name="connsiteY4" fmla="*/ 0 h 668972"/>
                <a:gd name="connsiteX5" fmla="*/ 563560 w 1127122"/>
                <a:gd name="connsiteY5" fmla="*/ 209471 h 668972"/>
                <a:gd name="connsiteX6" fmla="*/ 1127122 w 1127122"/>
                <a:gd name="connsiteY6" fmla="*/ 0 h 668972"/>
                <a:gd name="connsiteX0" fmla="*/ 1127122 w 1127122"/>
                <a:gd name="connsiteY0" fmla="*/ 0 h 668972"/>
                <a:gd name="connsiteX1" fmla="*/ 1127122 w 1127122"/>
                <a:gd name="connsiteY1" fmla="*/ 512842 h 668972"/>
                <a:gd name="connsiteX2" fmla="*/ 563561 w 1127122"/>
                <a:gd name="connsiteY2" fmla="*/ 668972 h 668972"/>
                <a:gd name="connsiteX3" fmla="*/ 0 w 1127122"/>
                <a:gd name="connsiteY3" fmla="*/ 512842 h 668972"/>
                <a:gd name="connsiteX4" fmla="*/ 0 w 1127122"/>
                <a:gd name="connsiteY4" fmla="*/ 0 h 668972"/>
                <a:gd name="connsiteX5" fmla="*/ 563560 w 1127122"/>
                <a:gd name="connsiteY5" fmla="*/ 129461 h 668972"/>
                <a:gd name="connsiteX6" fmla="*/ 1127122 w 1127122"/>
                <a:gd name="connsiteY6" fmla="*/ 0 h 668972"/>
                <a:gd name="connsiteX0" fmla="*/ 1127122 w 1127122"/>
                <a:gd name="connsiteY0" fmla="*/ 0 h 668972"/>
                <a:gd name="connsiteX1" fmla="*/ 1127122 w 1127122"/>
                <a:gd name="connsiteY1" fmla="*/ 512842 h 668972"/>
                <a:gd name="connsiteX2" fmla="*/ 563561 w 1127122"/>
                <a:gd name="connsiteY2" fmla="*/ 668972 h 668972"/>
                <a:gd name="connsiteX3" fmla="*/ 0 w 1127122"/>
                <a:gd name="connsiteY3" fmla="*/ 512842 h 668972"/>
                <a:gd name="connsiteX4" fmla="*/ 0 w 1127122"/>
                <a:gd name="connsiteY4" fmla="*/ 0 h 668972"/>
                <a:gd name="connsiteX5" fmla="*/ 563560 w 1127122"/>
                <a:gd name="connsiteY5" fmla="*/ 142796 h 668972"/>
                <a:gd name="connsiteX6" fmla="*/ 1127122 w 1127122"/>
                <a:gd name="connsiteY6" fmla="*/ 0 h 668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7122" h="668972">
                  <a:moveTo>
                    <a:pt x="1127122" y="0"/>
                  </a:moveTo>
                  <a:lnTo>
                    <a:pt x="1127122" y="512842"/>
                  </a:lnTo>
                  <a:lnTo>
                    <a:pt x="563561" y="668972"/>
                  </a:lnTo>
                  <a:lnTo>
                    <a:pt x="0" y="512842"/>
                  </a:lnTo>
                  <a:lnTo>
                    <a:pt x="0" y="0"/>
                  </a:lnTo>
                  <a:lnTo>
                    <a:pt x="563560" y="142796"/>
                  </a:lnTo>
                  <a:lnTo>
                    <a:pt x="1127122" y="0"/>
                  </a:lnTo>
                  <a:close/>
                </a:path>
              </a:pathLst>
            </a:custGeom>
            <a:solidFill>
              <a:srgbClr val="4F81BD">
                <a:lumMod val="75000"/>
              </a:srgbClr>
            </a:solidFill>
            <a:ln w="25400" cap="flat" cmpd="sng" algn="ctr">
              <a:solidFill>
                <a:srgbClr val="4F81BD">
                  <a:hueOff val="0"/>
                  <a:satOff val="0"/>
                  <a:lumOff val="0"/>
                  <a:alphaOff val="0"/>
                </a:srgbClr>
              </a:solidFill>
              <a:prstDash val="solid"/>
            </a:ln>
            <a:effectLst/>
          </p:spPr>
          <p:txBody>
            <a:bodyPr lIns="7621" tIns="402115" rIns="7620" bIns="402113" spcCol="1270" anchor="ctr"/>
            <a:lstStyle/>
            <a:p>
              <a:pPr marL="0" marR="0" lvl="0" indent="0" algn="ctr" defTabSz="533400" eaLnBrk="0" fontAlgn="base" latinLnBrk="0" hangingPunct="0">
                <a:lnSpc>
                  <a:spcPct val="90000"/>
                </a:lnSpc>
                <a:spcBef>
                  <a:spcPct val="0"/>
                </a:spcBef>
                <a:spcAft>
                  <a:spcPct val="35000"/>
                </a:spcAft>
                <a:buClrTx/>
                <a:buSzTx/>
                <a:buFontTx/>
                <a:buNone/>
                <a:tabLst/>
                <a:defRPr/>
              </a:pPr>
              <a:r>
                <a:rPr kumimoji="0" lang="en-US" sz="1200" b="1" i="0" u="none" strike="noStrike" kern="0" cap="none" spc="0" normalizeH="0" baseline="0" noProof="0" dirty="0">
                  <a:ln>
                    <a:noFill/>
                  </a:ln>
                  <a:solidFill>
                    <a:prstClr val="white"/>
                  </a:solidFill>
                  <a:effectLst/>
                  <a:uLnTx/>
                  <a:uFillTx/>
                  <a:latin typeface="Arial"/>
                  <a:ea typeface="+mn-ea"/>
                  <a:cs typeface="+mn-cs"/>
                </a:rPr>
                <a:t>RESPOND</a:t>
              </a:r>
            </a:p>
          </p:txBody>
        </p:sp>
      </p:grpSp>
      <p:sp>
        <p:nvSpPr>
          <p:cNvPr id="15" name="TextBox 12"/>
          <p:cNvSpPr txBox="1">
            <a:spLocks noChangeArrowheads="1"/>
          </p:cNvSpPr>
          <p:nvPr/>
        </p:nvSpPr>
        <p:spPr bwMode="auto">
          <a:xfrm>
            <a:off x="1456796" y="1741553"/>
            <a:ext cx="821213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marL="0" marR="0" lvl="0" indent="0" defTabSz="914400" eaLnBrk="0" fontAlgn="base" latinLnBrk="0" hangingPunct="0">
              <a:lnSpc>
                <a:spcPct val="100000"/>
              </a:lnSpc>
              <a:spcBef>
                <a:spcPct val="0"/>
              </a:spcBef>
              <a:spcAft>
                <a:spcPts val="600"/>
              </a:spcAft>
              <a:buClrTx/>
              <a:buSzTx/>
              <a:buFontTx/>
              <a:buNone/>
              <a:tabLst/>
              <a:defRPr/>
            </a:pPr>
            <a:r>
              <a:rPr kumimoji="0" lang="en-US" altLang="en-US" sz="2000" b="1" i="0" u="sng" strike="noStrike" kern="0" cap="none" spc="0" normalizeH="0" baseline="0" noProof="0" dirty="0" smtClean="0">
                <a:ln>
                  <a:noFill/>
                </a:ln>
                <a:solidFill>
                  <a:prstClr val="black"/>
                </a:solidFill>
                <a:effectLst/>
                <a:uLnTx/>
                <a:uFillTx/>
                <a:latin typeface="Arial" panose="020B0604020202020204" pitchFamily="34" charset="0"/>
              </a:rPr>
              <a:t>Training must address:</a:t>
            </a:r>
          </a:p>
          <a:p>
            <a:pPr marL="0" marR="0" lvl="0" indent="0" defTabSz="914400" eaLnBrk="0" fontAlgn="base" latinLnBrk="0" hangingPunct="0">
              <a:lnSpc>
                <a:spcPct val="100000"/>
              </a:lnSpc>
              <a:spcBef>
                <a:spcPct val="0"/>
              </a:spcBef>
              <a:spcAft>
                <a:spcPts val="600"/>
              </a:spcAft>
              <a:buClrTx/>
              <a:buSzTx/>
              <a:buFontTx/>
              <a:buNone/>
              <a:tabLst/>
              <a:defRPr/>
            </a:pPr>
            <a:r>
              <a:rPr kumimoji="0" lang="en-US" altLang="en-US" sz="1800" b="0" i="0" u="none" strike="noStrike" kern="0" cap="none" spc="0" normalizeH="0" baseline="0" noProof="0" dirty="0" smtClean="0">
                <a:ln>
                  <a:noFill/>
                </a:ln>
                <a:solidFill>
                  <a:prstClr val="black"/>
                </a:solidFill>
                <a:effectLst/>
                <a:uLnTx/>
                <a:uFillTx/>
                <a:latin typeface="Arial" panose="020B0604020202020204" pitchFamily="34" charset="0"/>
              </a:rPr>
              <a:t> </a:t>
            </a:r>
          </a:p>
        </p:txBody>
      </p:sp>
    </p:spTree>
    <p:extLst>
      <p:ext uri="{BB962C8B-B14F-4D97-AF65-F5344CB8AC3E}">
        <p14:creationId xmlns:p14="http://schemas.microsoft.com/office/powerpoint/2010/main" val="403881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How to Notify TSA if the Rule Applies to your Company</a:t>
            </a:r>
            <a:endParaRPr lang="en-US" dirty="0"/>
          </a:p>
        </p:txBody>
      </p:sp>
      <p:sp>
        <p:nvSpPr>
          <p:cNvPr id="5" name="Slide Number Placeholder 4"/>
          <p:cNvSpPr>
            <a:spLocks noGrp="1"/>
          </p:cNvSpPr>
          <p:nvPr>
            <p:ph type="sldNum" sz="quarter" idx="12"/>
          </p:nvPr>
        </p:nvSpPr>
        <p:spPr/>
        <p:txBody>
          <a:bodyPr/>
          <a:lstStyle/>
          <a:p>
            <a:fld id="{74CBFA20-B4E7-4596-B297-2104E2AA8F65}" type="slidenum">
              <a:rPr lang="en-US" smtClean="0"/>
              <a:pPr/>
              <a:t>8</a:t>
            </a:fld>
            <a:endParaRPr lang="en-US" dirty="0"/>
          </a:p>
        </p:txBody>
      </p:sp>
      <p:sp>
        <p:nvSpPr>
          <p:cNvPr id="6" name="TextBox 5">
            <a:extLst>
              <a:ext uri="{FF2B5EF4-FFF2-40B4-BE49-F238E27FC236}">
                <a16:creationId xmlns:a16="http://schemas.microsoft.com/office/drawing/2014/main" id="{798F5BE2-2AF5-47C4-843E-CCB88405F8E3}"/>
              </a:ext>
            </a:extLst>
          </p:cNvPr>
          <p:cNvSpPr txBox="1"/>
          <p:nvPr/>
        </p:nvSpPr>
        <p:spPr>
          <a:xfrm>
            <a:off x="847196" y="1911172"/>
            <a:ext cx="10764837" cy="3862596"/>
          </a:xfrm>
          <a:prstGeom prst="rect">
            <a:avLst/>
          </a:prstGeom>
          <a:noFill/>
        </p:spPr>
        <p:txBody>
          <a:bodyPr wrap="square">
            <a:spAutoFit/>
          </a:bodyPr>
          <a:lstStyle/>
          <a:p>
            <a:pPr marL="0" marR="0" lvl="0" indent="0" defTabSz="914400" eaLnBrk="0" fontAlgn="base" latinLnBrk="0" hangingPunct="0">
              <a:lnSpc>
                <a:spcPct val="100000"/>
              </a:lnSpc>
              <a:spcBef>
                <a:spcPct val="0"/>
              </a:spcBef>
              <a:spcAft>
                <a:spcPts val="1200"/>
              </a:spcAft>
              <a:buClrTx/>
              <a:buSzTx/>
              <a:buFontTx/>
              <a:buNone/>
              <a:tabLst/>
              <a:defRPr/>
            </a:pPr>
            <a:r>
              <a:rPr kumimoji="0" lang="en-US" sz="2000" b="1" i="0" u="none" strike="noStrike" kern="0" cap="none" spc="0" normalizeH="0" baseline="0" noProof="0" dirty="0">
                <a:ln>
                  <a:noFill/>
                </a:ln>
                <a:solidFill>
                  <a:prstClr val="black"/>
                </a:solidFill>
                <a:effectLst/>
                <a:uLnTx/>
                <a:uFillTx/>
              </a:rPr>
              <a:t>Send an email </a:t>
            </a:r>
            <a:r>
              <a:rPr kumimoji="0" lang="en-US" sz="2000" b="0" i="0" u="none" strike="noStrike" kern="0" cap="none" spc="0" normalizeH="0" baseline="0" noProof="0" dirty="0">
                <a:ln>
                  <a:noFill/>
                </a:ln>
                <a:solidFill>
                  <a:prstClr val="black"/>
                </a:solidFill>
                <a:effectLst/>
                <a:uLnTx/>
                <a:uFillTx/>
              </a:rPr>
              <a:t>to: </a:t>
            </a:r>
            <a:r>
              <a:rPr kumimoji="0" lang="en-US" sz="2000" b="0" i="0" u="none" strike="noStrike" kern="0" cap="none" spc="0" normalizeH="0" baseline="0" noProof="0" dirty="0">
                <a:ln>
                  <a:noFill/>
                </a:ln>
                <a:solidFill>
                  <a:prstClr val="black"/>
                </a:solidFill>
                <a:effectLst/>
                <a:uLnTx/>
                <a:uFillTx/>
                <a:hlinkClick r:id="rId2"/>
              </a:rPr>
              <a:t>SecurityTrainingPolicy@tsa.dhs.gov.  </a:t>
            </a:r>
            <a:endParaRPr kumimoji="0" lang="en-US" sz="2000" b="0" i="0" u="none" strike="noStrike" kern="0" cap="none" spc="0" normalizeH="0" baseline="0" noProof="0" dirty="0">
              <a:ln>
                <a:noFill/>
              </a:ln>
              <a:solidFill>
                <a:prstClr val="black"/>
              </a:solidFill>
              <a:effectLst/>
              <a:uLnTx/>
              <a:uFillTx/>
            </a:endParaRPr>
          </a:p>
          <a:p>
            <a:pPr marL="285750" marR="0" lvl="0" indent="-285750" defTabSz="914400" eaLnBrk="0" fontAlgn="base" latinLnBrk="0" hangingPunct="0">
              <a:lnSpc>
                <a:spcPct val="100000"/>
              </a:lnSpc>
              <a:spcBef>
                <a:spcPct val="0"/>
              </a:spcBef>
              <a:spcAft>
                <a:spcPts val="600"/>
              </a:spcAft>
              <a:buClrTx/>
              <a:buSzTx/>
              <a:buFont typeface="Arial" panose="020B0604020202020204" pitchFamily="34" charset="0"/>
              <a:buChar char="•"/>
              <a:tabLst/>
              <a:defRPr/>
            </a:pPr>
            <a:r>
              <a:rPr kumimoji="0" lang="en-US" sz="2000" b="0" i="0" u="none" strike="noStrike" kern="0" cap="none" spc="0" normalizeH="0" baseline="0" noProof="0" dirty="0">
                <a:ln>
                  <a:noFill/>
                </a:ln>
                <a:solidFill>
                  <a:prstClr val="black"/>
                </a:solidFill>
                <a:effectLst/>
                <a:uLnTx/>
                <a:uFillTx/>
              </a:rPr>
              <a:t>Include in the subject line of the email: </a:t>
            </a:r>
            <a:r>
              <a:rPr kumimoji="0" lang="en-US" sz="2000" b="0" i="1" u="none" strike="noStrike" kern="0" cap="none" spc="0" normalizeH="0" baseline="0" noProof="0" dirty="0">
                <a:ln>
                  <a:noFill/>
                </a:ln>
                <a:solidFill>
                  <a:prstClr val="black"/>
                </a:solidFill>
                <a:effectLst/>
                <a:uLnTx/>
                <a:uFillTx/>
              </a:rPr>
              <a:t>Security Training Rule Applicability (Company name)</a:t>
            </a:r>
          </a:p>
          <a:p>
            <a:pPr marL="285750" marR="0" lvl="0" indent="-285750" defTabSz="914400" eaLnBrk="0" fontAlgn="base" latinLnBrk="0" hangingPunct="0">
              <a:lnSpc>
                <a:spcPct val="100000"/>
              </a:lnSpc>
              <a:spcBef>
                <a:spcPct val="0"/>
              </a:spcBef>
              <a:spcAft>
                <a:spcPts val="600"/>
              </a:spcAft>
              <a:buClrTx/>
              <a:buSzTx/>
              <a:buFont typeface="Arial" panose="020B0604020202020204" pitchFamily="34" charset="0"/>
              <a:buChar char="•"/>
              <a:tabLst/>
              <a:defRPr/>
            </a:pPr>
            <a:r>
              <a:rPr kumimoji="0" lang="en-US" sz="2000" b="0" i="0" u="none" strike="noStrike" kern="0" cap="none" spc="0" normalizeH="0" baseline="0" noProof="0" dirty="0">
                <a:ln>
                  <a:noFill/>
                </a:ln>
                <a:solidFill>
                  <a:prstClr val="black"/>
                </a:solidFill>
                <a:effectLst/>
                <a:uLnTx/>
                <a:uFillTx/>
              </a:rPr>
              <a:t>Include in the body of the email:</a:t>
            </a:r>
          </a:p>
          <a:p>
            <a:pPr marL="800100" marR="0" lvl="1" indent="-342900" defTabSz="914400" eaLnBrk="0" fontAlgn="base" latinLnBrk="0" hangingPunct="0">
              <a:lnSpc>
                <a:spcPct val="100000"/>
              </a:lnSpc>
              <a:spcBef>
                <a:spcPct val="0"/>
              </a:spcBef>
              <a:spcAft>
                <a:spcPts val="600"/>
              </a:spcAft>
              <a:buClrTx/>
              <a:buSzTx/>
              <a:buFont typeface="Courier New" panose="02070309020205020404" pitchFamily="49" charset="0"/>
              <a:buChar char="o"/>
              <a:tabLst/>
              <a:defRPr/>
            </a:pPr>
            <a:r>
              <a:rPr kumimoji="0" lang="en-US" sz="2000" b="0" i="0" u="none" strike="noStrike" kern="0" cap="none" spc="0" normalizeH="0" baseline="0" noProof="0" dirty="0">
                <a:ln>
                  <a:noFill/>
                </a:ln>
                <a:solidFill>
                  <a:prstClr val="black"/>
                </a:solidFill>
                <a:effectLst/>
                <a:uLnTx/>
                <a:uFillTx/>
              </a:rPr>
              <a:t>Mode of Transportation (e.g. Over-the Road bus)</a:t>
            </a:r>
          </a:p>
          <a:p>
            <a:pPr marL="800100" marR="0" lvl="1" indent="-342900" defTabSz="914400" eaLnBrk="0" fontAlgn="base" latinLnBrk="0" hangingPunct="0">
              <a:lnSpc>
                <a:spcPct val="100000"/>
              </a:lnSpc>
              <a:spcBef>
                <a:spcPct val="0"/>
              </a:spcBef>
              <a:spcAft>
                <a:spcPts val="600"/>
              </a:spcAft>
              <a:buClrTx/>
              <a:buSzTx/>
              <a:buFont typeface="Courier New" panose="02070309020205020404" pitchFamily="49" charset="0"/>
              <a:buChar char="o"/>
              <a:tabLst/>
              <a:defRPr/>
            </a:pPr>
            <a:r>
              <a:rPr kumimoji="0" lang="en-US" sz="2000" b="0" i="0" u="none" strike="noStrike" kern="0" cap="none" spc="0" normalizeH="0" baseline="0" noProof="0" dirty="0">
                <a:ln>
                  <a:noFill/>
                </a:ln>
                <a:solidFill>
                  <a:prstClr val="black"/>
                </a:solidFill>
                <a:effectLst/>
                <a:uLnTx/>
                <a:uFillTx/>
              </a:rPr>
              <a:t>Owner/operator corporate name</a:t>
            </a:r>
          </a:p>
          <a:p>
            <a:pPr marL="800100" marR="0" lvl="1" indent="-342900" defTabSz="914400" eaLnBrk="0" fontAlgn="base" latinLnBrk="0" hangingPunct="0">
              <a:lnSpc>
                <a:spcPct val="100000"/>
              </a:lnSpc>
              <a:spcBef>
                <a:spcPct val="0"/>
              </a:spcBef>
              <a:spcAft>
                <a:spcPts val="600"/>
              </a:spcAft>
              <a:buClrTx/>
              <a:buSzTx/>
              <a:buFont typeface="Courier New" panose="02070309020205020404" pitchFamily="49" charset="0"/>
              <a:buChar char="o"/>
              <a:tabLst/>
              <a:defRPr/>
            </a:pPr>
            <a:r>
              <a:rPr kumimoji="0" lang="en-US" sz="2000" b="0" i="0" u="none" strike="noStrike" kern="0" cap="none" spc="0" normalizeH="0" baseline="0" noProof="0" dirty="0">
                <a:ln>
                  <a:noFill/>
                </a:ln>
                <a:solidFill>
                  <a:prstClr val="black"/>
                </a:solidFill>
                <a:effectLst/>
                <a:uLnTx/>
                <a:uFillTx/>
              </a:rPr>
              <a:t>Doing business as (DBA) name</a:t>
            </a:r>
          </a:p>
          <a:p>
            <a:pPr marL="800100" marR="0" lvl="1" indent="-342900" defTabSz="914400" eaLnBrk="0" fontAlgn="base" latinLnBrk="0" hangingPunct="0">
              <a:lnSpc>
                <a:spcPct val="100000"/>
              </a:lnSpc>
              <a:spcBef>
                <a:spcPct val="0"/>
              </a:spcBef>
              <a:spcAft>
                <a:spcPts val="600"/>
              </a:spcAft>
              <a:buClrTx/>
              <a:buSzTx/>
              <a:buFont typeface="Courier New" panose="02070309020205020404" pitchFamily="49" charset="0"/>
              <a:buChar char="o"/>
              <a:tabLst/>
              <a:defRPr/>
            </a:pPr>
            <a:r>
              <a:rPr kumimoji="0" lang="en-US" sz="2000" b="0" i="0" u="none" strike="noStrike" kern="0" cap="none" spc="0" normalizeH="0" baseline="0" noProof="0" dirty="0">
                <a:ln>
                  <a:noFill/>
                </a:ln>
                <a:solidFill>
                  <a:prstClr val="black"/>
                </a:solidFill>
                <a:effectLst/>
                <a:uLnTx/>
                <a:uFillTx/>
              </a:rPr>
              <a:t>Corporate address</a:t>
            </a:r>
          </a:p>
          <a:p>
            <a:pPr marL="800100" marR="0" lvl="1" indent="-342900" defTabSz="914400" eaLnBrk="0" fontAlgn="base" latinLnBrk="0" hangingPunct="0">
              <a:lnSpc>
                <a:spcPct val="100000"/>
              </a:lnSpc>
              <a:spcBef>
                <a:spcPct val="0"/>
              </a:spcBef>
              <a:spcAft>
                <a:spcPts val="600"/>
              </a:spcAft>
              <a:buClrTx/>
              <a:buSzTx/>
              <a:buFont typeface="Courier New" panose="02070309020205020404" pitchFamily="49" charset="0"/>
              <a:buChar char="o"/>
              <a:tabLst/>
              <a:defRPr/>
            </a:pPr>
            <a:r>
              <a:rPr kumimoji="0" lang="en-US" sz="2000" b="0" i="0" u="none" strike="noStrike" kern="0" cap="none" spc="0" normalizeH="0" baseline="0" noProof="0" dirty="0">
                <a:ln>
                  <a:noFill/>
                </a:ln>
                <a:solidFill>
                  <a:prstClr val="black"/>
                </a:solidFill>
                <a:effectLst/>
                <a:uLnTx/>
                <a:uFillTx/>
              </a:rPr>
              <a:t>Contact name, email address, and telephone number</a:t>
            </a:r>
          </a:p>
          <a:p>
            <a:pPr marL="0" marR="0" lvl="0" indent="0" defTabSz="914400" eaLnBrk="0" fontAlgn="base" latinLnBrk="0" hangingPunct="0">
              <a:lnSpc>
                <a:spcPct val="100000"/>
              </a:lnSpc>
              <a:spcBef>
                <a:spcPct val="0"/>
              </a:spcBef>
              <a:spcAft>
                <a:spcPts val="600"/>
              </a:spcAft>
              <a:buClrTx/>
              <a:buSzTx/>
              <a:buFontTx/>
              <a:buNone/>
              <a:tabLst/>
              <a:defRPr/>
            </a:pPr>
            <a:endParaRPr kumimoji="0" lang="en-US" sz="2000" b="0" i="0" u="none" strike="noStrike" kern="0" cap="none" spc="0" normalizeH="0" baseline="0" noProof="0" dirty="0">
              <a:ln>
                <a:noFill/>
              </a:ln>
              <a:solidFill>
                <a:prstClr val="black"/>
              </a:solidFill>
              <a:effectLst/>
              <a:uLnTx/>
              <a:uFillTx/>
            </a:endParaRPr>
          </a:p>
        </p:txBody>
      </p:sp>
      <p:pic>
        <p:nvPicPr>
          <p:cNvPr id="7" name="Picture 6"/>
          <p:cNvPicPr>
            <a:picLocks noChangeAspect="1"/>
          </p:cNvPicPr>
          <p:nvPr/>
        </p:nvPicPr>
        <p:blipFill>
          <a:blip r:embed="rId3"/>
          <a:stretch>
            <a:fillRect/>
          </a:stretch>
        </p:blipFill>
        <p:spPr>
          <a:xfrm>
            <a:off x="4560711" y="5971823"/>
            <a:ext cx="3047999" cy="750940"/>
          </a:xfrm>
          <a:prstGeom prst="rect">
            <a:avLst/>
          </a:prstGeom>
        </p:spPr>
      </p:pic>
    </p:spTree>
    <p:extLst>
      <p:ext uri="{BB962C8B-B14F-4D97-AF65-F5344CB8AC3E}">
        <p14:creationId xmlns:p14="http://schemas.microsoft.com/office/powerpoint/2010/main" val="1861673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952500" y="1685379"/>
            <a:ext cx="10287000" cy="5042445"/>
          </a:xfrm>
        </p:spPr>
        <p:txBody>
          <a:bodyPr>
            <a:noAutofit/>
          </a:bodyPr>
          <a:lstStyle/>
          <a:p>
            <a:pPr marL="0" indent="0">
              <a:buNone/>
            </a:pPr>
            <a:r>
              <a:rPr lang="en-US" b="1" dirty="0"/>
              <a:t>TSA has issued three Cybersecurity Information Circulars (IC) for surface transportation </a:t>
            </a:r>
            <a:r>
              <a:rPr lang="en-US" b="1" dirty="0" smtClean="0"/>
              <a:t>operators:</a:t>
            </a:r>
            <a:endParaRPr lang="en-US" b="1" dirty="0"/>
          </a:p>
          <a:p>
            <a:pPr marL="342900" indent="-342900"/>
            <a:r>
              <a:rPr lang="en-US" b="1" dirty="0" smtClean="0"/>
              <a:t>Surface Transportation IC-2021-01 (December 2021) </a:t>
            </a:r>
            <a:r>
              <a:rPr lang="en-US" dirty="0" smtClean="0"/>
              <a:t>for railroads, public transportation agencies, and </a:t>
            </a:r>
            <a:r>
              <a:rPr lang="en-US" u="sng" dirty="0" smtClean="0"/>
              <a:t>certain over-the-road bus </a:t>
            </a:r>
            <a:r>
              <a:rPr lang="en-US" dirty="0" smtClean="0"/>
              <a:t>operator recommends designation of cybersecurity coordinator, reporting of cybersecurity incidents to CISA, developing and implementing a cybersecurity incident response plan, and completing a cybersecurity vulnerability assessment.  </a:t>
            </a:r>
          </a:p>
          <a:p>
            <a:pPr marL="342900" indent="-342900"/>
            <a:r>
              <a:rPr lang="en-US" b="1" dirty="0"/>
              <a:t>Surface Transportation IC-2022-01 (February 2022) </a:t>
            </a:r>
            <a:r>
              <a:rPr lang="en-US" dirty="0"/>
              <a:t>for railroads, public transportation agencies, and </a:t>
            </a:r>
            <a:r>
              <a:rPr lang="en-US" u="sng" dirty="0"/>
              <a:t>certain over-the-road bus </a:t>
            </a:r>
            <a:r>
              <a:rPr lang="en-US" dirty="0"/>
              <a:t>operators recommended reviewing and implementing the recommended actions in the Joint Cybersecurity Alert, Understanding and Mitigating Russian State-Sponsored Cyber Threats to U.S. Critical Infrastructure and the Cybersecurity and Infrastructure Security Agency’s “Shields Up” site.</a:t>
            </a:r>
          </a:p>
          <a:p>
            <a:pPr marL="342900" indent="-342900"/>
            <a:endParaRPr lang="en-US" dirty="0"/>
          </a:p>
        </p:txBody>
      </p:sp>
      <p:sp>
        <p:nvSpPr>
          <p:cNvPr id="3" name="Title 2"/>
          <p:cNvSpPr>
            <a:spLocks noGrp="1"/>
          </p:cNvSpPr>
          <p:nvPr>
            <p:ph type="title"/>
          </p:nvPr>
        </p:nvSpPr>
        <p:spPr>
          <a:xfrm>
            <a:off x="2682240" y="0"/>
            <a:ext cx="8557260" cy="1476375"/>
          </a:xfrm>
        </p:spPr>
        <p:txBody>
          <a:bodyPr>
            <a:noAutofit/>
          </a:bodyPr>
          <a:lstStyle/>
          <a:p>
            <a:r>
              <a:rPr lang="en-US" dirty="0"/>
              <a:t>TSA Information Circulars </a:t>
            </a:r>
            <a:r>
              <a:rPr lang="en-US" dirty="0" smtClean="0"/>
              <a:t>(Cyber)</a:t>
            </a:r>
            <a:endParaRPr lang="en-US" dirty="0"/>
          </a:p>
        </p:txBody>
      </p:sp>
      <p:sp>
        <p:nvSpPr>
          <p:cNvPr id="4" name="Slide Number Placeholder 3"/>
          <p:cNvSpPr>
            <a:spLocks noGrp="1"/>
          </p:cNvSpPr>
          <p:nvPr>
            <p:ph type="sldNum" sz="quarter" idx="12"/>
          </p:nvPr>
        </p:nvSpPr>
        <p:spPr/>
        <p:txBody>
          <a:bodyPr/>
          <a:lstStyle/>
          <a:p>
            <a:fld id="{74CBFA20-B4E7-4596-B297-2104E2AA8F65}" type="slidenum">
              <a:rPr lang="en-US" smtClean="0"/>
              <a:pPr/>
              <a:t>9</a:t>
            </a:fld>
            <a:endParaRPr lang="en-US" dirty="0"/>
          </a:p>
        </p:txBody>
      </p:sp>
    </p:spTree>
    <p:extLst>
      <p:ext uri="{BB962C8B-B14F-4D97-AF65-F5344CB8AC3E}">
        <p14:creationId xmlns:p14="http://schemas.microsoft.com/office/powerpoint/2010/main" val="28078251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TSA Internal Powerpoint Colors">
      <a:dk1>
        <a:sysClr val="windowText" lastClr="000000"/>
      </a:dk1>
      <a:lt1>
        <a:sysClr val="window" lastClr="FFFFFF"/>
      </a:lt1>
      <a:dk2>
        <a:srgbClr val="005288"/>
      </a:dk2>
      <a:lt2>
        <a:srgbClr val="D8D8D8"/>
      </a:lt2>
      <a:accent1>
        <a:srgbClr val="0078AD"/>
      </a:accent1>
      <a:accent2>
        <a:srgbClr val="ED7D31"/>
      </a:accent2>
      <a:accent3>
        <a:srgbClr val="A5A5A5"/>
      </a:accent3>
      <a:accent4>
        <a:srgbClr val="FFC000"/>
      </a:accent4>
      <a:accent5>
        <a:srgbClr val="B488CC"/>
      </a:accent5>
      <a:accent6>
        <a:srgbClr val="598600"/>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8E8280CC-18C3-4D94-BD56-E1A0F6D3262E}" vid="{25B72635-8B72-4EC9-89F6-ECEA557AF24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4AF0A2E4507544DA91258AF5D6A3B7A" ma:contentTypeVersion="2" ma:contentTypeDescription="Create a new document." ma:contentTypeScope="" ma:versionID="3db9a69b4b7d98de0b19404269a13322">
  <xsd:schema xmlns:xsd="http://www.w3.org/2001/XMLSchema" xmlns:xs="http://www.w3.org/2001/XMLSchema" xmlns:p="http://schemas.microsoft.com/office/2006/metadata/properties" xmlns:ns2="4422143d-08ca-43fc-b037-012076db4591" targetNamespace="http://schemas.microsoft.com/office/2006/metadata/properties" ma:root="true" ma:fieldsID="78ff273a63fbf3cf206347497abe2014" ns2:_="">
    <xsd:import namespace="4422143d-08ca-43fc-b037-012076db4591"/>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22143d-08ca-43fc-b037-012076db45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AB9DB79-B736-466A-B601-D0E5A0F978E8}">
  <ds:schemaRef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4422143d-08ca-43fc-b037-012076db4591"/>
    <ds:schemaRef ds:uri="http://www.w3.org/XML/1998/namespace"/>
    <ds:schemaRef ds:uri="http://purl.org/dc/terms/"/>
  </ds:schemaRefs>
</ds:datastoreItem>
</file>

<file path=customXml/itemProps2.xml><?xml version="1.0" encoding="utf-8"?>
<ds:datastoreItem xmlns:ds="http://schemas.openxmlformats.org/officeDocument/2006/customXml" ds:itemID="{2BEE3440-A724-4A5A-9810-4FD3ECAC3F25}">
  <ds:schemaRefs>
    <ds:schemaRef ds:uri="4422143d-08ca-43fc-b037-012076db459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EAE24B8-4141-47D2-ADFA-61B3401C0D2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TSA PowerPoint Template FOUO 16x9</Template>
  <TotalTime>10380</TotalTime>
  <Words>1569</Words>
  <Application>Microsoft Office PowerPoint</Application>
  <PresentationFormat>Widescreen</PresentationFormat>
  <Paragraphs>161</Paragraphs>
  <Slides>18</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Courier New</vt:lpstr>
      <vt:lpstr>Wingdings</vt:lpstr>
      <vt:lpstr>Office Theme</vt:lpstr>
      <vt:lpstr>TSA Updates Ben Currier Surface Policy Division Policy, Plans, &amp; Engagement</vt:lpstr>
      <vt:lpstr>Agenda </vt:lpstr>
      <vt:lpstr>Security Training Rule - OTRB</vt:lpstr>
      <vt:lpstr>Urban Areas Covered by the Rule</vt:lpstr>
      <vt:lpstr>Applicability Flowchart</vt:lpstr>
      <vt:lpstr>Key Requirements of the Rule</vt:lpstr>
      <vt:lpstr>Required Elements of Security Training </vt:lpstr>
      <vt:lpstr>How to Notify TSA if the Rule Applies to your Company</vt:lpstr>
      <vt:lpstr>TSA Information Circulars (Cyber)</vt:lpstr>
      <vt:lpstr>TSA Information Circulars (Cyber) cont.</vt:lpstr>
      <vt:lpstr>Future Cyber Policy/Rulemaking</vt:lpstr>
      <vt:lpstr>Security Initiatives and Resources</vt:lpstr>
      <vt:lpstr>Security Initiatives and Resources </vt:lpstr>
      <vt:lpstr>TSA BASE Program</vt:lpstr>
      <vt:lpstr>BASE Procedures &amp; Benefits</vt:lpstr>
      <vt:lpstr>TSA - Surface Operations Field Leadership</vt:lpstr>
      <vt:lpstr>Questions &amp; Contact Information</vt:lpstr>
      <vt:lpstr>PowerPoint Presentation</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Le, Kim</dc:creator>
  <cp:lastModifiedBy>Currier, Benjamin</cp:lastModifiedBy>
  <cp:revision>291</cp:revision>
  <cp:lastPrinted>2022-06-15T23:28:27Z</cp:lastPrinted>
  <dcterms:created xsi:type="dcterms:W3CDTF">2020-10-14T14:32:52Z</dcterms:created>
  <dcterms:modified xsi:type="dcterms:W3CDTF">2023-02-01T21:56:37Z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0x010100D4AF0A2E4507544DA91258AF5D6A3B7A</vt:lpwstr>
  </property>
</Properties>
</file>