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7" r:id="rId8"/>
    <p:sldId id="262" r:id="rId9"/>
    <p:sldId id="260" r:id="rId10"/>
    <p:sldId id="269" r:id="rId11"/>
    <p:sldId id="268" r:id="rId12"/>
    <p:sldId id="263" r:id="rId13"/>
    <p:sldId id="264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lock, Lori" initials="PL" lastIdx="1" clrIdx="0">
    <p:extLst>
      <p:ext uri="{19B8F6BF-5375-455C-9EA6-DF929625EA0E}">
        <p15:presenceInfo xmlns:p15="http://schemas.microsoft.com/office/powerpoint/2012/main" userId="S-1-5-21-3355928812-2987266552-3832335411-75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DDBD4-8F2C-434B-829A-0D810F9A0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90" y="685799"/>
            <a:ext cx="10939220" cy="297180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California </a:t>
            </a:r>
            <a:r>
              <a:rPr lang="en-US" sz="6000" b="1" dirty="0" err="1">
                <a:solidFill>
                  <a:schemeClr val="bg1"/>
                </a:solidFill>
              </a:rPr>
              <a:t>dmv</a:t>
            </a:r>
            <a:r>
              <a:rPr lang="en-US" sz="6000" b="1" dirty="0">
                <a:solidFill>
                  <a:schemeClr val="bg1"/>
                </a:solidFill>
              </a:rPr>
              <a:t/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employer 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pull notice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0D6B9A-E26E-4CA0-A453-DC6D45A5C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0" y="3702354"/>
            <a:ext cx="9591903" cy="2469847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Best Practices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73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239D6-330A-4885-B0B4-6910F4917BA2}"/>
              </a:ext>
            </a:extLst>
          </p:cNvPr>
          <p:cNvSpPr txBox="1"/>
          <p:nvPr/>
        </p:nvSpPr>
        <p:spPr>
          <a:xfrm>
            <a:off x="478972" y="653144"/>
            <a:ext cx="114082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SELF – CERTIFCATION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NON – EXCEPTED INTERSTATE (NI)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vs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NON – EXCEPTED INTRASTATE (NA)</a:t>
            </a:r>
          </a:p>
        </p:txBody>
      </p:sp>
      <p:pic>
        <p:nvPicPr>
          <p:cNvPr id="6" name="Picture 5" descr="A close up of a womans face&#10;&#10;Description generated with high confidence">
            <a:extLst>
              <a:ext uri="{FF2B5EF4-FFF2-40B4-BE49-F238E27FC236}">
                <a16:creationId xmlns:a16="http://schemas.microsoft.com/office/drawing/2014/main" xmlns="" id="{C80E8EF4-8AC5-497E-9FEB-20A9241BF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2" y="4814316"/>
            <a:ext cx="1865376" cy="1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D1B97-5015-48A6-8B73-FC0367D6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57201"/>
            <a:ext cx="5760131" cy="1008742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40 or k restriction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6032BCB-54FE-44F9-AA06-16F789631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611" y="1362507"/>
            <a:ext cx="10575360" cy="5756749"/>
          </a:xfrm>
        </p:spPr>
      </p:pic>
    </p:spTree>
    <p:extLst>
      <p:ext uri="{BB962C8B-B14F-4D97-AF65-F5344CB8AC3E}">
        <p14:creationId xmlns:p14="http://schemas.microsoft.com/office/powerpoint/2010/main" val="21485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05FF8-F6FA-45AB-915E-B71B32D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81000"/>
            <a:ext cx="4162108" cy="30479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Commercial Driver  License Application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44c</a:t>
            </a:r>
          </a:p>
        </p:txBody>
      </p:sp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6DEF5DC7-D407-4E58-9619-16DD41C33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5440" y="0"/>
            <a:ext cx="5305108" cy="6892480"/>
          </a:xfrm>
        </p:spPr>
      </p:pic>
    </p:spTree>
    <p:extLst>
      <p:ext uri="{BB962C8B-B14F-4D97-AF65-F5344CB8AC3E}">
        <p14:creationId xmlns:p14="http://schemas.microsoft.com/office/powerpoint/2010/main" val="39938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09E57-96B4-4087-9536-5B126703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55320"/>
            <a:ext cx="7271068" cy="1257205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b="1" dirty="0">
                <a:solidFill>
                  <a:schemeClr val="bg1"/>
                </a:solidFill>
              </a:rPr>
              <a:t>44 c  self certification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728D8A0-6C68-4E41-BDFA-26EA2B3A3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21" y="2438400"/>
            <a:ext cx="11987279" cy="2926080"/>
          </a:xfrm>
        </p:spPr>
      </p:pic>
    </p:spTree>
    <p:extLst>
      <p:ext uri="{BB962C8B-B14F-4D97-AF65-F5344CB8AC3E}">
        <p14:creationId xmlns:p14="http://schemas.microsoft.com/office/powerpoint/2010/main" val="40127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58ADC-A4E6-4657-A107-9F27FA9A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74171"/>
            <a:ext cx="3343502" cy="74022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Interim cdl</a:t>
            </a:r>
          </a:p>
        </p:txBody>
      </p:sp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8B378CC8-28C0-4A73-B70B-A86D5FFD6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281" y="1475282"/>
            <a:ext cx="9324575" cy="7959003"/>
          </a:xfrm>
        </p:spPr>
      </p:pic>
    </p:spTree>
    <p:extLst>
      <p:ext uri="{BB962C8B-B14F-4D97-AF65-F5344CB8AC3E}">
        <p14:creationId xmlns:p14="http://schemas.microsoft.com/office/powerpoint/2010/main" val="26025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54CDAA-8454-4736-81BE-BFB9ABE4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001486"/>
            <a:ext cx="10332131" cy="58565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Thank you!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Lori Pielock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Safety compliance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greyhound lines, </a:t>
            </a:r>
            <a:r>
              <a:rPr lang="en-US" b="1" i="1" dirty="0" err="1">
                <a:solidFill>
                  <a:schemeClr val="bg1"/>
                </a:solidFill>
              </a:rPr>
              <a:t>inc</a:t>
            </a: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LORI.PIELOCK@GREYHOUND.COM</a:t>
            </a:r>
            <a:br>
              <a:rPr lang="en-US" b="1" i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4558B-B68A-46D2-A2C9-D051B889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51086"/>
            <a:ext cx="9388702" cy="184331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Must enroll Commercial drivers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Must sign and date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6662-07FF-437F-95A7-A386D5AE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388702" cy="3102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1808.1 CVC</a:t>
            </a:r>
          </a:p>
        </p:txBody>
      </p:sp>
    </p:spTree>
    <p:extLst>
      <p:ext uri="{BB962C8B-B14F-4D97-AF65-F5344CB8AC3E}">
        <p14:creationId xmlns:p14="http://schemas.microsoft.com/office/powerpoint/2010/main" val="24415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2E4A9-461D-4521-B21B-9A94314E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                      Secure File Transfer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                      </a:t>
            </a:r>
            <a:r>
              <a:rPr lang="en-US" b="1" i="1" dirty="0" err="1">
                <a:solidFill>
                  <a:schemeClr val="bg1"/>
                </a:solidFill>
              </a:rPr>
              <a:t>epn</a:t>
            </a:r>
            <a:r>
              <a:rPr lang="en-US" b="1" i="1" dirty="0">
                <a:solidFill>
                  <a:schemeClr val="bg1"/>
                </a:solidFill>
              </a:rPr>
              <a:t>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234015-45BB-4152-86B3-48EBA8F2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433731" cy="3973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ACCOUNT SET UP:</a:t>
            </a:r>
          </a:p>
          <a:p>
            <a:pPr marL="0" indent="0">
              <a:buNone/>
            </a:pPr>
            <a:r>
              <a:rPr lang="en-US" sz="4800" b="1" i="1" dirty="0"/>
              <a:t>        *BY MAIL</a:t>
            </a:r>
          </a:p>
          <a:p>
            <a:pPr marL="0" indent="0">
              <a:buNone/>
            </a:pPr>
            <a:r>
              <a:rPr lang="en-US" sz="4800" b="1" i="1" dirty="0"/>
              <a:t>              or</a:t>
            </a:r>
          </a:p>
          <a:p>
            <a:pPr marL="0" indent="0">
              <a:buNone/>
            </a:pPr>
            <a:r>
              <a:rPr lang="en-US" sz="4800" b="1" i="1" dirty="0"/>
              <a:t>        *ELECTRONIC </a:t>
            </a:r>
          </a:p>
        </p:txBody>
      </p:sp>
    </p:spTree>
    <p:extLst>
      <p:ext uri="{BB962C8B-B14F-4D97-AF65-F5344CB8AC3E}">
        <p14:creationId xmlns:p14="http://schemas.microsoft.com/office/powerpoint/2010/main" val="13034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325CE-B8F6-4451-A1CF-F71C6AC9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301067"/>
            <a:ext cx="9853159" cy="1507067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ANNUAL RECORDS (12 </a:t>
            </a:r>
            <a:r>
              <a:rPr lang="en-US" b="1" i="1" dirty="0" err="1">
                <a:solidFill>
                  <a:schemeClr val="bg1"/>
                </a:solidFill>
              </a:rPr>
              <a:t>mo</a:t>
            </a:r>
            <a:r>
              <a:rPr lang="en-US" b="1" i="1" dirty="0">
                <a:solidFill>
                  <a:schemeClr val="bg1"/>
                </a:solidFill>
              </a:rPr>
              <a:t> driver record)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NOTIFICATION OF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23776C-94D2-4171-A444-994A602A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REVIEWING RECORDS</a:t>
            </a:r>
          </a:p>
        </p:txBody>
      </p:sp>
    </p:spTree>
    <p:extLst>
      <p:ext uri="{BB962C8B-B14F-4D97-AF65-F5344CB8AC3E}">
        <p14:creationId xmlns:p14="http://schemas.microsoft.com/office/powerpoint/2010/main" val="7951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FD48FB1-66D8-4676-B0AA-C139A1DB78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033F5AE-6728-4F19-8DED-658E674B3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2C7D74A-18BA-4709-A808-44E8815C4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164A3F-1561-4039-8185-AB0EEB713E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A35DB53-42BE-460E-9CA1-1294C9846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C5BDD1EA-D8C1-45AF-9F0A-14A2A137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B8065-D2CC-47DB-993C-A4470861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571" y="1778001"/>
            <a:ext cx="2981857" cy="12951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12 Mo driver rec </a:t>
            </a:r>
          </a:p>
        </p:txBody>
      </p:sp>
      <p:sp>
        <p:nvSpPr>
          <p:cNvPr id="24" name="Snip Diagonal Corner Rectangle 6">
            <a:extLst>
              <a:ext uri="{FF2B5EF4-FFF2-40B4-BE49-F238E27FC236}">
                <a16:creationId xmlns:a16="http://schemas.microsoft.com/office/drawing/2014/main" xmlns="" id="{14354E08-0068-48D7-A8AD-84C7B1CF5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24C80E6-6A21-441A-89EF-080646080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54"/>
          <a:stretch/>
        </p:blipFill>
        <p:spPr>
          <a:xfrm>
            <a:off x="373572" y="609601"/>
            <a:ext cx="8459825" cy="5993256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779F34F-2960-4B81-BA08-445B6F6A0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0A57ACC-416F-4A5D-B7F7-DDA9886A3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6522B4F-50C4-4FCE-8AE2-3789D63ED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2C3978FC-B5D1-42BE-B086-BC2A733D58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CED99F1-340D-4970-8E66-3B28E92711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0A54E39-63C0-4847-A766-C6B74FEB48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22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4A347-6CA7-4233-86FC-D2670177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880" y="224167"/>
            <a:ext cx="7116731" cy="133662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 *NOTIFICATION OF ACTIVITY</a:t>
            </a:r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49070F3-90EB-428D-9D45-EA2D601F4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131" y="1340070"/>
            <a:ext cx="10045200" cy="5299176"/>
          </a:xfrm>
        </p:spPr>
      </p:pic>
    </p:spTree>
    <p:extLst>
      <p:ext uri="{BB962C8B-B14F-4D97-AF65-F5344CB8AC3E}">
        <p14:creationId xmlns:p14="http://schemas.microsoft.com/office/powerpoint/2010/main" val="24697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5E34B-3DFA-4168-A88A-FC438377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30630"/>
            <a:ext cx="10493820" cy="1553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When dot medical is not on file with </a:t>
            </a:r>
            <a:r>
              <a:rPr lang="en-US" b="1" dirty="0" err="1">
                <a:solidFill>
                  <a:schemeClr val="bg1"/>
                </a:solidFill>
              </a:rPr>
              <a:t>dmv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06CA4B0-A0C2-4D77-B0F6-C6B418937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721" y="1561417"/>
            <a:ext cx="10493820" cy="5165953"/>
          </a:xfrm>
        </p:spPr>
      </p:pic>
    </p:spTree>
    <p:extLst>
      <p:ext uri="{BB962C8B-B14F-4D97-AF65-F5344CB8AC3E}">
        <p14:creationId xmlns:p14="http://schemas.microsoft.com/office/powerpoint/2010/main" val="1058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EB80A-15CA-4D17-9F71-13A88D17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0" y="812800"/>
            <a:ext cx="1901370" cy="5515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Review</a:t>
            </a:r>
          </a:p>
        </p:txBody>
      </p:sp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C369FE58-ABF4-41ED-8512-5939E4D8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844" y="812800"/>
            <a:ext cx="10884213" cy="841052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F4EC5A-B2A7-4102-BEA4-949E64FEA97D}"/>
              </a:ext>
            </a:extLst>
          </p:cNvPr>
          <p:cNvSpPr txBox="1"/>
          <p:nvPr/>
        </p:nvSpPr>
        <p:spPr>
          <a:xfrm>
            <a:off x="8781143" y="2264230"/>
            <a:ext cx="341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DON’T FORGET TO SIGN &amp; DATE!!!</a:t>
            </a:r>
          </a:p>
        </p:txBody>
      </p:sp>
    </p:spTree>
    <p:extLst>
      <p:ext uri="{BB962C8B-B14F-4D97-AF65-F5344CB8AC3E}">
        <p14:creationId xmlns:p14="http://schemas.microsoft.com/office/powerpoint/2010/main" val="18557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FD48FB1-66D8-4676-B0AA-C139A1DB78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033F5AE-6728-4F19-8DED-658E674B3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2C7D74A-18BA-4709-A808-44E8815C4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5164A3F-1561-4039-8185-AB0EEB713E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A35DB53-42BE-460E-9CA1-1294C9846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58A973E8-C2D4-4C81-8ADE-C5C021A615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75215-4653-40F1-BE9F-76E52BC1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0" y="5742045"/>
            <a:ext cx="10610371" cy="8111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/>
              <a:t>Pull Notice Spread sheet  10/10/18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08E251A-5371-4E82-A0F3-2CA0C15AB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31AC21F-237B-4CA8-BC96-29F3607FA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959094C-A1B3-4AD4-9AAE-0FCDDD798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5EC0EFA-8A7F-4299-A623-3EE741461B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965D7216-F9AF-42BE-99AD-1904DEF69C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CDE3349B-AD7F-48C8-9300-D81D694367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Diagonal Corner Rectangle 12">
            <a:extLst>
              <a:ext uri="{FF2B5EF4-FFF2-40B4-BE49-F238E27FC236}">
                <a16:creationId xmlns:a16="http://schemas.microsoft.com/office/drawing/2014/main" xmlns="" id="{E05CABE9-5E7C-4773-BFCD-24B199FA1A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08.01.18 Pull Notice Tracking - Excel">
            <a:extLst>
              <a:ext uri="{FF2B5EF4-FFF2-40B4-BE49-F238E27FC236}">
                <a16:creationId xmlns:a16="http://schemas.microsoft.com/office/drawing/2014/main" xmlns="" id="{30B9937F-8D4E-4D97-843F-19514A381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4905"/>
          <a:stretch/>
        </p:blipFill>
        <p:spPr>
          <a:xfrm>
            <a:off x="308718" y="353787"/>
            <a:ext cx="15073416" cy="5323113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28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2559</TotalTime>
  <Words>101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 Black</vt:lpstr>
      <vt:lpstr>Century Gothic</vt:lpstr>
      <vt:lpstr>Wingdings 3</vt:lpstr>
      <vt:lpstr>Slice</vt:lpstr>
      <vt:lpstr>California dmv employer  pull notice program</vt:lpstr>
      <vt:lpstr>Must enroll Commercial drivers Must sign and date records</vt:lpstr>
      <vt:lpstr>                      Secure File Transfer                       epn agent</vt:lpstr>
      <vt:lpstr>ANNUAL RECORDS (12 mo driver record) NOTIFICATION OF ACTIVITY</vt:lpstr>
      <vt:lpstr>12 Mo driver rec </vt:lpstr>
      <vt:lpstr> *NOTIFICATION OF ACTIVITY</vt:lpstr>
      <vt:lpstr>When dot medical is not on file with dmv</vt:lpstr>
      <vt:lpstr>Review</vt:lpstr>
      <vt:lpstr>Pull Notice Spread sheet  10/10/18</vt:lpstr>
      <vt:lpstr>PowerPoint Presentation</vt:lpstr>
      <vt:lpstr>40 or k restriction</vt:lpstr>
      <vt:lpstr>Commercial Driver  License Application 44c</vt:lpstr>
      <vt:lpstr>  44 c  self certification</vt:lpstr>
      <vt:lpstr>Interim cdl</vt:lpstr>
      <vt:lpstr>    Thank you!    Lori Pielock Safety compliance greyhound lines, inc LORI.PIELOCK@GREYHOUND.COM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dmv employer pull notice program</dc:title>
  <dc:creator>Pielock, Lori</dc:creator>
  <cp:lastModifiedBy>Alan Smith</cp:lastModifiedBy>
  <cp:revision>35</cp:revision>
  <dcterms:created xsi:type="dcterms:W3CDTF">2018-10-10T18:40:29Z</dcterms:created>
  <dcterms:modified xsi:type="dcterms:W3CDTF">2018-10-21T21:02:06Z</dcterms:modified>
</cp:coreProperties>
</file>