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6" r:id="rId4"/>
    <p:sldId id="297" r:id="rId5"/>
    <p:sldId id="29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2" r:id="rId28"/>
    <p:sldId id="293" r:id="rId29"/>
    <p:sldId id="294" r:id="rId30"/>
    <p:sldId id="29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17270-BDE7-40A9-A83B-03B3AAF522EC}" v="86" dt="2023-11-03T21:10:26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Shanker" userId="6eb9dbe502230f34" providerId="LiveId" clId="{5AE17270-BDE7-40A9-A83B-03B3AAF522EC}"/>
    <pc:docChg chg="undo redo custSel addSld delSld modSld">
      <pc:chgData name="Jeff Shanker" userId="6eb9dbe502230f34" providerId="LiveId" clId="{5AE17270-BDE7-40A9-A83B-03B3AAF522EC}" dt="2023-11-03T21:10:31.614" v="476" actId="403"/>
      <pc:docMkLst>
        <pc:docMk/>
      </pc:docMkLst>
      <pc:sldChg chg="addSp delSp modSp mod">
        <pc:chgData name="Jeff Shanker" userId="6eb9dbe502230f34" providerId="LiveId" clId="{5AE17270-BDE7-40A9-A83B-03B3AAF522EC}" dt="2023-11-03T21:06:18.610" v="407" actId="120"/>
        <pc:sldMkLst>
          <pc:docMk/>
          <pc:sldMk cId="4120525480" sldId="256"/>
        </pc:sldMkLst>
        <pc:spChg chg="mod">
          <ac:chgData name="Jeff Shanker" userId="6eb9dbe502230f34" providerId="LiveId" clId="{5AE17270-BDE7-40A9-A83B-03B3AAF522EC}" dt="2023-11-03T21:06:18.610" v="407" actId="120"/>
          <ac:spMkLst>
            <pc:docMk/>
            <pc:sldMk cId="4120525480" sldId="256"/>
            <ac:spMk id="2" creationId="{1417A661-5268-DA29-0CA6-277671BC4EFF}"/>
          </ac:spMkLst>
        </pc:spChg>
        <pc:picChg chg="add mod">
          <ac:chgData name="Jeff Shanker" userId="6eb9dbe502230f34" providerId="LiveId" clId="{5AE17270-BDE7-40A9-A83B-03B3AAF522EC}" dt="2023-11-03T20:32:03.748" v="368"/>
          <ac:picMkLst>
            <pc:docMk/>
            <pc:sldMk cId="4120525480" sldId="256"/>
            <ac:picMk id="4" creationId="{41BA48A9-5B05-BC0C-ED83-BEB25EB51863}"/>
          </ac:picMkLst>
        </pc:picChg>
        <pc:picChg chg="del">
          <ac:chgData name="Jeff Shanker" userId="6eb9dbe502230f34" providerId="LiveId" clId="{5AE17270-BDE7-40A9-A83B-03B3AAF522EC}" dt="2023-11-03T20:16:05.470" v="0" actId="478"/>
          <ac:picMkLst>
            <pc:docMk/>
            <pc:sldMk cId="4120525480" sldId="256"/>
            <ac:picMk id="5" creationId="{82CE1521-1215-F01C-90FB-71AB649B6201}"/>
          </ac:picMkLst>
        </pc:picChg>
        <pc:picChg chg="add mod">
          <ac:chgData name="Jeff Shanker" userId="6eb9dbe502230f34" providerId="LiveId" clId="{5AE17270-BDE7-40A9-A83B-03B3AAF522EC}" dt="2023-11-03T20:32:03.748" v="368"/>
          <ac:picMkLst>
            <pc:docMk/>
            <pc:sldMk cId="4120525480" sldId="256"/>
            <ac:picMk id="6" creationId="{A2F1ED5E-6006-9EDB-1B89-5F1AA9B0C592}"/>
          </ac:picMkLst>
        </pc:picChg>
        <pc:picChg chg="add mod">
          <ac:chgData name="Jeff Shanker" userId="6eb9dbe502230f34" providerId="LiveId" clId="{5AE17270-BDE7-40A9-A83B-03B3AAF522EC}" dt="2023-11-03T21:05:33.333" v="372" actId="14100"/>
          <ac:picMkLst>
            <pc:docMk/>
            <pc:sldMk cId="4120525480" sldId="256"/>
            <ac:picMk id="7" creationId="{92DC4623-F335-5E78-5DA6-74EF648371FC}"/>
          </ac:picMkLst>
        </pc:picChg>
      </pc:sldChg>
      <pc:sldChg chg="del">
        <pc:chgData name="Jeff Shanker" userId="6eb9dbe502230f34" providerId="LiveId" clId="{5AE17270-BDE7-40A9-A83B-03B3AAF522EC}" dt="2023-11-03T20:16:08.034" v="1" actId="47"/>
        <pc:sldMkLst>
          <pc:docMk/>
          <pc:sldMk cId="716271558" sldId="258"/>
        </pc:sldMkLst>
      </pc:sldChg>
      <pc:sldChg chg="del">
        <pc:chgData name="Jeff Shanker" userId="6eb9dbe502230f34" providerId="LiveId" clId="{5AE17270-BDE7-40A9-A83B-03B3AAF522EC}" dt="2023-11-03T21:06:32.317" v="408" actId="47"/>
        <pc:sldMkLst>
          <pc:docMk/>
          <pc:sldMk cId="2399894274" sldId="260"/>
        </pc:sldMkLst>
      </pc:sldChg>
      <pc:sldChg chg="del">
        <pc:chgData name="Jeff Shanker" userId="6eb9dbe502230f34" providerId="LiveId" clId="{5AE17270-BDE7-40A9-A83B-03B3AAF522EC}" dt="2023-11-03T20:16:33.303" v="4" actId="47"/>
        <pc:sldMkLst>
          <pc:docMk/>
          <pc:sldMk cId="1963850386" sldId="261"/>
        </pc:sldMkLst>
      </pc:sldChg>
      <pc:sldChg chg="del">
        <pc:chgData name="Jeff Shanker" userId="6eb9dbe502230f34" providerId="LiveId" clId="{5AE17270-BDE7-40A9-A83B-03B3AAF522EC}" dt="2023-11-03T20:16:24.942" v="2" actId="47"/>
        <pc:sldMkLst>
          <pc:docMk/>
          <pc:sldMk cId="3724849564" sldId="262"/>
        </pc:sldMkLst>
      </pc:sldChg>
      <pc:sldChg chg="del">
        <pc:chgData name="Jeff Shanker" userId="6eb9dbe502230f34" providerId="LiveId" clId="{5AE17270-BDE7-40A9-A83B-03B3AAF522EC}" dt="2023-11-03T20:16:26.005" v="3" actId="47"/>
        <pc:sldMkLst>
          <pc:docMk/>
          <pc:sldMk cId="3961300443" sldId="263"/>
        </pc:sldMkLst>
      </pc:sldChg>
      <pc:sldChg chg="del">
        <pc:chgData name="Jeff Shanker" userId="6eb9dbe502230f34" providerId="LiveId" clId="{5AE17270-BDE7-40A9-A83B-03B3AAF522EC}" dt="2023-11-03T20:18:21.865" v="8" actId="47"/>
        <pc:sldMkLst>
          <pc:docMk/>
          <pc:sldMk cId="3122374071" sldId="264"/>
        </pc:sldMkLst>
      </pc:sldChg>
      <pc:sldChg chg="modSp mod">
        <pc:chgData name="Jeff Shanker" userId="6eb9dbe502230f34" providerId="LiveId" clId="{5AE17270-BDE7-40A9-A83B-03B3AAF522EC}" dt="2023-11-03T21:07:38.505" v="445" actId="6549"/>
        <pc:sldMkLst>
          <pc:docMk/>
          <pc:sldMk cId="3773155004" sldId="267"/>
        </pc:sldMkLst>
        <pc:spChg chg="mod">
          <ac:chgData name="Jeff Shanker" userId="6eb9dbe502230f34" providerId="LiveId" clId="{5AE17270-BDE7-40A9-A83B-03B3AAF522EC}" dt="2023-11-03T21:07:38.505" v="445" actId="6549"/>
          <ac:spMkLst>
            <pc:docMk/>
            <pc:sldMk cId="3773155004" sldId="267"/>
            <ac:spMk id="2" creationId="{5D1DCCF1-511D-C59B-96E0-B56017603D98}"/>
          </ac:spMkLst>
        </pc:spChg>
      </pc:sldChg>
      <pc:sldChg chg="addSp modSp mod">
        <pc:chgData name="Jeff Shanker" userId="6eb9dbe502230f34" providerId="LiveId" clId="{5AE17270-BDE7-40A9-A83B-03B3AAF522EC}" dt="2023-11-03T20:30:04.417" v="366" actId="114"/>
        <pc:sldMkLst>
          <pc:docMk/>
          <pc:sldMk cId="1498235374" sldId="270"/>
        </pc:sldMkLst>
        <pc:spChg chg="add mod">
          <ac:chgData name="Jeff Shanker" userId="6eb9dbe502230f34" providerId="LiveId" clId="{5AE17270-BDE7-40A9-A83B-03B3AAF522EC}" dt="2023-11-03T20:30:04.417" v="366" actId="114"/>
          <ac:spMkLst>
            <pc:docMk/>
            <pc:sldMk cId="1498235374" sldId="270"/>
            <ac:spMk id="3" creationId="{52485BBA-4290-AFD8-D447-42D5E4B53842}"/>
          </ac:spMkLst>
        </pc:spChg>
      </pc:sldChg>
      <pc:sldChg chg="del">
        <pc:chgData name="Jeff Shanker" userId="6eb9dbe502230f34" providerId="LiveId" clId="{5AE17270-BDE7-40A9-A83B-03B3AAF522EC}" dt="2023-11-03T20:17:14.489" v="5" actId="47"/>
        <pc:sldMkLst>
          <pc:docMk/>
          <pc:sldMk cId="3271491468" sldId="289"/>
        </pc:sldMkLst>
      </pc:sldChg>
      <pc:sldChg chg="del">
        <pc:chgData name="Jeff Shanker" userId="6eb9dbe502230f34" providerId="LiveId" clId="{5AE17270-BDE7-40A9-A83B-03B3AAF522EC}" dt="2023-11-03T20:31:16.518" v="367" actId="47"/>
        <pc:sldMkLst>
          <pc:docMk/>
          <pc:sldMk cId="1554809286" sldId="291"/>
        </pc:sldMkLst>
      </pc:sldChg>
      <pc:sldChg chg="modSp mod">
        <pc:chgData name="Jeff Shanker" userId="6eb9dbe502230f34" providerId="LiveId" clId="{5AE17270-BDE7-40A9-A83B-03B3AAF522EC}" dt="2023-11-03T21:10:31.614" v="476" actId="403"/>
        <pc:sldMkLst>
          <pc:docMk/>
          <pc:sldMk cId="1316501159" sldId="292"/>
        </pc:sldMkLst>
        <pc:graphicFrameChg chg="mod modGraphic">
          <ac:chgData name="Jeff Shanker" userId="6eb9dbe502230f34" providerId="LiveId" clId="{5AE17270-BDE7-40A9-A83B-03B3AAF522EC}" dt="2023-11-03T21:10:31.614" v="476" actId="403"/>
          <ac:graphicFrameMkLst>
            <pc:docMk/>
            <pc:sldMk cId="1316501159" sldId="292"/>
            <ac:graphicFrameMk id="4" creationId="{CA78625F-2965-5604-04A7-1B0503ACBE77}"/>
          </ac:graphicFrameMkLst>
        </pc:graphicFrameChg>
      </pc:sldChg>
      <pc:sldChg chg="modSp mod">
        <pc:chgData name="Jeff Shanker" userId="6eb9dbe502230f34" providerId="LiveId" clId="{5AE17270-BDE7-40A9-A83B-03B3AAF522EC}" dt="2023-11-03T20:17:55.967" v="7" actId="5793"/>
        <pc:sldMkLst>
          <pc:docMk/>
          <pc:sldMk cId="3873242733" sldId="295"/>
        </pc:sldMkLst>
        <pc:spChg chg="mod">
          <ac:chgData name="Jeff Shanker" userId="6eb9dbe502230f34" providerId="LiveId" clId="{5AE17270-BDE7-40A9-A83B-03B3AAF522EC}" dt="2023-11-03T20:17:55.967" v="7" actId="5793"/>
          <ac:spMkLst>
            <pc:docMk/>
            <pc:sldMk cId="3873242733" sldId="295"/>
            <ac:spMk id="3" creationId="{86AEFF30-CFB5-5B7E-C3B1-CC240BAC27C9}"/>
          </ac:spMkLst>
        </pc:spChg>
      </pc:sldChg>
      <pc:sldChg chg="addSp delSp modSp new mod setBg modAnim">
        <pc:chgData name="Jeff Shanker" userId="6eb9dbe502230f34" providerId="LiveId" clId="{5AE17270-BDE7-40A9-A83B-03B3AAF522EC}" dt="2023-11-03T20:28:28.958" v="287" actId="207"/>
        <pc:sldMkLst>
          <pc:docMk/>
          <pc:sldMk cId="196867962" sldId="298"/>
        </pc:sldMkLst>
        <pc:spChg chg="mod">
          <ac:chgData name="Jeff Shanker" userId="6eb9dbe502230f34" providerId="LiveId" clId="{5AE17270-BDE7-40A9-A83B-03B3AAF522EC}" dt="2023-11-03T20:27:02.529" v="273" actId="26606"/>
          <ac:spMkLst>
            <pc:docMk/>
            <pc:sldMk cId="196867962" sldId="298"/>
            <ac:spMk id="2" creationId="{48EFF8A4-25F3-9560-059F-5F90DE0C8E9F}"/>
          </ac:spMkLst>
        </pc:spChg>
        <pc:spChg chg="add del mod">
          <ac:chgData name="Jeff Shanker" userId="6eb9dbe502230f34" providerId="LiveId" clId="{5AE17270-BDE7-40A9-A83B-03B3AAF522EC}" dt="2023-11-03T20:27:02.529" v="273" actId="26606"/>
          <ac:spMkLst>
            <pc:docMk/>
            <pc:sldMk cId="196867962" sldId="298"/>
            <ac:spMk id="3" creationId="{4A786211-1D72-B0DD-5716-E3C7825D0A65}"/>
          </ac:spMkLst>
        </pc:spChg>
        <pc:spChg chg="add mod">
          <ac:chgData name="Jeff Shanker" userId="6eb9dbe502230f34" providerId="LiveId" clId="{5AE17270-BDE7-40A9-A83B-03B3AAF522EC}" dt="2023-11-03T20:28:25.629" v="286" actId="207"/>
          <ac:spMkLst>
            <pc:docMk/>
            <pc:sldMk cId="196867962" sldId="298"/>
            <ac:spMk id="4" creationId="{662E8574-F513-006A-3442-1F20B8A81F04}"/>
          </ac:spMkLst>
        </pc:spChg>
        <pc:spChg chg="add del">
          <ac:chgData name="Jeff Shanker" userId="6eb9dbe502230f34" providerId="LiveId" clId="{5AE17270-BDE7-40A9-A83B-03B3AAF522EC}" dt="2023-11-03T20:22:38.072" v="184" actId="26606"/>
          <ac:spMkLst>
            <pc:docMk/>
            <pc:sldMk cId="196867962" sldId="298"/>
            <ac:spMk id="6" creationId="{BACC6370-2D7E-4714-9D71-7542949D7D5D}"/>
          </ac:spMkLst>
        </pc:spChg>
        <pc:spChg chg="add del">
          <ac:chgData name="Jeff Shanker" userId="6eb9dbe502230f34" providerId="LiveId" clId="{5AE17270-BDE7-40A9-A83B-03B3AAF522EC}" dt="2023-11-03T20:22:38.072" v="184" actId="26606"/>
          <ac:spMkLst>
            <pc:docMk/>
            <pc:sldMk cId="196867962" sldId="298"/>
            <ac:spMk id="7" creationId="{F68B3F68-107C-434F-AA38-110D5EA91B85}"/>
          </ac:spMkLst>
        </pc:spChg>
        <pc:spChg chg="add del">
          <ac:chgData name="Jeff Shanker" userId="6eb9dbe502230f34" providerId="LiveId" clId="{5AE17270-BDE7-40A9-A83B-03B3AAF522EC}" dt="2023-11-03T20:22:18.363" v="182" actId="26606"/>
          <ac:spMkLst>
            <pc:docMk/>
            <pc:sldMk cId="196867962" sldId="298"/>
            <ac:spMk id="9" creationId="{2E442304-DDBD-4F7B-8017-36BCC863FB40}"/>
          </ac:spMkLst>
        </pc:spChg>
        <pc:spChg chg="add mod">
          <ac:chgData name="Jeff Shanker" userId="6eb9dbe502230f34" providerId="LiveId" clId="{5AE17270-BDE7-40A9-A83B-03B3AAF522EC}" dt="2023-11-03T20:28:21.534" v="285" actId="207"/>
          <ac:spMkLst>
            <pc:docMk/>
            <pc:sldMk cId="196867962" sldId="298"/>
            <ac:spMk id="10" creationId="{2F7E24D1-A58A-DA00-9774-709855E4A2A0}"/>
          </ac:spMkLst>
        </pc:spChg>
        <pc:spChg chg="add del">
          <ac:chgData name="Jeff Shanker" userId="6eb9dbe502230f34" providerId="LiveId" clId="{5AE17270-BDE7-40A9-A83B-03B3AAF522EC}" dt="2023-11-03T20:22:18.363" v="182" actId="26606"/>
          <ac:spMkLst>
            <pc:docMk/>
            <pc:sldMk cId="196867962" sldId="298"/>
            <ac:spMk id="11" creationId="{5E107275-3853-46FD-A241-DE4355A42675}"/>
          </ac:spMkLst>
        </pc:spChg>
        <pc:spChg chg="add mod">
          <ac:chgData name="Jeff Shanker" userId="6eb9dbe502230f34" providerId="LiveId" clId="{5AE17270-BDE7-40A9-A83B-03B3AAF522EC}" dt="2023-11-03T20:28:28.958" v="287" actId="207"/>
          <ac:spMkLst>
            <pc:docMk/>
            <pc:sldMk cId="196867962" sldId="298"/>
            <ac:spMk id="12" creationId="{49AC186B-B8D8-6D8B-D331-55D140ACEE6A}"/>
          </ac:spMkLst>
        </pc:spChg>
        <pc:spChg chg="add del">
          <ac:chgData name="Jeff Shanker" userId="6eb9dbe502230f34" providerId="LiveId" clId="{5AE17270-BDE7-40A9-A83B-03B3AAF522EC}" dt="2023-11-03T20:22:38.072" v="184" actId="26606"/>
          <ac:spMkLst>
            <pc:docMk/>
            <pc:sldMk cId="196867962" sldId="298"/>
            <ac:spMk id="13" creationId="{AAD0DBB9-1A4B-4391-81D4-CB19F9AB918A}"/>
          </ac:spMkLst>
        </pc:spChg>
        <pc:spChg chg="add mod">
          <ac:chgData name="Jeff Shanker" userId="6eb9dbe502230f34" providerId="LiveId" clId="{5AE17270-BDE7-40A9-A83B-03B3AAF522EC}" dt="2023-11-03T20:27:02.529" v="273" actId="26606"/>
          <ac:spMkLst>
            <pc:docMk/>
            <pc:sldMk cId="196867962" sldId="298"/>
            <ac:spMk id="14" creationId="{545D489D-16E1-484D-867B-144368D74B83}"/>
          </ac:spMkLst>
        </pc:spChg>
        <pc:spChg chg="add del">
          <ac:chgData name="Jeff Shanker" userId="6eb9dbe502230f34" providerId="LiveId" clId="{5AE17270-BDE7-40A9-A83B-03B3AAF522EC}" dt="2023-11-03T20:22:38.072" v="184" actId="26606"/>
          <ac:spMkLst>
            <pc:docMk/>
            <pc:sldMk cId="196867962" sldId="298"/>
            <ac:spMk id="15" creationId="{063BBA22-50EA-4C4D-BE05-F1CE4E63AA56}"/>
          </ac:spMkLst>
        </pc:spChg>
        <pc:spChg chg="add mod">
          <ac:chgData name="Jeff Shanker" userId="6eb9dbe502230f34" providerId="LiveId" clId="{5AE17270-BDE7-40A9-A83B-03B3AAF522EC}" dt="2023-11-03T20:27:02.529" v="273" actId="26606"/>
          <ac:spMkLst>
            <pc:docMk/>
            <pc:sldMk cId="196867962" sldId="298"/>
            <ac:spMk id="16" creationId="{49A496F5-B01E-4BF8-9D1E-C4E53B6F9652}"/>
          </ac:spMkLst>
        </pc:spChg>
        <pc:spChg chg="add del">
          <ac:chgData name="Jeff Shanker" userId="6eb9dbe502230f34" providerId="LiveId" clId="{5AE17270-BDE7-40A9-A83B-03B3AAF522EC}" dt="2023-11-03T20:24:41.446" v="204" actId="26606"/>
          <ac:spMkLst>
            <pc:docMk/>
            <pc:sldMk cId="196867962" sldId="298"/>
            <ac:spMk id="17" creationId="{2E442304-DDBD-4F7B-8017-36BCC863FB40}"/>
          </ac:spMkLst>
        </pc:spChg>
        <pc:spChg chg="add del">
          <ac:chgData name="Jeff Shanker" userId="6eb9dbe502230f34" providerId="LiveId" clId="{5AE17270-BDE7-40A9-A83B-03B3AAF522EC}" dt="2023-11-03T20:24:41.446" v="204" actId="26606"/>
          <ac:spMkLst>
            <pc:docMk/>
            <pc:sldMk cId="196867962" sldId="298"/>
            <ac:spMk id="18" creationId="{5E107275-3853-46FD-A241-DE4355A42675}"/>
          </ac:spMkLst>
        </pc:spChg>
        <pc:spChg chg="add mod">
          <ac:chgData name="Jeff Shanker" userId="6eb9dbe502230f34" providerId="LiveId" clId="{5AE17270-BDE7-40A9-A83B-03B3AAF522EC}" dt="2023-11-03T20:27:02.529" v="273" actId="26606"/>
          <ac:spMkLst>
            <pc:docMk/>
            <pc:sldMk cId="196867962" sldId="298"/>
            <ac:spMk id="21" creationId="{6E895C8D-1379-40B8-8B1B-B6F5AEAF0A6C}"/>
          </ac:spMkLst>
        </pc:spChg>
        <pc:spChg chg="add del">
          <ac:chgData name="Jeff Shanker" userId="6eb9dbe502230f34" providerId="LiveId" clId="{5AE17270-BDE7-40A9-A83B-03B3AAF522EC}" dt="2023-11-03T20:27:00.243" v="269" actId="26606"/>
          <ac:spMkLst>
            <pc:docMk/>
            <pc:sldMk cId="196867962" sldId="298"/>
            <ac:spMk id="23" creationId="{DA2E7C1E-2B5A-4BBA-AE51-1CD8C19309D7}"/>
          </ac:spMkLst>
        </pc:spChg>
        <pc:spChg chg="add del">
          <ac:chgData name="Jeff Shanker" userId="6eb9dbe502230f34" providerId="LiveId" clId="{5AE17270-BDE7-40A9-A83B-03B3AAF522EC}" dt="2023-11-03T20:24:14.688" v="193" actId="26606"/>
          <ac:spMkLst>
            <pc:docMk/>
            <pc:sldMk cId="196867962" sldId="298"/>
            <ac:spMk id="24" creationId="{2E442304-DDBD-4F7B-8017-36BCC863FB40}"/>
          </ac:spMkLst>
        </pc:spChg>
        <pc:spChg chg="add del">
          <ac:chgData name="Jeff Shanker" userId="6eb9dbe502230f34" providerId="LiveId" clId="{5AE17270-BDE7-40A9-A83B-03B3AAF522EC}" dt="2023-11-03T20:27:00.243" v="269" actId="26606"/>
          <ac:spMkLst>
            <pc:docMk/>
            <pc:sldMk cId="196867962" sldId="298"/>
            <ac:spMk id="25" creationId="{43DF76B1-5174-4FAF-9D19-FFEE98426836}"/>
          </ac:spMkLst>
        </pc:spChg>
        <pc:spChg chg="add del">
          <ac:chgData name="Jeff Shanker" userId="6eb9dbe502230f34" providerId="LiveId" clId="{5AE17270-BDE7-40A9-A83B-03B3AAF522EC}" dt="2023-11-03T20:24:14.688" v="193" actId="26606"/>
          <ac:spMkLst>
            <pc:docMk/>
            <pc:sldMk cId="196867962" sldId="298"/>
            <ac:spMk id="26" creationId="{5E107275-3853-46FD-A241-DE4355A42675}"/>
          </ac:spMkLst>
        </pc:spChg>
        <pc:spChg chg="add del">
          <ac:chgData name="Jeff Shanker" userId="6eb9dbe502230f34" providerId="LiveId" clId="{5AE17270-BDE7-40A9-A83B-03B3AAF522EC}" dt="2023-11-03T20:27:01.185" v="271" actId="26606"/>
          <ac:spMkLst>
            <pc:docMk/>
            <pc:sldMk cId="196867962" sldId="298"/>
            <ac:spMk id="27" creationId="{AB8C311F-7253-4AED-9701-7FC0708C41C7}"/>
          </ac:spMkLst>
        </pc:spChg>
        <pc:spChg chg="add del">
          <ac:chgData name="Jeff Shanker" userId="6eb9dbe502230f34" providerId="LiveId" clId="{5AE17270-BDE7-40A9-A83B-03B3AAF522EC}" dt="2023-11-03T20:24:17.907" v="195" actId="26606"/>
          <ac:spMkLst>
            <pc:docMk/>
            <pc:sldMk cId="196867962" sldId="298"/>
            <ac:spMk id="28" creationId="{2659FDB4-FCBE-4A89-B46D-43D4FA54464D}"/>
          </ac:spMkLst>
        </pc:spChg>
        <pc:spChg chg="add del">
          <ac:chgData name="Jeff Shanker" userId="6eb9dbe502230f34" providerId="LiveId" clId="{5AE17270-BDE7-40A9-A83B-03B3AAF522EC}" dt="2023-11-03T20:24:19.299" v="197" actId="26606"/>
          <ac:spMkLst>
            <pc:docMk/>
            <pc:sldMk cId="196867962" sldId="298"/>
            <ac:spMk id="30" creationId="{463EEC44-1BA3-44ED-81FC-A644B04B2A44}"/>
          </ac:spMkLst>
        </pc:spChg>
        <pc:spChg chg="add del">
          <ac:chgData name="Jeff Shanker" userId="6eb9dbe502230f34" providerId="LiveId" clId="{5AE17270-BDE7-40A9-A83B-03B3AAF522EC}" dt="2023-11-03T20:24:19.299" v="197" actId="26606"/>
          <ac:spMkLst>
            <pc:docMk/>
            <pc:sldMk cId="196867962" sldId="298"/>
            <ac:spMk id="31" creationId="{7517A47C-B2E5-4B79-8061-D74B1311AF6E}"/>
          </ac:spMkLst>
        </pc:spChg>
        <pc:spChg chg="add del">
          <ac:chgData name="Jeff Shanker" userId="6eb9dbe502230f34" providerId="LiveId" clId="{5AE17270-BDE7-40A9-A83B-03B3AAF522EC}" dt="2023-11-03T20:24:19.299" v="197" actId="26606"/>
          <ac:spMkLst>
            <pc:docMk/>
            <pc:sldMk cId="196867962" sldId="298"/>
            <ac:spMk id="32" creationId="{C505E780-2083-4CB5-A42A-5E0E2908ECC3}"/>
          </ac:spMkLst>
        </pc:spChg>
        <pc:spChg chg="add del">
          <ac:chgData name="Jeff Shanker" userId="6eb9dbe502230f34" providerId="LiveId" clId="{5AE17270-BDE7-40A9-A83B-03B3AAF522EC}" dt="2023-11-03T20:24:19.299" v="197" actId="26606"/>
          <ac:spMkLst>
            <pc:docMk/>
            <pc:sldMk cId="196867962" sldId="298"/>
            <ac:spMk id="33" creationId="{D2C0AE1C-0118-41AE-8A10-7CDCBF10E96F}"/>
          </ac:spMkLst>
        </pc:spChg>
        <pc:spChg chg="add del">
          <ac:chgData name="Jeff Shanker" userId="6eb9dbe502230f34" providerId="LiveId" clId="{5AE17270-BDE7-40A9-A83B-03B3AAF522EC}" dt="2023-11-03T20:27:01.185" v="271" actId="26606"/>
          <ac:spMkLst>
            <pc:docMk/>
            <pc:sldMk cId="196867962" sldId="298"/>
            <ac:spMk id="34" creationId="{E2384209-CB15-4CDF-9D31-C44FD9A3F20D}"/>
          </ac:spMkLst>
        </pc:spChg>
        <pc:spChg chg="add del">
          <ac:chgData name="Jeff Shanker" userId="6eb9dbe502230f34" providerId="LiveId" clId="{5AE17270-BDE7-40A9-A83B-03B3AAF522EC}" dt="2023-11-03T20:24:21.065" v="199" actId="26606"/>
          <ac:spMkLst>
            <pc:docMk/>
            <pc:sldMk cId="196867962" sldId="298"/>
            <ac:spMk id="35" creationId="{DCC231C8-C761-4B31-9B1C-C6D19248C6B3}"/>
          </ac:spMkLst>
        </pc:spChg>
        <pc:spChg chg="add del">
          <ac:chgData name="Jeff Shanker" userId="6eb9dbe502230f34" providerId="LiveId" clId="{5AE17270-BDE7-40A9-A83B-03B3AAF522EC}" dt="2023-11-03T20:27:01.185" v="271" actId="26606"/>
          <ac:spMkLst>
            <pc:docMk/>
            <pc:sldMk cId="196867962" sldId="298"/>
            <ac:spMk id="36" creationId="{2633B3B5-CC90-43F0-8714-D31D1F3F0209}"/>
          </ac:spMkLst>
        </pc:spChg>
        <pc:spChg chg="add del">
          <ac:chgData name="Jeff Shanker" userId="6eb9dbe502230f34" providerId="LiveId" clId="{5AE17270-BDE7-40A9-A83B-03B3AAF522EC}" dt="2023-11-03T20:27:01.185" v="271" actId="26606"/>
          <ac:spMkLst>
            <pc:docMk/>
            <pc:sldMk cId="196867962" sldId="298"/>
            <ac:spMk id="37" creationId="{A8D57A06-A426-446D-B02C-A2DC6B62E45E}"/>
          </ac:spMkLst>
        </pc:spChg>
        <pc:spChg chg="add del">
          <ac:chgData name="Jeff Shanker" userId="6eb9dbe502230f34" providerId="LiveId" clId="{5AE17270-BDE7-40A9-A83B-03B3AAF522EC}" dt="2023-11-03T20:27:02.529" v="273" actId="26606"/>
          <ac:spMkLst>
            <pc:docMk/>
            <pc:sldMk cId="196867962" sldId="298"/>
            <ac:spMk id="39" creationId="{22F15A2D-2324-487D-A02A-BF46C5C580EB}"/>
          </ac:spMkLst>
        </pc:spChg>
        <pc:spChg chg="add del">
          <ac:chgData name="Jeff Shanker" userId="6eb9dbe502230f34" providerId="LiveId" clId="{5AE17270-BDE7-40A9-A83B-03B3AAF522EC}" dt="2023-11-03T20:24:40.305" v="203" actId="26606"/>
          <ac:spMkLst>
            <pc:docMk/>
            <pc:sldMk cId="196867962" sldId="298"/>
            <ac:spMk id="40" creationId="{8DF67618-B87B-4195-8E24-3B126F79FF55}"/>
          </ac:spMkLst>
        </pc:spChg>
        <pc:spChg chg="add del">
          <ac:chgData name="Jeff Shanker" userId="6eb9dbe502230f34" providerId="LiveId" clId="{5AE17270-BDE7-40A9-A83B-03B3AAF522EC}" dt="2023-11-03T20:24:40.305" v="203" actId="26606"/>
          <ac:spMkLst>
            <pc:docMk/>
            <pc:sldMk cId="196867962" sldId="298"/>
            <ac:spMk id="41" creationId="{64960379-9FF9-400A-A8A8-F5AB633FD3BF}"/>
          </ac:spMkLst>
        </pc:spChg>
        <pc:spChg chg="add del">
          <ac:chgData name="Jeff Shanker" userId="6eb9dbe502230f34" providerId="LiveId" clId="{5AE17270-BDE7-40A9-A83B-03B3AAF522EC}" dt="2023-11-03T20:27:02.529" v="273" actId="26606"/>
          <ac:spMkLst>
            <pc:docMk/>
            <pc:sldMk cId="196867962" sldId="298"/>
            <ac:spMk id="43" creationId="{17A7F34E-D418-47E2-9F86-2C45BBC31210}"/>
          </ac:spMkLst>
        </pc:spChg>
        <pc:spChg chg="add del">
          <ac:chgData name="Jeff Shanker" userId="6eb9dbe502230f34" providerId="LiveId" clId="{5AE17270-BDE7-40A9-A83B-03B3AAF522EC}" dt="2023-11-03T20:27:02.529" v="273" actId="26606"/>
          <ac:spMkLst>
            <pc:docMk/>
            <pc:sldMk cId="196867962" sldId="298"/>
            <ac:spMk id="44" creationId="{2AEAFA59-923A-4F54-8B49-44C970BCC323}"/>
          </ac:spMkLst>
        </pc:spChg>
        <pc:grpChg chg="add del">
          <ac:chgData name="Jeff Shanker" userId="6eb9dbe502230f34" providerId="LiveId" clId="{5AE17270-BDE7-40A9-A83B-03B3AAF522EC}" dt="2023-11-03T20:24:40.305" v="203" actId="26606"/>
          <ac:grpSpMkLst>
            <pc:docMk/>
            <pc:sldMk cId="196867962" sldId="298"/>
            <ac:grpSpMk id="42" creationId="{2C491629-AE25-486B-9B22-2CE4EE8F7E47}"/>
          </ac:grpSpMkLst>
        </pc:grpChg>
        <pc:grpChg chg="add del">
          <ac:chgData name="Jeff Shanker" userId="6eb9dbe502230f34" providerId="LiveId" clId="{5AE17270-BDE7-40A9-A83B-03B3AAF522EC}" dt="2023-11-03T20:24:40.305" v="203" actId="26606"/>
          <ac:grpSpMkLst>
            <pc:docMk/>
            <pc:sldMk cId="196867962" sldId="298"/>
            <ac:grpSpMk id="45" creationId="{43F5E015-E085-4624-B431-B42414448684}"/>
          </ac:grpSpMkLst>
        </pc:grpChg>
        <pc:graphicFrameChg chg="add del">
          <ac:chgData name="Jeff Shanker" userId="6eb9dbe502230f34" providerId="LiveId" clId="{5AE17270-BDE7-40A9-A83B-03B3AAF522EC}" dt="2023-11-03T20:22:18.363" v="182" actId="26606"/>
          <ac:graphicFrameMkLst>
            <pc:docMk/>
            <pc:sldMk cId="196867962" sldId="298"/>
            <ac:graphicFrameMk id="5" creationId="{20467ACD-C45D-D621-0069-7669534BDEEC}"/>
          </ac:graphicFrameMkLst>
        </pc:graphicFrameChg>
        <pc:graphicFrameChg chg="add del">
          <ac:chgData name="Jeff Shanker" userId="6eb9dbe502230f34" providerId="LiveId" clId="{5AE17270-BDE7-40A9-A83B-03B3AAF522EC}" dt="2023-11-03T20:22:38.072" v="184" actId="26606"/>
          <ac:graphicFrameMkLst>
            <pc:docMk/>
            <pc:sldMk cId="196867962" sldId="298"/>
            <ac:graphicFrameMk id="8" creationId="{C32D998B-9D9A-A996-3683-1FEA1B73AE12}"/>
          </ac:graphicFrameMkLst>
        </pc:graphicFrameChg>
        <pc:graphicFrameChg chg="add del mod modGraphic">
          <ac:chgData name="Jeff Shanker" userId="6eb9dbe502230f34" providerId="LiveId" clId="{5AE17270-BDE7-40A9-A83B-03B3AAF522EC}" dt="2023-11-03T20:24:41.446" v="204" actId="26606"/>
          <ac:graphicFrameMkLst>
            <pc:docMk/>
            <pc:sldMk cId="196867962" sldId="298"/>
            <ac:graphicFrameMk id="19" creationId="{1498CC3E-A89B-8466-AA41-F4D46E0551B9}"/>
          </ac:graphicFrameMkLst>
        </pc:graphicFrameChg>
        <pc:cxnChg chg="add del">
          <ac:chgData name="Jeff Shanker" userId="6eb9dbe502230f34" providerId="LiveId" clId="{5AE17270-BDE7-40A9-A83B-03B3AAF522EC}" dt="2023-11-03T20:24:17.907" v="195" actId="26606"/>
          <ac:cxnSpMkLst>
            <pc:docMk/>
            <pc:sldMk cId="196867962" sldId="298"/>
            <ac:cxnSpMk id="29" creationId="{C8F51B3F-8331-4E4A-AE96-D47B1006EEAD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91B5B-0834-4000-8D0D-E4FADADB29E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2E7C45-2D77-4265-AF85-512657A22DB2}">
      <dgm:prSet/>
      <dgm:spPr/>
      <dgm:t>
        <a:bodyPr/>
        <a:lstStyle/>
        <a:p>
          <a:r>
            <a:rPr lang="en-US"/>
            <a:t>Entails effective communication and problem-solving abilities and a commitment to overcome problematic situations with learned behavior and available analytical tools</a:t>
          </a:r>
        </a:p>
      </dgm:t>
    </dgm:pt>
    <dgm:pt modelId="{35161BCA-5BD2-4A2C-9812-0C109EF490AE}" type="parTrans" cxnId="{DD30E26D-D799-47AB-9291-765D18DEB546}">
      <dgm:prSet/>
      <dgm:spPr/>
      <dgm:t>
        <a:bodyPr/>
        <a:lstStyle/>
        <a:p>
          <a:endParaRPr lang="en-US"/>
        </a:p>
      </dgm:t>
    </dgm:pt>
    <dgm:pt modelId="{BF733B7C-2030-46A9-B867-8ED1A731587E}" type="sibTrans" cxnId="{DD30E26D-D799-47AB-9291-765D18DEB546}">
      <dgm:prSet/>
      <dgm:spPr/>
      <dgm:t>
        <a:bodyPr/>
        <a:lstStyle/>
        <a:p>
          <a:endParaRPr lang="en-US"/>
        </a:p>
      </dgm:t>
    </dgm:pt>
    <dgm:pt modelId="{31121A0E-8D68-471D-94BD-2E0B72568062}">
      <dgm:prSet/>
      <dgm:spPr/>
      <dgm:t>
        <a:bodyPr/>
        <a:lstStyle/>
        <a:p>
          <a:r>
            <a:rPr lang="en-US"/>
            <a:t>Self-directed, self-disciplined, self-monitored, and self-corrective thinking. </a:t>
          </a:r>
        </a:p>
      </dgm:t>
    </dgm:pt>
    <dgm:pt modelId="{EE34089B-0434-4A85-B9C1-0ADEF0E1D377}" type="parTrans" cxnId="{AF652483-B047-4FDC-9164-1678173F5F87}">
      <dgm:prSet/>
      <dgm:spPr/>
      <dgm:t>
        <a:bodyPr/>
        <a:lstStyle/>
        <a:p>
          <a:endParaRPr lang="en-US"/>
        </a:p>
      </dgm:t>
    </dgm:pt>
    <dgm:pt modelId="{4C4D00E0-D0C9-401B-8780-2AAAB19F01BA}" type="sibTrans" cxnId="{AF652483-B047-4FDC-9164-1678173F5F87}">
      <dgm:prSet/>
      <dgm:spPr/>
      <dgm:t>
        <a:bodyPr/>
        <a:lstStyle/>
        <a:p>
          <a:endParaRPr lang="en-US"/>
        </a:p>
      </dgm:t>
    </dgm:pt>
    <dgm:pt modelId="{D572CEB1-4941-4411-8470-F85CE4E72830}" type="pres">
      <dgm:prSet presAssocID="{B1691B5B-0834-4000-8D0D-E4FADADB29EE}" presName="linear" presStyleCnt="0">
        <dgm:presLayoutVars>
          <dgm:animLvl val="lvl"/>
          <dgm:resizeHandles val="exact"/>
        </dgm:presLayoutVars>
      </dgm:prSet>
      <dgm:spPr/>
    </dgm:pt>
    <dgm:pt modelId="{715AAB28-F82D-4C5A-A4E7-EB9D42B8B20F}" type="pres">
      <dgm:prSet presAssocID="{062E7C45-2D77-4265-AF85-512657A22DB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D27D14-2C94-4BFC-87E3-6FFEF30827C8}" type="pres">
      <dgm:prSet presAssocID="{BF733B7C-2030-46A9-B867-8ED1A731587E}" presName="spacer" presStyleCnt="0"/>
      <dgm:spPr/>
    </dgm:pt>
    <dgm:pt modelId="{F0297D69-5764-4817-AFD8-1891A21244A8}" type="pres">
      <dgm:prSet presAssocID="{31121A0E-8D68-471D-94BD-2E0B7256806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C82A418-11F9-4836-AB21-E0464E484A3D}" type="presOf" srcId="{B1691B5B-0834-4000-8D0D-E4FADADB29EE}" destId="{D572CEB1-4941-4411-8470-F85CE4E72830}" srcOrd="0" destOrd="0" presId="urn:microsoft.com/office/officeart/2005/8/layout/vList2"/>
    <dgm:cxn modelId="{DD30E26D-D799-47AB-9291-765D18DEB546}" srcId="{B1691B5B-0834-4000-8D0D-E4FADADB29EE}" destId="{062E7C45-2D77-4265-AF85-512657A22DB2}" srcOrd="0" destOrd="0" parTransId="{35161BCA-5BD2-4A2C-9812-0C109EF490AE}" sibTransId="{BF733B7C-2030-46A9-B867-8ED1A731587E}"/>
    <dgm:cxn modelId="{AF652483-B047-4FDC-9164-1678173F5F87}" srcId="{B1691B5B-0834-4000-8D0D-E4FADADB29EE}" destId="{31121A0E-8D68-471D-94BD-2E0B72568062}" srcOrd="1" destOrd="0" parTransId="{EE34089B-0434-4A85-B9C1-0ADEF0E1D377}" sibTransId="{4C4D00E0-D0C9-401B-8780-2AAAB19F01BA}"/>
    <dgm:cxn modelId="{8AA7138A-9A7A-4137-9FDB-7A2453B181ED}" type="presOf" srcId="{062E7C45-2D77-4265-AF85-512657A22DB2}" destId="{715AAB28-F82D-4C5A-A4E7-EB9D42B8B20F}" srcOrd="0" destOrd="0" presId="urn:microsoft.com/office/officeart/2005/8/layout/vList2"/>
    <dgm:cxn modelId="{B02179AF-73AA-4258-9723-C05000FCDA1E}" type="presOf" srcId="{31121A0E-8D68-471D-94BD-2E0B72568062}" destId="{F0297D69-5764-4817-AFD8-1891A21244A8}" srcOrd="0" destOrd="0" presId="urn:microsoft.com/office/officeart/2005/8/layout/vList2"/>
    <dgm:cxn modelId="{8314007A-6E5E-4100-B57F-35FD3271F22D}" type="presParOf" srcId="{D572CEB1-4941-4411-8470-F85CE4E72830}" destId="{715AAB28-F82D-4C5A-A4E7-EB9D42B8B20F}" srcOrd="0" destOrd="0" presId="urn:microsoft.com/office/officeart/2005/8/layout/vList2"/>
    <dgm:cxn modelId="{C8F3ED43-3B1B-42F6-8788-C12578A7A06A}" type="presParOf" srcId="{D572CEB1-4941-4411-8470-F85CE4E72830}" destId="{D0D27D14-2C94-4BFC-87E3-6FFEF30827C8}" srcOrd="1" destOrd="0" presId="urn:microsoft.com/office/officeart/2005/8/layout/vList2"/>
    <dgm:cxn modelId="{52BF7F54-DF4E-4C72-9EA7-94A5FE7DAF31}" type="presParOf" srcId="{D572CEB1-4941-4411-8470-F85CE4E72830}" destId="{F0297D69-5764-4817-AFD8-1891A21244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8ADE5-81E0-48AA-BFD4-191BA1F3DF50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621F8-0FFA-4E2A-9A45-7FA3AA21838F}">
      <dgm:prSet/>
      <dgm:spPr/>
      <dgm:t>
        <a:bodyPr/>
        <a:lstStyle/>
        <a:p>
          <a:r>
            <a:rPr lang="en-US" b="1" dirty="0"/>
            <a:t>Great Communicators, that are always polite and nice.</a:t>
          </a:r>
          <a:endParaRPr lang="en-US" dirty="0"/>
        </a:p>
      </dgm:t>
    </dgm:pt>
    <dgm:pt modelId="{86C0E9D1-6509-43DE-A355-05EABEE3992D}" type="parTrans" cxnId="{9C5CF637-CE77-41E8-9B21-8FD100A03E98}">
      <dgm:prSet/>
      <dgm:spPr/>
      <dgm:t>
        <a:bodyPr/>
        <a:lstStyle/>
        <a:p>
          <a:endParaRPr lang="en-US"/>
        </a:p>
      </dgm:t>
    </dgm:pt>
    <dgm:pt modelId="{C785CA7D-649D-40CE-A5B9-DD2DFEDB1A67}" type="sibTrans" cxnId="{9C5CF637-CE77-41E8-9B21-8FD100A03E98}">
      <dgm:prSet/>
      <dgm:spPr/>
      <dgm:t>
        <a:bodyPr/>
        <a:lstStyle/>
        <a:p>
          <a:endParaRPr lang="en-US"/>
        </a:p>
      </dgm:t>
    </dgm:pt>
    <dgm:pt modelId="{8875F4E6-BB10-4D68-82CC-59E01066681F}">
      <dgm:prSet/>
      <dgm:spPr/>
      <dgm:t>
        <a:bodyPr/>
        <a:lstStyle/>
        <a:p>
          <a:r>
            <a:rPr lang="en-US" b="1"/>
            <a:t>Excellent knowledge of the transportation industry and mind-blowing intuition.</a:t>
          </a:r>
          <a:endParaRPr lang="en-US" dirty="0"/>
        </a:p>
      </dgm:t>
    </dgm:pt>
    <dgm:pt modelId="{8D2F3CC5-1C16-42FA-82C9-B46761901B2B}" type="parTrans" cxnId="{D4B088BB-7471-4499-BC01-7220C1C35AFF}">
      <dgm:prSet/>
      <dgm:spPr/>
      <dgm:t>
        <a:bodyPr/>
        <a:lstStyle/>
        <a:p>
          <a:endParaRPr lang="en-US"/>
        </a:p>
      </dgm:t>
    </dgm:pt>
    <dgm:pt modelId="{5E32F511-A02F-4A57-80C9-26235134DACD}" type="sibTrans" cxnId="{D4B088BB-7471-4499-BC01-7220C1C35AFF}">
      <dgm:prSet/>
      <dgm:spPr/>
      <dgm:t>
        <a:bodyPr/>
        <a:lstStyle/>
        <a:p>
          <a:endParaRPr lang="en-US"/>
        </a:p>
      </dgm:t>
    </dgm:pt>
    <dgm:pt modelId="{09BF9960-264D-4C67-BBDF-20738B9625D1}">
      <dgm:prSet/>
      <dgm:spPr/>
      <dgm:t>
        <a:bodyPr/>
        <a:lstStyle/>
        <a:p>
          <a:r>
            <a:rPr lang="en-US" b="1" dirty="0"/>
            <a:t>Is the person that leads the Motorcoach Company to greatness, success depends on his/her leadership capabilities.</a:t>
          </a:r>
          <a:endParaRPr lang="en-US" dirty="0"/>
        </a:p>
      </dgm:t>
    </dgm:pt>
    <dgm:pt modelId="{188B7CD9-F0FE-415A-8635-B2F09E42A25C}" type="parTrans" cxnId="{8C8004BA-0CBA-4FAB-A1D6-834427A9593C}">
      <dgm:prSet/>
      <dgm:spPr/>
      <dgm:t>
        <a:bodyPr/>
        <a:lstStyle/>
        <a:p>
          <a:endParaRPr lang="en-US"/>
        </a:p>
      </dgm:t>
    </dgm:pt>
    <dgm:pt modelId="{8E307F18-4901-47BC-BB37-8475227E22FC}" type="sibTrans" cxnId="{8C8004BA-0CBA-4FAB-A1D6-834427A9593C}">
      <dgm:prSet/>
      <dgm:spPr/>
      <dgm:t>
        <a:bodyPr/>
        <a:lstStyle/>
        <a:p>
          <a:endParaRPr lang="en-US"/>
        </a:p>
      </dgm:t>
    </dgm:pt>
    <dgm:pt modelId="{C408E6DD-1384-4903-9908-FF18423ECD6D}">
      <dgm:prSet custT="1"/>
      <dgm:spPr/>
      <dgm:t>
        <a:bodyPr/>
        <a:lstStyle/>
        <a:p>
          <a:r>
            <a:rPr lang="en-US" sz="2100" b="1" dirty="0"/>
            <a:t>Be a strong leader take your company to Success!</a:t>
          </a:r>
        </a:p>
        <a:p>
          <a:r>
            <a: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Retain your employees</a:t>
          </a:r>
          <a:endParaRPr lang="en-US" sz="3200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6B2D50-BB29-483F-B57C-85D125AFD73E}" type="parTrans" cxnId="{371F7321-BB47-4549-9087-D5AA10A50FD6}">
      <dgm:prSet/>
      <dgm:spPr/>
      <dgm:t>
        <a:bodyPr/>
        <a:lstStyle/>
        <a:p>
          <a:endParaRPr lang="en-US"/>
        </a:p>
      </dgm:t>
    </dgm:pt>
    <dgm:pt modelId="{74880E7C-4FBB-4386-8817-953A80F08EA2}" type="sibTrans" cxnId="{371F7321-BB47-4549-9087-D5AA10A50FD6}">
      <dgm:prSet/>
      <dgm:spPr/>
      <dgm:t>
        <a:bodyPr/>
        <a:lstStyle/>
        <a:p>
          <a:endParaRPr lang="en-US"/>
        </a:p>
      </dgm:t>
    </dgm:pt>
    <dgm:pt modelId="{E715F925-A470-4362-B895-5D5C5902A9BD}" type="pres">
      <dgm:prSet presAssocID="{0FF8ADE5-81E0-48AA-BFD4-191BA1F3DF50}" presName="outerComposite" presStyleCnt="0">
        <dgm:presLayoutVars>
          <dgm:chMax val="5"/>
          <dgm:dir/>
          <dgm:resizeHandles val="exact"/>
        </dgm:presLayoutVars>
      </dgm:prSet>
      <dgm:spPr/>
    </dgm:pt>
    <dgm:pt modelId="{B8D2A98C-D82C-45F3-BCDD-7EAC55E015F1}" type="pres">
      <dgm:prSet presAssocID="{0FF8ADE5-81E0-48AA-BFD4-191BA1F3DF50}" presName="dummyMaxCanvas" presStyleCnt="0">
        <dgm:presLayoutVars/>
      </dgm:prSet>
      <dgm:spPr/>
    </dgm:pt>
    <dgm:pt modelId="{938F0D37-15FA-4427-9E01-5FA807BC292D}" type="pres">
      <dgm:prSet presAssocID="{0FF8ADE5-81E0-48AA-BFD4-191BA1F3DF50}" presName="FourNodes_1" presStyleLbl="node1" presStyleIdx="0" presStyleCnt="4">
        <dgm:presLayoutVars>
          <dgm:bulletEnabled val="1"/>
        </dgm:presLayoutVars>
      </dgm:prSet>
      <dgm:spPr/>
    </dgm:pt>
    <dgm:pt modelId="{ACCDC317-D16F-4ADD-9EB1-542004B6615F}" type="pres">
      <dgm:prSet presAssocID="{0FF8ADE5-81E0-48AA-BFD4-191BA1F3DF50}" presName="FourNodes_2" presStyleLbl="node1" presStyleIdx="1" presStyleCnt="4">
        <dgm:presLayoutVars>
          <dgm:bulletEnabled val="1"/>
        </dgm:presLayoutVars>
      </dgm:prSet>
      <dgm:spPr/>
    </dgm:pt>
    <dgm:pt modelId="{B4244671-F65A-4585-8721-C105C608E8AE}" type="pres">
      <dgm:prSet presAssocID="{0FF8ADE5-81E0-48AA-BFD4-191BA1F3DF50}" presName="FourNodes_3" presStyleLbl="node1" presStyleIdx="2" presStyleCnt="4">
        <dgm:presLayoutVars>
          <dgm:bulletEnabled val="1"/>
        </dgm:presLayoutVars>
      </dgm:prSet>
      <dgm:spPr/>
    </dgm:pt>
    <dgm:pt modelId="{BB27CCE9-5344-42B1-B98F-3E546BD829CD}" type="pres">
      <dgm:prSet presAssocID="{0FF8ADE5-81E0-48AA-BFD4-191BA1F3DF50}" presName="FourNodes_4" presStyleLbl="node1" presStyleIdx="3" presStyleCnt="4">
        <dgm:presLayoutVars>
          <dgm:bulletEnabled val="1"/>
        </dgm:presLayoutVars>
      </dgm:prSet>
      <dgm:spPr/>
    </dgm:pt>
    <dgm:pt modelId="{A5CF2FC9-FC24-4818-92B9-F093EB46879D}" type="pres">
      <dgm:prSet presAssocID="{0FF8ADE5-81E0-48AA-BFD4-191BA1F3DF50}" presName="FourConn_1-2" presStyleLbl="fgAccFollowNode1" presStyleIdx="0" presStyleCnt="3">
        <dgm:presLayoutVars>
          <dgm:bulletEnabled val="1"/>
        </dgm:presLayoutVars>
      </dgm:prSet>
      <dgm:spPr/>
    </dgm:pt>
    <dgm:pt modelId="{660AB3F0-37CC-40BA-AF40-356898DA8A8C}" type="pres">
      <dgm:prSet presAssocID="{0FF8ADE5-81E0-48AA-BFD4-191BA1F3DF50}" presName="FourConn_2-3" presStyleLbl="fgAccFollowNode1" presStyleIdx="1" presStyleCnt="3">
        <dgm:presLayoutVars>
          <dgm:bulletEnabled val="1"/>
        </dgm:presLayoutVars>
      </dgm:prSet>
      <dgm:spPr/>
    </dgm:pt>
    <dgm:pt modelId="{37008425-0E22-483A-BA41-B9F9E565EC62}" type="pres">
      <dgm:prSet presAssocID="{0FF8ADE5-81E0-48AA-BFD4-191BA1F3DF50}" presName="FourConn_3-4" presStyleLbl="fgAccFollowNode1" presStyleIdx="2" presStyleCnt="3">
        <dgm:presLayoutVars>
          <dgm:bulletEnabled val="1"/>
        </dgm:presLayoutVars>
      </dgm:prSet>
      <dgm:spPr/>
    </dgm:pt>
    <dgm:pt modelId="{D529317D-E1D9-4B2C-BF0F-4ADB67DF759A}" type="pres">
      <dgm:prSet presAssocID="{0FF8ADE5-81E0-48AA-BFD4-191BA1F3DF50}" presName="FourNodes_1_text" presStyleLbl="node1" presStyleIdx="3" presStyleCnt="4">
        <dgm:presLayoutVars>
          <dgm:bulletEnabled val="1"/>
        </dgm:presLayoutVars>
      </dgm:prSet>
      <dgm:spPr/>
    </dgm:pt>
    <dgm:pt modelId="{F6461835-BB44-4F22-A3D4-0C4928E8A0FE}" type="pres">
      <dgm:prSet presAssocID="{0FF8ADE5-81E0-48AA-BFD4-191BA1F3DF50}" presName="FourNodes_2_text" presStyleLbl="node1" presStyleIdx="3" presStyleCnt="4">
        <dgm:presLayoutVars>
          <dgm:bulletEnabled val="1"/>
        </dgm:presLayoutVars>
      </dgm:prSet>
      <dgm:spPr/>
    </dgm:pt>
    <dgm:pt modelId="{DB912F7D-F3EC-4202-92A8-3A1FCAA0262F}" type="pres">
      <dgm:prSet presAssocID="{0FF8ADE5-81E0-48AA-BFD4-191BA1F3DF50}" presName="FourNodes_3_text" presStyleLbl="node1" presStyleIdx="3" presStyleCnt="4">
        <dgm:presLayoutVars>
          <dgm:bulletEnabled val="1"/>
        </dgm:presLayoutVars>
      </dgm:prSet>
      <dgm:spPr/>
    </dgm:pt>
    <dgm:pt modelId="{9E1C3487-8755-49F0-BB5F-836DE3033037}" type="pres">
      <dgm:prSet presAssocID="{0FF8ADE5-81E0-48AA-BFD4-191BA1F3DF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71F7321-BB47-4549-9087-D5AA10A50FD6}" srcId="{0FF8ADE5-81E0-48AA-BFD4-191BA1F3DF50}" destId="{C408E6DD-1384-4903-9908-FF18423ECD6D}" srcOrd="3" destOrd="0" parTransId="{C46B2D50-BB29-483F-B57C-85D125AFD73E}" sibTransId="{74880E7C-4FBB-4386-8817-953A80F08EA2}"/>
    <dgm:cxn modelId="{9C5CF637-CE77-41E8-9B21-8FD100A03E98}" srcId="{0FF8ADE5-81E0-48AA-BFD4-191BA1F3DF50}" destId="{DC1621F8-0FFA-4E2A-9A45-7FA3AA21838F}" srcOrd="0" destOrd="0" parTransId="{86C0E9D1-6509-43DE-A355-05EABEE3992D}" sibTransId="{C785CA7D-649D-40CE-A5B9-DD2DFEDB1A67}"/>
    <dgm:cxn modelId="{84F1E438-7F67-4A90-A9A4-7BF08534C77C}" type="presOf" srcId="{DC1621F8-0FFA-4E2A-9A45-7FA3AA21838F}" destId="{938F0D37-15FA-4427-9E01-5FA807BC292D}" srcOrd="0" destOrd="0" presId="urn:microsoft.com/office/officeart/2005/8/layout/vProcess5"/>
    <dgm:cxn modelId="{CF363D3B-1492-4566-93FE-CFF0EB62DE8A}" type="presOf" srcId="{8E307F18-4901-47BC-BB37-8475227E22FC}" destId="{37008425-0E22-483A-BA41-B9F9E565EC62}" srcOrd="0" destOrd="0" presId="urn:microsoft.com/office/officeart/2005/8/layout/vProcess5"/>
    <dgm:cxn modelId="{A66DBC6D-0F78-45B1-8568-94C2A0707D56}" type="presOf" srcId="{09BF9960-264D-4C67-BBDF-20738B9625D1}" destId="{B4244671-F65A-4585-8721-C105C608E8AE}" srcOrd="0" destOrd="0" presId="urn:microsoft.com/office/officeart/2005/8/layout/vProcess5"/>
    <dgm:cxn modelId="{A005446F-E6F4-4F4F-9CE3-ED4E3AEA5737}" type="presOf" srcId="{0FF8ADE5-81E0-48AA-BFD4-191BA1F3DF50}" destId="{E715F925-A470-4362-B895-5D5C5902A9BD}" srcOrd="0" destOrd="0" presId="urn:microsoft.com/office/officeart/2005/8/layout/vProcess5"/>
    <dgm:cxn modelId="{C919D558-0039-4E02-A244-10B680F22B89}" type="presOf" srcId="{DC1621F8-0FFA-4E2A-9A45-7FA3AA21838F}" destId="{D529317D-E1D9-4B2C-BF0F-4ADB67DF759A}" srcOrd="1" destOrd="0" presId="urn:microsoft.com/office/officeart/2005/8/layout/vProcess5"/>
    <dgm:cxn modelId="{EF4ADD8A-28C2-4BC5-8C2F-9CA6CE5672B5}" type="presOf" srcId="{5E32F511-A02F-4A57-80C9-26235134DACD}" destId="{660AB3F0-37CC-40BA-AF40-356898DA8A8C}" srcOrd="0" destOrd="0" presId="urn:microsoft.com/office/officeart/2005/8/layout/vProcess5"/>
    <dgm:cxn modelId="{B876608D-A9BC-4F10-98A1-70664B4316EA}" type="presOf" srcId="{C785CA7D-649D-40CE-A5B9-DD2DFEDB1A67}" destId="{A5CF2FC9-FC24-4818-92B9-F093EB46879D}" srcOrd="0" destOrd="0" presId="urn:microsoft.com/office/officeart/2005/8/layout/vProcess5"/>
    <dgm:cxn modelId="{7E02F99E-C9EF-416D-B012-3EE353980A56}" type="presOf" srcId="{C408E6DD-1384-4903-9908-FF18423ECD6D}" destId="{9E1C3487-8755-49F0-BB5F-836DE3033037}" srcOrd="1" destOrd="0" presId="urn:microsoft.com/office/officeart/2005/8/layout/vProcess5"/>
    <dgm:cxn modelId="{8C8004BA-0CBA-4FAB-A1D6-834427A9593C}" srcId="{0FF8ADE5-81E0-48AA-BFD4-191BA1F3DF50}" destId="{09BF9960-264D-4C67-BBDF-20738B9625D1}" srcOrd="2" destOrd="0" parTransId="{188B7CD9-F0FE-415A-8635-B2F09E42A25C}" sibTransId="{8E307F18-4901-47BC-BB37-8475227E22FC}"/>
    <dgm:cxn modelId="{D4B088BB-7471-4499-BC01-7220C1C35AFF}" srcId="{0FF8ADE5-81E0-48AA-BFD4-191BA1F3DF50}" destId="{8875F4E6-BB10-4D68-82CC-59E01066681F}" srcOrd="1" destOrd="0" parTransId="{8D2F3CC5-1C16-42FA-82C9-B46761901B2B}" sibTransId="{5E32F511-A02F-4A57-80C9-26235134DACD}"/>
    <dgm:cxn modelId="{DCE2F2BC-B6B9-4697-BE72-50B1D239CFCC}" type="presOf" srcId="{C408E6DD-1384-4903-9908-FF18423ECD6D}" destId="{BB27CCE9-5344-42B1-B98F-3E546BD829CD}" srcOrd="0" destOrd="0" presId="urn:microsoft.com/office/officeart/2005/8/layout/vProcess5"/>
    <dgm:cxn modelId="{AD4361BF-9EF2-4AD1-A9B0-2D56E281D803}" type="presOf" srcId="{8875F4E6-BB10-4D68-82CC-59E01066681F}" destId="{ACCDC317-D16F-4ADD-9EB1-542004B6615F}" srcOrd="0" destOrd="0" presId="urn:microsoft.com/office/officeart/2005/8/layout/vProcess5"/>
    <dgm:cxn modelId="{132C83D5-8E37-40E1-A2E9-09CA10BC73F5}" type="presOf" srcId="{8875F4E6-BB10-4D68-82CC-59E01066681F}" destId="{F6461835-BB44-4F22-A3D4-0C4928E8A0FE}" srcOrd="1" destOrd="0" presId="urn:microsoft.com/office/officeart/2005/8/layout/vProcess5"/>
    <dgm:cxn modelId="{F0714FDC-FFB6-4066-9736-7EEC51996258}" type="presOf" srcId="{09BF9960-264D-4C67-BBDF-20738B9625D1}" destId="{DB912F7D-F3EC-4202-92A8-3A1FCAA0262F}" srcOrd="1" destOrd="0" presId="urn:microsoft.com/office/officeart/2005/8/layout/vProcess5"/>
    <dgm:cxn modelId="{066660DE-3E2B-4B56-963D-03148472AA96}" type="presParOf" srcId="{E715F925-A470-4362-B895-5D5C5902A9BD}" destId="{B8D2A98C-D82C-45F3-BCDD-7EAC55E015F1}" srcOrd="0" destOrd="0" presId="urn:microsoft.com/office/officeart/2005/8/layout/vProcess5"/>
    <dgm:cxn modelId="{2E2C9982-B9E0-46BB-A645-337CD3C5621F}" type="presParOf" srcId="{E715F925-A470-4362-B895-5D5C5902A9BD}" destId="{938F0D37-15FA-4427-9E01-5FA807BC292D}" srcOrd="1" destOrd="0" presId="urn:microsoft.com/office/officeart/2005/8/layout/vProcess5"/>
    <dgm:cxn modelId="{D58986BB-E832-47F6-9C7F-1558D048F0C0}" type="presParOf" srcId="{E715F925-A470-4362-B895-5D5C5902A9BD}" destId="{ACCDC317-D16F-4ADD-9EB1-542004B6615F}" srcOrd="2" destOrd="0" presId="urn:microsoft.com/office/officeart/2005/8/layout/vProcess5"/>
    <dgm:cxn modelId="{C449D811-4662-4D7B-A9CD-87369C0C9D1B}" type="presParOf" srcId="{E715F925-A470-4362-B895-5D5C5902A9BD}" destId="{B4244671-F65A-4585-8721-C105C608E8AE}" srcOrd="3" destOrd="0" presId="urn:microsoft.com/office/officeart/2005/8/layout/vProcess5"/>
    <dgm:cxn modelId="{4B076649-8B3C-47CA-96A5-554BA36B758D}" type="presParOf" srcId="{E715F925-A470-4362-B895-5D5C5902A9BD}" destId="{BB27CCE9-5344-42B1-B98F-3E546BD829CD}" srcOrd="4" destOrd="0" presId="urn:microsoft.com/office/officeart/2005/8/layout/vProcess5"/>
    <dgm:cxn modelId="{8A5CFC75-8E20-452F-AC24-8708EC1DFB98}" type="presParOf" srcId="{E715F925-A470-4362-B895-5D5C5902A9BD}" destId="{A5CF2FC9-FC24-4818-92B9-F093EB46879D}" srcOrd="5" destOrd="0" presId="urn:microsoft.com/office/officeart/2005/8/layout/vProcess5"/>
    <dgm:cxn modelId="{F04E6F7F-5AD6-4EC8-88B1-314D18A2A844}" type="presParOf" srcId="{E715F925-A470-4362-B895-5D5C5902A9BD}" destId="{660AB3F0-37CC-40BA-AF40-356898DA8A8C}" srcOrd="6" destOrd="0" presId="urn:microsoft.com/office/officeart/2005/8/layout/vProcess5"/>
    <dgm:cxn modelId="{BFF47CE8-FF3A-4485-9C36-243F699C725D}" type="presParOf" srcId="{E715F925-A470-4362-B895-5D5C5902A9BD}" destId="{37008425-0E22-483A-BA41-B9F9E565EC62}" srcOrd="7" destOrd="0" presId="urn:microsoft.com/office/officeart/2005/8/layout/vProcess5"/>
    <dgm:cxn modelId="{2FA21B7D-0D46-4496-A09C-62665587A5A5}" type="presParOf" srcId="{E715F925-A470-4362-B895-5D5C5902A9BD}" destId="{D529317D-E1D9-4B2C-BF0F-4ADB67DF759A}" srcOrd="8" destOrd="0" presId="urn:microsoft.com/office/officeart/2005/8/layout/vProcess5"/>
    <dgm:cxn modelId="{6721138E-8E2D-47A3-AF9D-A1E3A313545D}" type="presParOf" srcId="{E715F925-A470-4362-B895-5D5C5902A9BD}" destId="{F6461835-BB44-4F22-A3D4-0C4928E8A0FE}" srcOrd="9" destOrd="0" presId="urn:microsoft.com/office/officeart/2005/8/layout/vProcess5"/>
    <dgm:cxn modelId="{167A7907-A90E-4D4A-81BE-CF63E1FC86A0}" type="presParOf" srcId="{E715F925-A470-4362-B895-5D5C5902A9BD}" destId="{DB912F7D-F3EC-4202-92A8-3A1FCAA0262F}" srcOrd="10" destOrd="0" presId="urn:microsoft.com/office/officeart/2005/8/layout/vProcess5"/>
    <dgm:cxn modelId="{EBFBD976-FA29-4935-B3C8-016A186AC637}" type="presParOf" srcId="{E715F925-A470-4362-B895-5D5C5902A9BD}" destId="{9E1C3487-8755-49F0-BB5F-836DE303303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AAB28-F82D-4C5A-A4E7-EB9D42B8B20F}">
      <dsp:nvSpPr>
        <dsp:cNvPr id="0" name=""/>
        <dsp:cNvSpPr/>
      </dsp:nvSpPr>
      <dsp:spPr>
        <a:xfrm>
          <a:off x="0" y="242093"/>
          <a:ext cx="6245265" cy="2510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Entails effective communication and problem-solving abilities and a commitment to overcome problematic situations with learned behavior and available analytical tools</a:t>
          </a:r>
        </a:p>
      </dsp:txBody>
      <dsp:txXfrm>
        <a:off x="122568" y="364661"/>
        <a:ext cx="6000129" cy="2265683"/>
      </dsp:txXfrm>
    </dsp:sp>
    <dsp:sp modelId="{F0297D69-5764-4817-AFD8-1891A21244A8}">
      <dsp:nvSpPr>
        <dsp:cNvPr id="0" name=""/>
        <dsp:cNvSpPr/>
      </dsp:nvSpPr>
      <dsp:spPr>
        <a:xfrm>
          <a:off x="0" y="2836433"/>
          <a:ext cx="6245265" cy="25108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Self-directed, self-disciplined, self-monitored, and self-corrective thinking. </a:t>
          </a:r>
        </a:p>
      </dsp:txBody>
      <dsp:txXfrm>
        <a:off x="122568" y="2959001"/>
        <a:ext cx="6000129" cy="2265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F0D37-15FA-4427-9E01-5FA807BC292D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Great Communicators, that are always polite and nice.</a:t>
          </a:r>
          <a:endParaRPr lang="en-US" sz="2100" kern="1200" dirty="0"/>
        </a:p>
      </dsp:txBody>
      <dsp:txXfrm>
        <a:off x="28038" y="28038"/>
        <a:ext cx="7298593" cy="901218"/>
      </dsp:txXfrm>
    </dsp:sp>
    <dsp:sp modelId="{ACCDC317-D16F-4ADD-9EB1-542004B6615F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Excellent knowledge of the transportation industry and mind-blowing intuition.</a:t>
          </a:r>
          <a:endParaRPr lang="en-US" sz="2100" kern="1200" dirty="0"/>
        </a:p>
      </dsp:txBody>
      <dsp:txXfrm>
        <a:off x="732583" y="1159385"/>
        <a:ext cx="7029617" cy="901218"/>
      </dsp:txXfrm>
    </dsp:sp>
    <dsp:sp modelId="{B4244671-F65A-4585-8721-C105C608E8AE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Is the person that leads the Motorcoach Company to greatness, success depends on his/her leadership capabilities.</a:t>
          </a:r>
          <a:endParaRPr lang="en-US" sz="2100" kern="1200" dirty="0"/>
        </a:p>
      </dsp:txBody>
      <dsp:txXfrm>
        <a:off x="1426612" y="2290733"/>
        <a:ext cx="7040133" cy="901218"/>
      </dsp:txXfrm>
    </dsp:sp>
    <dsp:sp modelId="{BB27CCE9-5344-42B1-B98F-3E546BD829CD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Be a strong leader take your company to Success!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Retain your employees</a:t>
          </a:r>
          <a:endParaRPr lang="en-US" sz="3200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1157" y="3422081"/>
        <a:ext cx="7029617" cy="901218"/>
      </dsp:txXfrm>
    </dsp:sp>
    <dsp:sp modelId="{A5CF2FC9-FC24-4818-92B9-F093EB46879D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660AB3F0-37CC-40BA-AF40-356898DA8A8C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37008425-0E22-483A-BA41-B9F9E565EC62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CE9E-8FB0-3549-E5D1-B41E045C6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CD58A-1A57-402B-8224-F86EB004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C1F00-C3E1-0A0E-71AE-4BCE550A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9E51-9A95-2DBC-DFD1-5F0066AB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6EBF2-11B1-E643-6A0E-582FCEB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7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54AE-261C-413A-E019-47501E0D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E2DE8-5422-39B5-C802-CDE4030B0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D395A-27EA-0A41-2830-A5716330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123FF-DA30-EDB6-13E3-119CB3C8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96981-8A2F-279A-59E9-4FD423DD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0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38223-1309-2C93-5D43-8EB6E5C26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C9127-F89A-5FE9-F867-1AF056EA9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5E2E7-A6F5-847D-1733-B369573B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5FD8A-8291-128E-9D41-AF2B7E67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CC1A2-01A9-1DE9-CEFF-DA3F994D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EAF4-C786-24A7-B6EC-4BD10FDF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B5F5C-EA8A-8CB3-110D-BB040D1CC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6B375-7378-85E2-1403-0FC0A855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5CA8-C0AB-6A84-BB89-1CC6FE24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5BF75-6F66-090C-4BEB-16793555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E873-426E-5564-D264-57ED2B6B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3188C-73FB-1843-B28A-2CC942C8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42013-2834-E759-3C52-7B5805C8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4FB0-E246-8B98-3631-273D618C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3277-F5D6-D23E-267F-26517287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8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9832-0137-BBDE-8B17-A5721EAD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6355-E063-8B07-7ACC-D8DFAF5AF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5F3B8-5CC6-31D0-2F83-6BA0250A4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8D004-3FF3-941A-0450-A93E8FBC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C5006-A5D0-F712-DE79-4EE7E073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9F9B9-AF6F-5EF8-9357-BFA9DAC5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9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21CD-F698-BE08-814F-D7486900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2420E-D7D7-3115-D48B-6D90FD35A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64899-7CB4-174B-0AB4-45B5356FC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AB01-FFF3-28DA-FC9A-7F45CDF97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8025F-2E17-00C9-3503-5BF1586F2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2DFA7-31CB-CAC0-D0B6-898B2AF1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22C4F-90DC-5DA9-8B69-C0AD102E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6183B-A201-6DE5-4709-56B3126A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C6EC-F873-C8C1-33D5-26D5C0AF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32B8C-D8D0-C742-A63F-AEEE250E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7B5C4-49C3-C8EB-3519-8B94D1A6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5D6B4-D74E-07B0-29F7-ED6EF2B2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1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6B68C-0B63-9854-8373-61728099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904A7-4210-63BD-DE9C-12F52067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0AD56-5848-52EF-3236-7776E83D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D623-60FD-0D9B-25DE-E164D869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91CB0-FF7F-D9EC-AAC5-17402189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8DB35-ABC8-6EA3-2D4D-4B4A8BE90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A1FF0-C18A-1CCC-7E30-2506ACA3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E893E-0D0C-D96F-BF25-53848B0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30491-6065-1260-05D1-DFE19CD9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4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FBCE-100D-8A69-371B-6981E025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53463-ED65-2D13-174F-3467E1AFB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B543C-5481-9D53-F943-FA9CA92C1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0E20E-BAF2-792C-F0E0-217FD4A4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D7AD9-28C7-D05C-5D18-585AB985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B5DA3-C569-432B-F6CF-F32E0464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4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5CAEF-F3BA-9FC6-CB3B-4D872CC5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BC833-B0F5-74A9-0F40-9FD50C556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D3BBC-D52C-D1C3-9BB3-EAB243CA2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E6DF-F187-48DB-8054-D4272534BD1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8E1DC-89CB-901A-AC46-20C8C405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C006C-AC2B-0760-FE33-065253EF0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5A65-92D4-4252-924E-0464949FE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presspmg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Jeff@BlackTieTransportation.Ne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4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A661-5268-DA29-0CA6-277671BC4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322" y="1503971"/>
            <a:ext cx="4287277" cy="2327588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Operational Excellence – Employee Retention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B582E-8141-3677-5E0B-0A46C47DA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3978111"/>
            <a:ext cx="4287276" cy="2182540"/>
          </a:xfrm>
        </p:spPr>
        <p:txBody>
          <a:bodyPr>
            <a:normAutofit/>
          </a:bodyPr>
          <a:lstStyle/>
          <a:p>
            <a:pPr algn="r"/>
            <a:r>
              <a:rPr lang="en-US" sz="1600">
                <a:solidFill>
                  <a:srgbClr val="FFFFFF"/>
                </a:solidFill>
              </a:rPr>
              <a:t>Jeff Shanker, </a:t>
            </a:r>
          </a:p>
          <a:p>
            <a:pPr algn="r"/>
            <a:r>
              <a:rPr lang="en-US" sz="1600">
                <a:solidFill>
                  <a:srgbClr val="FFFFFF"/>
                </a:solidFill>
              </a:rPr>
              <a:t>Chief Strategy Officer</a:t>
            </a:r>
          </a:p>
          <a:p>
            <a:pPr algn="r"/>
            <a:r>
              <a:rPr lang="en-US" sz="1600">
                <a:solidFill>
                  <a:srgbClr val="FFFFFF"/>
                </a:solidFill>
              </a:rPr>
              <a:t>Black Tie Transportation and Bus Charters</a:t>
            </a:r>
          </a:p>
          <a:p>
            <a:pPr algn="r"/>
            <a:endParaRPr lang="en-US" sz="1600">
              <a:solidFill>
                <a:srgbClr val="FFFFFF"/>
              </a:solidFill>
            </a:endParaRPr>
          </a:p>
          <a:p>
            <a:pPr algn="r"/>
            <a:r>
              <a:rPr lang="en-US" sz="1600">
                <a:solidFill>
                  <a:srgbClr val="FFFFFF"/>
                </a:solidFill>
              </a:rPr>
              <a:t>Chairman – Bus Industry Safety Council – American Bus Association </a:t>
            </a:r>
          </a:p>
          <a:p>
            <a:pPr algn="r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44" name="Group 28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30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46" name="Straight Connector 3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3">
            <a:extLst>
              <a:ext uri="{FF2B5EF4-FFF2-40B4-BE49-F238E27FC236}">
                <a16:creationId xmlns:a16="http://schemas.microsoft.com/office/drawing/2014/main" id="{41BA48A9-5B05-BC0C-ED83-BEB25EB5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53" y="5843358"/>
            <a:ext cx="1556000" cy="81904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2F1ED5E-6006-9EDB-1B89-5F1AA9B0C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" b="8186"/>
          <a:stretch>
            <a:fillRect/>
          </a:stretch>
        </p:blipFill>
        <p:spPr bwMode="auto">
          <a:xfrm>
            <a:off x="6795031" y="5843358"/>
            <a:ext cx="1231977" cy="82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C4623-F335-5E78-5DA6-74EF64837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262" y="1118192"/>
            <a:ext cx="4111515" cy="41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5E15D-1C55-6867-03C2-112A7D6860D6}"/>
              </a:ext>
            </a:extLst>
          </p:cNvPr>
          <p:cNvSpPr txBox="1">
            <a:spLocks/>
          </p:cNvSpPr>
          <p:nvPr/>
        </p:nvSpPr>
        <p:spPr>
          <a:xfrm>
            <a:off x="6412091" y="501651"/>
            <a:ext cx="4395340" cy="1716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Many Squares?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6A96B27-BFEF-3F00-D658-625975D92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" b="3588"/>
          <a:stretch/>
        </p:blipFill>
        <p:spPr bwMode="auto">
          <a:xfrm>
            <a:off x="279143" y="846216"/>
            <a:ext cx="5221625" cy="516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CD695-4C6F-9568-9420-5BC0A231ED9D}"/>
              </a:ext>
            </a:extLst>
          </p:cNvPr>
          <p:cNvSpPr txBox="1">
            <a:spLocks/>
          </p:cNvSpPr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16 (1×1 squares)  </a:t>
            </a:r>
          </a:p>
          <a:p>
            <a:pPr marL="0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  9 (2×2 squares) </a:t>
            </a:r>
          </a:p>
          <a:p>
            <a:pPr marL="0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  4 (3×3 squares) </a:t>
            </a:r>
          </a:p>
          <a:p>
            <a:pPr marL="0"/>
            <a:r>
              <a:rPr lang="en-US" sz="2000" u="sng">
                <a:solidFill>
                  <a:schemeClr val="tx1">
                    <a:alpha val="80000"/>
                  </a:schemeClr>
                </a:solidFill>
              </a:rPr>
              <a:t>  1   (4×4 square) </a:t>
            </a:r>
          </a:p>
          <a:p>
            <a:pPr marL="0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30 squares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32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46BAB36-0D9D-B6EC-94C9-E4FA33A9E041}"/>
              </a:ext>
            </a:extLst>
          </p:cNvPr>
          <p:cNvSpPr txBox="1">
            <a:spLocks/>
          </p:cNvSpPr>
          <p:nvPr/>
        </p:nvSpPr>
        <p:spPr>
          <a:xfrm>
            <a:off x="1524000" y="929452"/>
            <a:ext cx="9144000" cy="252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Dispatch / Operations  Excellence - What does this require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D080EC2-42B5-4E04-BBF7-F0BC5CB7C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5665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85BBA-4290-AFD8-D447-42D5E4B53842}"/>
              </a:ext>
            </a:extLst>
          </p:cNvPr>
          <p:cNvSpPr txBox="1"/>
          <p:nvPr/>
        </p:nvSpPr>
        <p:spPr>
          <a:xfrm>
            <a:off x="2393568" y="4347882"/>
            <a:ext cx="804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49823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4439D-8CE3-9C90-F1F7-AAB19DC49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6" r="15379" b="-1"/>
          <a:stretch/>
        </p:blipFill>
        <p:spPr>
          <a:xfrm>
            <a:off x="4096632" y="10"/>
            <a:ext cx="9669642" cy="6857990"/>
          </a:xfrm>
          <a:prstGeom prst="rect">
            <a:avLst/>
          </a:prstGeom>
        </p:spPr>
      </p:pic>
      <p:sp>
        <p:nvSpPr>
          <p:cNvPr id="4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4A03DC-8A1B-5467-AA6B-4D79A847D29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/>
              <a:t>A great Team Member is an Expert, with: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DA05B-6FF6-6B73-0413-DCE612AFD9CA}"/>
              </a:ext>
            </a:extLst>
          </p:cNvPr>
          <p:cNvSpPr txBox="1">
            <a:spLocks/>
          </p:cNvSpPr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1700" b="1" dirty="0"/>
              <a:t>Geography</a:t>
            </a:r>
          </a:p>
          <a:p>
            <a:pPr marL="971550" lvl="1"/>
            <a:r>
              <a:rPr lang="en-US" sz="1700" dirty="0"/>
              <a:t>Travel Time</a:t>
            </a:r>
          </a:p>
          <a:p>
            <a:pPr marL="514350"/>
            <a:r>
              <a:rPr lang="en-US" sz="1700" b="1" dirty="0"/>
              <a:t>Traffic</a:t>
            </a:r>
          </a:p>
          <a:p>
            <a:pPr marL="1371600" lvl="2"/>
            <a:r>
              <a:rPr lang="en-US" sz="1700" dirty="0"/>
              <a:t>Monitor real time traffic –  </a:t>
            </a:r>
            <a:r>
              <a:rPr lang="en-US" sz="1700" dirty="0">
                <a:hlinkClick r:id="rId3"/>
              </a:rPr>
              <a:t>www.cypresspmg.com</a:t>
            </a:r>
            <a:endParaRPr lang="en-US" sz="1700" dirty="0"/>
          </a:p>
          <a:p>
            <a:pPr marL="1371600" lvl="2"/>
            <a:r>
              <a:rPr lang="en-US" sz="1700" dirty="0"/>
              <a:t>Resource Locations</a:t>
            </a:r>
          </a:p>
          <a:p>
            <a:pPr marL="1828800" lvl="3"/>
            <a:r>
              <a:rPr lang="en-US" sz="1700" dirty="0"/>
              <a:t>“Ports of Entry”</a:t>
            </a:r>
          </a:p>
          <a:p>
            <a:pPr marL="1828800" lvl="3"/>
            <a:r>
              <a:rPr lang="en-US" sz="1700" dirty="0"/>
              <a:t>Airports</a:t>
            </a:r>
          </a:p>
          <a:p>
            <a:pPr marL="1828800" lvl="3"/>
            <a:r>
              <a:rPr lang="en-US" sz="1700" dirty="0"/>
              <a:t>Seaports</a:t>
            </a:r>
          </a:p>
          <a:p>
            <a:pPr marL="1828800" lvl="3"/>
            <a:r>
              <a:rPr lang="en-US" sz="1700" dirty="0"/>
              <a:t>Rail Stations</a:t>
            </a:r>
          </a:p>
          <a:p>
            <a:pPr marL="457200"/>
            <a:r>
              <a:rPr lang="en-US" sz="1700" b="1" dirty="0"/>
              <a:t>Best Routes in and out of Venues 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D119828D-563C-51EE-4255-55EA268501DE}"/>
              </a:ext>
            </a:extLst>
          </p:cNvPr>
          <p:cNvSpPr/>
          <p:nvPr/>
        </p:nvSpPr>
        <p:spPr>
          <a:xfrm>
            <a:off x="11654117" y="5136775"/>
            <a:ext cx="197224" cy="56477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DBC874D-7878-B27F-ACC1-8C0679FBAEBB}"/>
              </a:ext>
            </a:extLst>
          </p:cNvPr>
          <p:cNvSpPr/>
          <p:nvPr/>
        </p:nvSpPr>
        <p:spPr>
          <a:xfrm>
            <a:off x="12864353" y="2940424"/>
            <a:ext cx="162799" cy="3585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F7CC64EF-6982-9D7F-18C9-9BA9FDEAA09B}"/>
              </a:ext>
            </a:extLst>
          </p:cNvPr>
          <p:cNvSpPr/>
          <p:nvPr/>
        </p:nvSpPr>
        <p:spPr>
          <a:xfrm>
            <a:off x="5145741" y="2940424"/>
            <a:ext cx="107577" cy="3585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60D4389-539C-E30F-6A41-9EBA83916DD5}"/>
              </a:ext>
            </a:extLst>
          </p:cNvPr>
          <p:cNvSpPr/>
          <p:nvPr/>
        </p:nvSpPr>
        <p:spPr>
          <a:xfrm>
            <a:off x="5925671" y="5701552"/>
            <a:ext cx="80682" cy="340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5D1CC-3E53-F9E2-8AE1-BCE24233E9E5}"/>
              </a:ext>
            </a:extLst>
          </p:cNvPr>
          <p:cNvSpPr txBox="1">
            <a:spLocks/>
          </p:cNvSpPr>
          <p:nvPr/>
        </p:nvSpPr>
        <p:spPr>
          <a:xfrm>
            <a:off x="838200" y="609600"/>
            <a:ext cx="373934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great Team Member is an Expert,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91096-8E7D-6761-7CA8-F4BD0780B9AB}"/>
              </a:ext>
            </a:extLst>
          </p:cNvPr>
          <p:cNvSpPr txBox="1">
            <a:spLocks/>
          </p:cNvSpPr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Geography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Traffic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Best routes in/out of venues</a:t>
            </a:r>
          </a:p>
          <a:p>
            <a:pPr marL="514350"/>
            <a:r>
              <a:rPr lang="en-US" sz="2000" b="1" dirty="0"/>
              <a:t>Weather</a:t>
            </a:r>
          </a:p>
        </p:txBody>
      </p:sp>
      <p:pic>
        <p:nvPicPr>
          <p:cNvPr id="4" name="Picture 2" descr="C:\Users\jshanker\AppData\Local\Microsoft\Windows\INetCache\IE\S41SX4VR\weather[1].jpg">
            <a:extLst>
              <a:ext uri="{FF2B5EF4-FFF2-40B4-BE49-F238E27FC236}">
                <a16:creationId xmlns:a16="http://schemas.microsoft.com/office/drawing/2014/main" id="{ED8B840A-12A3-C840-705E-28A3D40A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45457" y="1548165"/>
            <a:ext cx="6155141" cy="37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1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1932B-AA3E-6E96-30CE-24616D9A6CF9}"/>
              </a:ext>
            </a:extLst>
          </p:cNvPr>
          <p:cNvSpPr txBox="1">
            <a:spLocks/>
          </p:cNvSpPr>
          <p:nvPr/>
        </p:nvSpPr>
        <p:spPr>
          <a:xfrm>
            <a:off x="1137034" y="609600"/>
            <a:ext cx="4784796" cy="1330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great Team Member is an Expert,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C1AF-0938-80C7-FEA6-1C358A034C7B}"/>
              </a:ext>
            </a:extLst>
          </p:cNvPr>
          <p:cNvSpPr txBox="1">
            <a:spLocks/>
          </p:cNvSpPr>
          <p:nvPr/>
        </p:nvSpPr>
        <p:spPr>
          <a:xfrm>
            <a:off x="1137034" y="2194102"/>
            <a:ext cx="4438036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Geography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Traffic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Best routes in/out of venues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Weather</a:t>
            </a:r>
          </a:p>
          <a:p>
            <a:pPr marL="514350"/>
            <a:r>
              <a:rPr lang="en-US" sz="2000" b="1" dirty="0"/>
              <a:t>Client requests</a:t>
            </a:r>
          </a:p>
        </p:txBody>
      </p:sp>
      <p:pic>
        <p:nvPicPr>
          <p:cNvPr id="4" name="Picture 2" descr="C:\Users\jshanker\AppData\Local\Microsoft\Windows\INetCache\IE\1VA0RRB6\HSST_General_Transfer[1].jpg">
            <a:extLst>
              <a:ext uri="{FF2B5EF4-FFF2-40B4-BE49-F238E27FC236}">
                <a16:creationId xmlns:a16="http://schemas.microsoft.com/office/drawing/2014/main" id="{4166DBEE-3907-7F18-349C-C602CA02B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880610" y="980126"/>
            <a:ext cx="4737650" cy="49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1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ue and white bus parked in a garage&#10;&#10;Description automatically generated with medium confidence">
            <a:extLst>
              <a:ext uri="{FF2B5EF4-FFF2-40B4-BE49-F238E27FC236}">
                <a16:creationId xmlns:a16="http://schemas.microsoft.com/office/drawing/2014/main" id="{C39E8189-6BE2-103B-85D8-F40790D565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3" name="Picture 2" descr="100th battery electric bus production milestone reached | Cummins Inc.">
            <a:extLst>
              <a:ext uri="{FF2B5EF4-FFF2-40B4-BE49-F238E27FC236}">
                <a16:creationId xmlns:a16="http://schemas.microsoft.com/office/drawing/2014/main" id="{B01AD53B-FC61-9E22-F023-2683BDBA4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9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A753A9-30C4-8B8F-4104-3AA821D74D59}"/>
              </a:ext>
            </a:extLst>
          </p:cNvPr>
          <p:cNvSpPr txBox="1">
            <a:spLocks/>
          </p:cNvSpPr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great Team Member is an Expert, with:</a:t>
            </a:r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0D608B-C5A8-6DC7-A3BF-2870669945FB}"/>
              </a:ext>
            </a:extLst>
          </p:cNvPr>
          <p:cNvSpPr txBox="1">
            <a:spLocks/>
          </p:cNvSpPr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Geography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Traffic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Best routes in/out of venues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Weather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Client requests</a:t>
            </a:r>
          </a:p>
          <a:p>
            <a:pPr marL="514350"/>
            <a:r>
              <a:rPr lang="en-US" sz="2000" b="1" dirty="0"/>
              <a:t>Vehicles</a:t>
            </a:r>
          </a:p>
        </p:txBody>
      </p:sp>
    </p:spTree>
    <p:extLst>
      <p:ext uri="{BB962C8B-B14F-4D97-AF65-F5344CB8AC3E}">
        <p14:creationId xmlns:p14="http://schemas.microsoft.com/office/powerpoint/2010/main" val="60458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CC35-EE60-EEE6-7D5C-4C170FF12EFA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/>
              <a:t>A great Team Member is an Expert,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78E21-3D33-03D6-ECAF-2767F01216CA}"/>
              </a:ext>
            </a:extLst>
          </p:cNvPr>
          <p:cNvSpPr txBox="1">
            <a:spLocks/>
          </p:cNvSpPr>
          <p:nvPr/>
        </p:nvSpPr>
        <p:spPr>
          <a:xfrm>
            <a:off x="640080" y="2282210"/>
            <a:ext cx="4243589" cy="33206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Geography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Traffic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Best routes in/out of venues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Weather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Client requests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Vehicles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/>
              <a:t>Operating of equipment</a:t>
            </a:r>
            <a:endParaRPr lang="en-US" sz="1700" b="1" dirty="0"/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F5CC9AE-762E-1D8B-9D4A-A52C6F6808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340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BDDBA-A094-F922-8E6B-3CB991F8BBC3}"/>
              </a:ext>
            </a:extLst>
          </p:cNvPr>
          <p:cNvSpPr txBox="1">
            <a:spLocks/>
          </p:cNvSpPr>
          <p:nvPr/>
        </p:nvSpPr>
        <p:spPr>
          <a:xfrm>
            <a:off x="1137034" y="609600"/>
            <a:ext cx="6478417" cy="132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great Team Member is an Expert, with: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657055-16FE-41A2-B207-7880F6DC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F567F-9BE2-0F0D-18B3-5B52EF5C24CD}"/>
              </a:ext>
            </a:extLst>
          </p:cNvPr>
          <p:cNvSpPr txBox="1">
            <a:spLocks/>
          </p:cNvSpPr>
          <p:nvPr/>
        </p:nvSpPr>
        <p:spPr>
          <a:xfrm>
            <a:off x="1137035" y="2194102"/>
            <a:ext cx="6260052" cy="3230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Geography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Traffic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Best routes in/out of venues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Weather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Client requests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Vehicles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Operating of equipment</a:t>
            </a:r>
          </a:p>
          <a:p>
            <a:pPr marL="514350"/>
            <a:r>
              <a:rPr lang="en-US" sz="2000" b="1" dirty="0"/>
              <a:t>Laws of the jurisdictions you serve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BD3BB9-3CB5-4253-A27D-6B7904723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eck it out now it is fun!!! COOL GAMES!! VIDEO CLIPS CLUB PENGUIN ...">
            <a:extLst>
              <a:ext uri="{FF2B5EF4-FFF2-40B4-BE49-F238E27FC236}">
                <a16:creationId xmlns:a16="http://schemas.microsoft.com/office/drawing/2014/main" id="{F69CD60D-74F0-AD2C-3779-B860B04D1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93123" y="1713713"/>
            <a:ext cx="3521122" cy="3419060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33961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BF2AB-0970-9F5E-0C24-22EDC42AB48C}"/>
              </a:ext>
            </a:extLst>
          </p:cNvPr>
          <p:cNvSpPr txBox="1">
            <a:spLocks/>
          </p:cNvSpPr>
          <p:nvPr/>
        </p:nvSpPr>
        <p:spPr>
          <a:xfrm>
            <a:off x="1137034" y="609600"/>
            <a:ext cx="4784796" cy="1330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great Team Member is an Expert,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1F587-BB3F-4BF3-0625-CA2017F5C2CE}"/>
              </a:ext>
            </a:extLst>
          </p:cNvPr>
          <p:cNvSpPr txBox="1">
            <a:spLocks/>
          </p:cNvSpPr>
          <p:nvPr/>
        </p:nvSpPr>
        <p:spPr>
          <a:xfrm>
            <a:off x="1137034" y="2194102"/>
            <a:ext cx="4438036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Geography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Traffic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Best routes in/out of venues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Weather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Client requests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Vehicles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Operating of equipment</a:t>
            </a:r>
          </a:p>
          <a:p>
            <a:pPr marL="514350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Laws of the jurisdictions you serve</a:t>
            </a:r>
          </a:p>
          <a:p>
            <a:pPr marL="514350"/>
            <a:r>
              <a:rPr lang="en-US" sz="2000" b="1" i="1" dirty="0"/>
              <a:t>Psychologist</a:t>
            </a:r>
            <a:r>
              <a:rPr lang="en-US" sz="2000" b="1" dirty="0"/>
              <a:t> </a:t>
            </a:r>
          </a:p>
        </p:txBody>
      </p:sp>
      <p:pic>
        <p:nvPicPr>
          <p:cNvPr id="4" name="Picture 3" descr="beyondrms - Psychologist">
            <a:extLst>
              <a:ext uri="{FF2B5EF4-FFF2-40B4-BE49-F238E27FC236}">
                <a16:creationId xmlns:a16="http://schemas.microsoft.com/office/drawing/2014/main" id="{02E87B32-5F24-7A8C-75A3-DAFAE7B07B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610" y="2313005"/>
            <a:ext cx="4737650" cy="22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ED90D-1770-9A43-1AB5-D664A66B673B}"/>
              </a:ext>
            </a:extLst>
          </p:cNvPr>
          <p:cNvSpPr txBox="1">
            <a:spLocks/>
          </p:cNvSpPr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great Team Member is an Expert, with: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D3A9-8F24-0FC8-5533-7717CD7356FE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Information</a:t>
            </a:r>
          </a:p>
          <a:p>
            <a:pPr lvl="1"/>
            <a:r>
              <a:rPr lang="en-US" sz="2200"/>
              <a:t>Where does it start</a:t>
            </a:r>
          </a:p>
          <a:p>
            <a:pPr lvl="2"/>
            <a:r>
              <a:rPr lang="en-US" sz="2200"/>
              <a:t>Booker / Passenger</a:t>
            </a:r>
          </a:p>
          <a:p>
            <a:pPr lvl="2"/>
            <a:r>
              <a:rPr lang="en-US" sz="2200"/>
              <a:t>Reservationist</a:t>
            </a:r>
          </a:p>
          <a:p>
            <a:pPr lvl="2"/>
            <a:r>
              <a:rPr lang="en-US" sz="2200"/>
              <a:t>Operations</a:t>
            </a:r>
          </a:p>
          <a:p>
            <a:endParaRPr lang="en-US" sz="2200"/>
          </a:p>
          <a:p>
            <a:r>
              <a:rPr lang="en-US" sz="2200" b="1"/>
              <a:t>Find The Information</a:t>
            </a:r>
          </a:p>
          <a:p>
            <a:pPr lvl="1"/>
            <a:r>
              <a:rPr lang="en-US" sz="22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 </a:t>
            </a:r>
          </a:p>
          <a:p>
            <a:pPr marL="0"/>
            <a:endParaRPr lang="en-US" sz="220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6540A-DEB4-78F7-D342-F5CB103D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85291"/>
            <a:ext cx="6903720" cy="44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4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16F3E9E-977A-0855-25C8-E64C3DEA5A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8" r="1585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03902B-A56C-7EE6-09BC-05EF39EAF9B7}"/>
              </a:ext>
            </a:extLst>
          </p:cNvPr>
          <p:cNvSpPr txBox="1">
            <a:spLocks/>
          </p:cNvSpPr>
          <p:nvPr/>
        </p:nvSpPr>
        <p:spPr>
          <a:xfrm>
            <a:off x="952228" y="743447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/>
              <a:t>Putting the Pieces of the puzzle together</a:t>
            </a:r>
          </a:p>
        </p:txBody>
      </p:sp>
    </p:spTree>
    <p:extLst>
      <p:ext uri="{BB962C8B-B14F-4D97-AF65-F5344CB8AC3E}">
        <p14:creationId xmlns:p14="http://schemas.microsoft.com/office/powerpoint/2010/main" val="4048682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1634409-528A-C888-818D-902D53AA3E86}"/>
              </a:ext>
            </a:extLst>
          </p:cNvPr>
          <p:cNvSpPr txBox="1">
            <a:spLocks/>
          </p:cNvSpPr>
          <p:nvPr/>
        </p:nvSpPr>
        <p:spPr>
          <a:xfrm>
            <a:off x="1976792" y="228600"/>
            <a:ext cx="8162216" cy="3147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6112">
              <a:spcAft>
                <a:spcPts val="600"/>
              </a:spcAft>
            </a:pPr>
            <a:r>
              <a:rPr lang="en-US" sz="784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Know your Drivers</a:t>
            </a:r>
            <a:endParaRPr lang="en-US" sz="800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B9CA45A-62D0-784C-FA14-41A4B2CFE844}"/>
              </a:ext>
            </a:extLst>
          </p:cNvPr>
          <p:cNvSpPr txBox="1">
            <a:spLocks/>
          </p:cNvSpPr>
          <p:nvPr/>
        </p:nvSpPr>
        <p:spPr>
          <a:xfrm>
            <a:off x="1976792" y="3918084"/>
            <a:ext cx="7864680" cy="1263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" indent="-224028" defTabSz="896112">
              <a:spcBef>
                <a:spcPts val="980"/>
              </a:spcBef>
            </a:pPr>
            <a:r>
              <a:rPr lang="en-US" sz="313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lifeblood of our industry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33189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A7660-DE57-84A2-409E-94C11C29CEE3}"/>
              </a:ext>
            </a:extLst>
          </p:cNvPr>
          <p:cNvSpPr txBox="1">
            <a:spLocks/>
          </p:cNvSpPr>
          <p:nvPr/>
        </p:nvSpPr>
        <p:spPr>
          <a:xfrm>
            <a:off x="1137035" y="609600"/>
            <a:ext cx="3595678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/>
              <a:t>Know you Driver’s habits</a:t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9552-1C25-16F6-799F-8ACC1A02B5FA}"/>
              </a:ext>
            </a:extLst>
          </p:cNvPr>
          <p:cNvSpPr txBox="1">
            <a:spLocks/>
          </p:cNvSpPr>
          <p:nvPr/>
        </p:nvSpPr>
        <p:spPr>
          <a:xfrm>
            <a:off x="1137034" y="2194102"/>
            <a:ext cx="315874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Drivers tend to have habits.</a:t>
            </a:r>
          </a:p>
          <a:p>
            <a:pPr lvl="1"/>
            <a:r>
              <a:rPr lang="en-US" sz="1700" dirty="0"/>
              <a:t>Responsible Driver</a:t>
            </a:r>
          </a:p>
          <a:p>
            <a:pPr lvl="2"/>
            <a:r>
              <a:rPr lang="en-US" sz="1700" dirty="0"/>
              <a:t>Hours of Service</a:t>
            </a:r>
          </a:p>
          <a:p>
            <a:pPr lvl="3"/>
            <a:r>
              <a:rPr lang="en-US" sz="1700" dirty="0"/>
              <a:t>“it’s okay boss, I can handle one more ride”</a:t>
            </a:r>
          </a:p>
          <a:p>
            <a:pPr lvl="1"/>
            <a:r>
              <a:rPr lang="en-US" sz="1700" dirty="0"/>
              <a:t>Observant and obey the rules on the road</a:t>
            </a:r>
          </a:p>
          <a:p>
            <a:pPr lvl="2"/>
            <a:r>
              <a:rPr lang="en-US" sz="1700" dirty="0"/>
              <a:t>GPS speed alerts</a:t>
            </a:r>
          </a:p>
          <a:p>
            <a:pPr lvl="2"/>
            <a:r>
              <a:rPr lang="en-US" sz="1700" dirty="0"/>
              <a:t>Client concerns (or complaints)</a:t>
            </a:r>
          </a:p>
          <a:p>
            <a:pPr lvl="1"/>
            <a:r>
              <a:rPr lang="en-US" sz="1700" dirty="0"/>
              <a:t>Complete necessary documents correctly and accurately</a:t>
            </a:r>
          </a:p>
          <a:p>
            <a:endParaRPr lang="en-US" sz="1700" dirty="0"/>
          </a:p>
        </p:txBody>
      </p:sp>
      <p:pic>
        <p:nvPicPr>
          <p:cNvPr id="4" name="Picture 3" descr="File:Riley car with chauffeur, c1910.jpg - Wikimedia Commons">
            <a:extLst>
              <a:ext uri="{FF2B5EF4-FFF2-40B4-BE49-F238E27FC236}">
                <a16:creationId xmlns:a16="http://schemas.microsoft.com/office/drawing/2014/main" id="{5DD207E3-85D8-1CF9-FA53-A7AA2A9F8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19" r="-1" b="4386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4271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648BC-CD5D-C1E9-4F03-DEC79037F4D5}"/>
              </a:ext>
            </a:extLst>
          </p:cNvPr>
          <p:cNvSpPr txBox="1">
            <a:spLocks/>
          </p:cNvSpPr>
          <p:nvPr/>
        </p:nvSpPr>
        <p:spPr>
          <a:xfrm>
            <a:off x="1137035" y="609600"/>
            <a:ext cx="3595678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Assigning work to the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F0D7-F6DD-8407-3BD7-58BBE21A5F8A}"/>
              </a:ext>
            </a:extLst>
          </p:cNvPr>
          <p:cNvSpPr txBox="1">
            <a:spLocks/>
          </p:cNvSpPr>
          <p:nvPr/>
        </p:nvSpPr>
        <p:spPr>
          <a:xfrm>
            <a:off x="1137034" y="2194102"/>
            <a:ext cx="315874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Availability</a:t>
            </a:r>
          </a:p>
          <a:p>
            <a:endParaRPr lang="en-US" sz="1600"/>
          </a:p>
          <a:p>
            <a:r>
              <a:rPr lang="en-US" sz="1600"/>
              <a:t>Capabilities</a:t>
            </a:r>
          </a:p>
          <a:p>
            <a:pPr lvl="1"/>
            <a:r>
              <a:rPr lang="en-US" sz="1600"/>
              <a:t>Geographical challenges</a:t>
            </a:r>
          </a:p>
          <a:p>
            <a:endParaRPr lang="en-US" sz="1600"/>
          </a:p>
          <a:p>
            <a:r>
              <a:rPr lang="en-US" sz="1600"/>
              <a:t>Personality / Temperament</a:t>
            </a:r>
          </a:p>
          <a:p>
            <a:pPr lvl="1"/>
            <a:r>
              <a:rPr lang="en-US" sz="1600"/>
              <a:t>How will they handle the passenger</a:t>
            </a:r>
          </a:p>
          <a:p>
            <a:pPr lvl="2"/>
            <a:r>
              <a:rPr lang="en-US" sz="1600"/>
              <a:t>Religious</a:t>
            </a:r>
          </a:p>
          <a:p>
            <a:pPr lvl="2"/>
            <a:r>
              <a:rPr lang="en-US" sz="1600"/>
              <a:t>Gender</a:t>
            </a:r>
          </a:p>
          <a:p>
            <a:pPr lvl="1"/>
            <a:r>
              <a:rPr lang="en-US" sz="1600"/>
              <a:t>Situation</a:t>
            </a:r>
          </a:p>
          <a:p>
            <a:pPr lvl="2"/>
            <a:r>
              <a:rPr lang="en-US" sz="1600"/>
              <a:t>Traffic</a:t>
            </a:r>
          </a:p>
          <a:p>
            <a:pPr lvl="2"/>
            <a:r>
              <a:rPr lang="en-US" sz="1600"/>
              <a:t>Other</a:t>
            </a:r>
          </a:p>
          <a:p>
            <a:endParaRPr lang="en-US" sz="1600"/>
          </a:p>
          <a:p>
            <a:pPr marL="0"/>
            <a:endParaRPr lang="en-US" sz="1600"/>
          </a:p>
        </p:txBody>
      </p:sp>
      <p:pic>
        <p:nvPicPr>
          <p:cNvPr id="4" name="Picture 3" descr="File:Riley car with chauffeur, c1910.jpg - Wikimedia Commons">
            <a:extLst>
              <a:ext uri="{FF2B5EF4-FFF2-40B4-BE49-F238E27FC236}">
                <a16:creationId xmlns:a16="http://schemas.microsoft.com/office/drawing/2014/main" id="{8E9203D7-02B7-2C5D-4D69-34F8C3133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19" r="-1" b="4386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4841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9ADE3-54DC-914A-23F0-F9314E9AEDA8}"/>
              </a:ext>
            </a:extLst>
          </p:cNvPr>
          <p:cNvSpPr txBox="1">
            <a:spLocks/>
          </p:cNvSpPr>
          <p:nvPr/>
        </p:nvSpPr>
        <p:spPr>
          <a:xfrm>
            <a:off x="838200" y="609600"/>
            <a:ext cx="373934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Assisting the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F7EC-E23A-3FCF-20D0-3304693C6750}"/>
              </a:ext>
            </a:extLst>
          </p:cNvPr>
          <p:cNvSpPr txBox="1">
            <a:spLocks/>
          </p:cNvSpPr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/>
              <a:t>Make sure they have all the needed information.</a:t>
            </a:r>
          </a:p>
          <a:p>
            <a:pPr lvl="1"/>
            <a:r>
              <a:rPr lang="en-US" altLang="en-US" sz="2000"/>
              <a:t>Special notes and instructions</a:t>
            </a:r>
          </a:p>
          <a:p>
            <a:pPr lvl="1"/>
            <a:endParaRPr lang="en-US" altLang="en-US" sz="2000"/>
          </a:p>
          <a:p>
            <a:pPr lvl="1"/>
            <a:r>
              <a:rPr lang="en-US" altLang="en-US" sz="2000"/>
              <a:t>Name of the Account or Affiliation</a:t>
            </a:r>
          </a:p>
          <a:p>
            <a:endParaRPr lang="en-US" sz="2000"/>
          </a:p>
        </p:txBody>
      </p:sp>
      <p:pic>
        <p:nvPicPr>
          <p:cNvPr id="4" name="Graphic 3" descr="Marketing outline">
            <a:extLst>
              <a:ext uri="{FF2B5EF4-FFF2-40B4-BE49-F238E27FC236}">
                <a16:creationId xmlns:a16="http://schemas.microsoft.com/office/drawing/2014/main" id="{6BD5C4B8-7621-15CE-EAE9-5B47E8CC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5744073" y="661916"/>
            <a:ext cx="5557909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74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1315D-6465-DC72-848B-619D5FE83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9" name="Rectangle 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C3DCE-D080-EF8E-25BA-B063AC8370E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/>
              <a:t>Assisting the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868C-4EA2-DF66-3B4A-585AD1CBCDF5}"/>
              </a:ext>
            </a:extLst>
          </p:cNvPr>
          <p:cNvSpPr txBox="1">
            <a:spLocks/>
          </p:cNvSpPr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You….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Controlled environment </a:t>
            </a:r>
          </a:p>
          <a:p>
            <a:pPr lvl="1"/>
            <a:r>
              <a:rPr lang="en-US" sz="2000" dirty="0"/>
              <a:t>Computer</a:t>
            </a:r>
          </a:p>
          <a:p>
            <a:pPr lvl="2"/>
            <a:r>
              <a:rPr lang="en-US" dirty="0"/>
              <a:t>Multiple “BIG Screens”</a:t>
            </a:r>
          </a:p>
          <a:p>
            <a:pPr lvl="1"/>
            <a:r>
              <a:rPr lang="en-US" sz="2000" dirty="0"/>
              <a:t>Internet access (high speed)</a:t>
            </a:r>
          </a:p>
          <a:p>
            <a:pPr lvl="1"/>
            <a:r>
              <a:rPr lang="en-US" sz="2000" dirty="0"/>
              <a:t>Multiline Telephone Lines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5117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8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12">
            <a:extLst>
              <a:ext uri="{FF2B5EF4-FFF2-40B4-BE49-F238E27FC236}">
                <a16:creationId xmlns:a16="http://schemas.microsoft.com/office/drawing/2014/main" id="{2EEEBBCF-2738-42F5-ABD6-98817602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8BFC0AF3-A22A-4B9E-9BBE-06CEA5C6C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4">
              <a:extLst>
                <a:ext uri="{FF2B5EF4-FFF2-40B4-BE49-F238E27FC236}">
                  <a16:creationId xmlns:a16="http://schemas.microsoft.com/office/drawing/2014/main" id="{F3F06202-3837-419A-A87F-1DC63E427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807D28-5DC1-4DAA-AE26-C6ECB3736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6">
              <a:extLst>
                <a:ext uri="{FF2B5EF4-FFF2-40B4-BE49-F238E27FC236}">
                  <a16:creationId xmlns:a16="http://schemas.microsoft.com/office/drawing/2014/main" id="{B3AE51F5-8D05-42B8-AB92-06F38F330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1E4EBF-44BC-4352-B089-A5147758F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8">
              <a:extLst>
                <a:ext uri="{FF2B5EF4-FFF2-40B4-BE49-F238E27FC236}">
                  <a16:creationId xmlns:a16="http://schemas.microsoft.com/office/drawing/2014/main" id="{29B4D6D7-8203-4D69-A752-16AB700D7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5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6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30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2011/12/05 - [건강에 투자하세요^^] - (건강정보) 건강과 ...">
            <a:extLst>
              <a:ext uri="{FF2B5EF4-FFF2-40B4-BE49-F238E27FC236}">
                <a16:creationId xmlns:a16="http://schemas.microsoft.com/office/drawing/2014/main" id="{5F1137BA-9617-57BC-9339-D042E7D6D4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0" r="1892" b="1"/>
          <a:stretch/>
        </p:blipFill>
        <p:spPr>
          <a:xfrm>
            <a:off x="6828955" y="972049"/>
            <a:ext cx="4651794" cy="465179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98B576C-FDA2-46DE-8408-3A76DCF50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4AEA101-943D-4073-AD87-C8D78316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03D701-5E08-4A2A-AE99-626C6463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9">
              <a:extLst>
                <a:ext uri="{FF2B5EF4-FFF2-40B4-BE49-F238E27FC236}">
                  <a16:creationId xmlns:a16="http://schemas.microsoft.com/office/drawing/2014/main" id="{68DF778A-A412-4E7C-9B61-E33D13A5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40">
              <a:extLst>
                <a:ext uri="{FF2B5EF4-FFF2-40B4-BE49-F238E27FC236}">
                  <a16:creationId xmlns:a16="http://schemas.microsoft.com/office/drawing/2014/main" id="{4EC28832-D2CA-45C0-9C43-0AF998532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D9DD7D-68B6-FF4B-02E9-08F54E92F439}"/>
              </a:ext>
            </a:extLst>
          </p:cNvPr>
          <p:cNvSpPr txBox="1">
            <a:spLocks/>
          </p:cNvSpPr>
          <p:nvPr/>
        </p:nvSpPr>
        <p:spPr>
          <a:xfrm>
            <a:off x="630936" y="1811574"/>
            <a:ext cx="5867720" cy="43648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Driver…</a:t>
            </a:r>
          </a:p>
          <a:p>
            <a:pPr lvl="1"/>
            <a:r>
              <a:rPr lang="en-US" sz="4400" dirty="0">
                <a:solidFill>
                  <a:schemeClr val="bg1"/>
                </a:solidFill>
                <a:latin typeface="Chiller" panose="04020404031007020602" pitchFamily="82" charset="0"/>
              </a:rPr>
              <a:t>Not in a controlled environment</a:t>
            </a:r>
          </a:p>
          <a:p>
            <a:pPr lvl="2"/>
            <a:r>
              <a:rPr lang="en-US" sz="4400" dirty="0">
                <a:solidFill>
                  <a:schemeClr val="bg1"/>
                </a:solidFill>
                <a:latin typeface="Chiller" panose="04020404031007020602" pitchFamily="82" charset="0"/>
              </a:rPr>
              <a:t>Panic mode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Small computer screen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Internet access, on a phone, tablet, etc. all on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“1” device.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15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06DCC-CB1D-83B3-5F5D-F53E8383F066}"/>
              </a:ext>
            </a:extLst>
          </p:cNvPr>
          <p:cNvSpPr txBox="1">
            <a:spLocks/>
          </p:cNvSpPr>
          <p:nvPr/>
        </p:nvSpPr>
        <p:spPr>
          <a:xfrm>
            <a:off x="339365" y="439271"/>
            <a:ext cx="5235705" cy="621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Create a pleasant atmosphere</a:t>
            </a:r>
            <a:endParaRPr lang="en-US" sz="2000" dirty="0"/>
          </a:p>
          <a:p>
            <a:r>
              <a:rPr lang="en-US" altLang="en-US" sz="2000" dirty="0"/>
              <a:t>Situations that arise could flair tempers, </a:t>
            </a:r>
          </a:p>
          <a:p>
            <a:pPr lvl="1"/>
            <a:r>
              <a:rPr lang="en-US" altLang="en-US" sz="2000" dirty="0"/>
              <a:t>but shouldn’t (CAN’T).</a:t>
            </a:r>
          </a:p>
          <a:p>
            <a:r>
              <a:rPr lang="en-US" altLang="en-US" sz="2000" dirty="0"/>
              <a:t>Keep in mind that you are the person in control</a:t>
            </a:r>
          </a:p>
          <a:p>
            <a:pPr lvl="1"/>
            <a:r>
              <a:rPr lang="en-US" altLang="en-US" sz="2000" dirty="0"/>
              <a:t>Remain in control of yourself and the situation.</a:t>
            </a:r>
          </a:p>
          <a:p>
            <a:r>
              <a:rPr lang="en-US" altLang="en-US" sz="2000" dirty="0"/>
              <a:t>Passenger’s safety and satisfaction are the first and foremost considerations.</a:t>
            </a:r>
          </a:p>
          <a:p>
            <a:r>
              <a:rPr lang="en-US" altLang="en-US" sz="2000" dirty="0"/>
              <a:t>Responsibility is to resolve the situation.</a:t>
            </a:r>
          </a:p>
          <a:p>
            <a:r>
              <a:rPr lang="en-US" altLang="en-US" sz="2000" dirty="0"/>
              <a:t>Keep the Driver’s concentration on the task at hand.</a:t>
            </a:r>
          </a:p>
          <a:p>
            <a:r>
              <a:rPr lang="en-US" altLang="en-US" sz="2000" dirty="0"/>
              <a:t>Take a bad situation and fix it.</a:t>
            </a:r>
          </a:p>
          <a:p>
            <a:r>
              <a:rPr lang="en-US" altLang="en-US" sz="2000" dirty="0"/>
              <a:t>Take personality(everyone involved) out of the situation. </a:t>
            </a:r>
          </a:p>
          <a:p>
            <a:pPr marL="0"/>
            <a:endParaRPr lang="en-US" altLang="en-US" sz="1400" dirty="0"/>
          </a:p>
          <a:p>
            <a:endParaRPr lang="en-US" altLang="en-US" sz="1400" dirty="0"/>
          </a:p>
          <a:p>
            <a:endParaRPr lang="en-US" sz="1400" dirty="0"/>
          </a:p>
        </p:txBody>
      </p:sp>
      <p:pic>
        <p:nvPicPr>
          <p:cNvPr id="4" name="Graphic 3" descr="Angel Face with Solid Fill">
            <a:extLst>
              <a:ext uri="{FF2B5EF4-FFF2-40B4-BE49-F238E27FC236}">
                <a16:creationId xmlns:a16="http://schemas.microsoft.com/office/drawing/2014/main" id="{CD1DC39A-B48B-1463-2889-8FB375645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0610" y="1071282"/>
            <a:ext cx="4737650" cy="4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8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6E595A-3630-B47D-1409-B6E0D555E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EAF80BC-5533-B8C5-C5A5-999BE0A5C75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Operational Excellence Requires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A78625F-2965-5604-04A7-1B0503ACB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316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6501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 descr="What ever happened to the golden rule? - Doobert.com">
            <a:extLst>
              <a:ext uri="{FF2B5EF4-FFF2-40B4-BE49-F238E27FC236}">
                <a16:creationId xmlns:a16="http://schemas.microsoft.com/office/drawing/2014/main" id="{2391B169-ECC3-8E09-6C9E-B5279C981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677026" y="1131373"/>
            <a:ext cx="4571936" cy="45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95D77D-46E0-3B85-73BF-A58778A2CCD4}"/>
              </a:ext>
            </a:extLst>
          </p:cNvPr>
          <p:cNvSpPr txBox="1">
            <a:spLocks/>
          </p:cNvSpPr>
          <p:nvPr/>
        </p:nvSpPr>
        <p:spPr>
          <a:xfrm>
            <a:off x="1629006" y="1455296"/>
            <a:ext cx="3255357" cy="25735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Responsibility to Other Team Members and the Entire Company</a:t>
            </a:r>
            <a:endParaRPr lang="en-US" sz="4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32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616E71-7702-4514-BCE4-BAADB22E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5F9A7D7-E8EB-49D7-ACB0-13481EF1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044CB560-3BF4-4256-8C60-8864DA0A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840072-D6EC-480D-9A1B-928B36F9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ADDA0B4-EE72-46AA-A7BB-C271924B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2519E48-483B-4612-935D-790A10605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 descr="Image result for questions and answers">
            <a:extLst>
              <a:ext uri="{FF2B5EF4-FFF2-40B4-BE49-F238E27FC236}">
                <a16:creationId xmlns:a16="http://schemas.microsoft.com/office/drawing/2014/main" id="{21CD9E14-EB72-636F-3F89-C136B4D4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8934" y="1135530"/>
            <a:ext cx="4508119" cy="45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EE3E1E-C188-A609-D864-66D9B7866428}"/>
              </a:ext>
            </a:extLst>
          </p:cNvPr>
          <p:cNvSpPr txBox="1">
            <a:spLocks/>
          </p:cNvSpPr>
          <p:nvPr/>
        </p:nvSpPr>
        <p:spPr>
          <a:xfrm>
            <a:off x="1012644" y="841664"/>
            <a:ext cx="5203990" cy="278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  <a:b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553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63B4A-62D5-872E-3951-35095222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Processes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1F45B-2544-2191-1588-CC435AFB7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 little example to bring this to the forefront</a:t>
            </a:r>
          </a:p>
        </p:txBody>
      </p:sp>
      <p:sp>
        <p:nvSpPr>
          <p:cNvPr id="4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" descr="Web of wires connecting pins">
            <a:extLst>
              <a:ext uri="{FF2B5EF4-FFF2-40B4-BE49-F238E27FC236}">
                <a16:creationId xmlns:a16="http://schemas.microsoft.com/office/drawing/2014/main" id="{E297B128-DFF1-5426-DEE5-E9014AC45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5" r="2335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3621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6A64B7-08F8-451E-AB41-DD048EBB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3F014940-3C31-41DA-9462-608F0FE2F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64D15CF9-244C-462A-B208-009F99D2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4265DE-717D-44D8-8CC6-CDC0FB7E9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E6A074-4CF6-45A8-9C2F-4CB55B1A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8308CE3-E1EB-4E6A-AF73-FAA7DCDBA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C6D712BB-DB69-5E96-9F90-30EE42D9CCA9}"/>
              </a:ext>
            </a:extLst>
          </p:cNvPr>
          <p:cNvSpPr txBox="1">
            <a:spLocks/>
          </p:cNvSpPr>
          <p:nvPr/>
        </p:nvSpPr>
        <p:spPr>
          <a:xfrm>
            <a:off x="1020412" y="762934"/>
            <a:ext cx="10158984" cy="2666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Jeff Shanker,</a:t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Chief Strategy Officer, </a:t>
            </a:r>
          </a:p>
          <a:p>
            <a:pPr algn="ctr">
              <a:spcAft>
                <a:spcPts val="6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Black Tie Transportation and Bus Charters </a:t>
            </a: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Chairman, Bus Industry Safety Council</a:t>
            </a:r>
            <a:b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6AEFF30-CFB5-5B7E-C3B1-CC240BAC27C9}"/>
              </a:ext>
            </a:extLst>
          </p:cNvPr>
          <p:cNvSpPr txBox="1">
            <a:spLocks/>
          </p:cNvSpPr>
          <p:nvPr/>
        </p:nvSpPr>
        <p:spPr>
          <a:xfrm>
            <a:off x="1020412" y="3555834"/>
            <a:ext cx="10158984" cy="2459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Jeff@BlackTieTransportation.Net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336-768-5177 office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4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63209-BD11-9839-F540-66ECC2CA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FD2C30-A44D-8B8B-393A-377EC2837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14375"/>
              </p:ext>
            </p:extLst>
          </p:nvPr>
        </p:nvGraphicFramePr>
        <p:xfrm>
          <a:off x="5495827" y="329937"/>
          <a:ext cx="6193412" cy="6268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353">
                  <a:extLst>
                    <a:ext uri="{9D8B030D-6E8A-4147-A177-3AD203B41FA5}">
                      <a16:colId xmlns:a16="http://schemas.microsoft.com/office/drawing/2014/main" val="2494754001"/>
                    </a:ext>
                  </a:extLst>
                </a:gridCol>
                <a:gridCol w="1548353">
                  <a:extLst>
                    <a:ext uri="{9D8B030D-6E8A-4147-A177-3AD203B41FA5}">
                      <a16:colId xmlns:a16="http://schemas.microsoft.com/office/drawing/2014/main" val="692891405"/>
                    </a:ext>
                  </a:extLst>
                </a:gridCol>
                <a:gridCol w="1548353">
                  <a:extLst>
                    <a:ext uri="{9D8B030D-6E8A-4147-A177-3AD203B41FA5}">
                      <a16:colId xmlns:a16="http://schemas.microsoft.com/office/drawing/2014/main" val="1408782500"/>
                    </a:ext>
                  </a:extLst>
                </a:gridCol>
                <a:gridCol w="1548353">
                  <a:extLst>
                    <a:ext uri="{9D8B030D-6E8A-4147-A177-3AD203B41FA5}">
                      <a16:colId xmlns:a16="http://schemas.microsoft.com/office/drawing/2014/main" val="2621261981"/>
                    </a:ext>
                  </a:extLst>
                </a:gridCol>
              </a:tblGrid>
              <a:tr h="31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37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21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18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42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3565475513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33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54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30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4044592706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69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58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2395843562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29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73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22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38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2547842052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57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49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70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26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2363245842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53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41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10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46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3061237622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45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13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62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1812280664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61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65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50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66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1138333387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25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74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34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2018769667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17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77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14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78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4130218012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24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44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63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11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2818123905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12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60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15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51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1042015539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56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20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31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39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512914246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48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67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2395693085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40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68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43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59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2076060012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28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32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47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27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2552576776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72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16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75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3524252231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52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76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35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71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555591921"/>
                  </a:ext>
                </a:extLst>
              </a:tr>
              <a:tr h="313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80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23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19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2798910599"/>
                  </a:ext>
                </a:extLst>
              </a:tr>
              <a:tr h="3183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64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36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  <a:latin typeface="Eras Bold ITC" panose="020B0907030504020204" pitchFamily="34" charset="0"/>
                        </a:rPr>
                        <a:t>79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  <a:latin typeface="Eras Bold ITC" panose="020B0907030504020204" pitchFamily="34" charset="0"/>
                        </a:rPr>
                        <a:t>55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Eras Bold ITC" panose="020B0907030504020204" pitchFamily="34" charset="0"/>
                      </a:endParaRPr>
                    </a:p>
                  </a:txBody>
                  <a:tcPr marL="3992" marR="3992" marT="3992" marB="0" anchor="ctr"/>
                </a:tc>
                <a:extLst>
                  <a:ext uri="{0D108BD9-81ED-4DB2-BD59-A6C34878D82A}">
                    <a16:rowId xmlns:a16="http://schemas.microsoft.com/office/drawing/2014/main" val="3516731467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04C531-FF3C-1395-01DA-09CB90241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In numerical order, how many can you locate in 30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4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FF8A4-25F3-9560-059F-5F90DE0C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would someone want to work with you, stay with you / your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6211-1D72-B0DD-5716-E3C7825D0A65}"/>
              </a:ext>
            </a:extLst>
          </p:cNvPr>
          <p:cNvSpPr>
            <a:spLocks/>
          </p:cNvSpPr>
          <p:nvPr/>
        </p:nvSpPr>
        <p:spPr>
          <a:xfrm>
            <a:off x="5237018" y="1517716"/>
            <a:ext cx="6303729" cy="1392848"/>
          </a:xfrm>
          <a:prstGeom prst="rect">
            <a:avLst/>
          </a:prstGeom>
        </p:spPr>
        <p:txBody>
          <a:bodyPr/>
          <a:lstStyle/>
          <a:p>
            <a:pPr defTabSz="539496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3 reasons people would want to work with you – your company?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E8574-F513-006A-3442-1F20B8A81F04}"/>
              </a:ext>
            </a:extLst>
          </p:cNvPr>
          <p:cNvSpPr txBox="1"/>
          <p:nvPr/>
        </p:nvSpPr>
        <p:spPr>
          <a:xfrm>
            <a:off x="5237018" y="3173890"/>
            <a:ext cx="116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9496">
              <a:spcAft>
                <a:spcPts val="600"/>
              </a:spcAft>
            </a:pPr>
            <a:r>
              <a:rPr lang="en-US" sz="2400" kern="1200" dirty="0">
                <a:solidFill>
                  <a:srgbClr val="0070C0"/>
                </a:solidFill>
              </a:rPr>
              <a:t>Culture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E24D1-A58A-DA00-9774-709855E4A2A0}"/>
              </a:ext>
            </a:extLst>
          </p:cNvPr>
          <p:cNvSpPr txBox="1"/>
          <p:nvPr/>
        </p:nvSpPr>
        <p:spPr>
          <a:xfrm>
            <a:off x="5237017" y="3630681"/>
            <a:ext cx="166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9496">
              <a:spcAft>
                <a:spcPts val="600"/>
              </a:spcAft>
            </a:pPr>
            <a:r>
              <a:rPr lang="en-US" sz="2400" kern="1200" dirty="0">
                <a:solidFill>
                  <a:srgbClr val="0070C0"/>
                </a:solidFill>
              </a:rPr>
              <a:t>Clients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C186B-B8D8-6D8B-D331-55D140ACEE6A}"/>
              </a:ext>
            </a:extLst>
          </p:cNvPr>
          <p:cNvSpPr txBox="1"/>
          <p:nvPr/>
        </p:nvSpPr>
        <p:spPr>
          <a:xfrm>
            <a:off x="5237017" y="4146589"/>
            <a:ext cx="178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9496">
              <a:spcAft>
                <a:spcPts val="600"/>
              </a:spcAft>
            </a:pPr>
            <a:r>
              <a:rPr lang="en-US" sz="2400" kern="1200" dirty="0">
                <a:solidFill>
                  <a:srgbClr val="0070C0"/>
                </a:solidFill>
              </a:rPr>
              <a:t>Equipment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339B5E9-7501-81C3-3F1E-3EFC949DF52D}"/>
              </a:ext>
            </a:extLst>
          </p:cNvPr>
          <p:cNvSpPr txBox="1">
            <a:spLocks/>
          </p:cNvSpPr>
          <p:nvPr/>
        </p:nvSpPr>
        <p:spPr>
          <a:xfrm>
            <a:off x="7467772" y="2092652"/>
            <a:ext cx="3320310" cy="234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0664">
              <a:spcAft>
                <a:spcPts val="600"/>
              </a:spcAft>
            </a:pPr>
            <a:r>
              <a:rPr lang="en-US" sz="4374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Critical Thinking</a:t>
            </a:r>
            <a:endParaRPr lang="en-US" sz="540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B755273-20B2-CE59-F26F-B710036CAA08}"/>
              </a:ext>
            </a:extLst>
          </p:cNvPr>
          <p:cNvSpPr txBox="1">
            <a:spLocks/>
          </p:cNvSpPr>
          <p:nvPr/>
        </p:nvSpPr>
        <p:spPr>
          <a:xfrm>
            <a:off x="7467771" y="4502831"/>
            <a:ext cx="3320309" cy="932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166" indent="-185166" defTabSz="740664">
              <a:spcBef>
                <a:spcPts val="810"/>
              </a:spcBef>
            </a:pPr>
            <a:r>
              <a:rPr lang="en-US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Dispatching / Operations 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EB641-0914-49D6-18EA-84D07D723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918" y="643467"/>
            <a:ext cx="5709575" cy="5571066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323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5C157-A9BC-39CA-9E83-C7763856552F}"/>
              </a:ext>
            </a:extLst>
          </p:cNvPr>
          <p:cNvSpPr txBox="1">
            <a:spLocks/>
          </p:cNvSpPr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Critical Thinking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5F3DD35-5FE1-2318-88C8-F6BA26069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35353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64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DCCF1-511D-C59B-96E0-B56017603D98}"/>
              </a:ext>
            </a:extLst>
          </p:cNvPr>
          <p:cNvSpPr txBox="1">
            <a:spLocks/>
          </p:cNvSpPr>
          <p:nvPr/>
        </p:nvSpPr>
        <p:spPr>
          <a:xfrm>
            <a:off x="793159" y="1377146"/>
            <a:ext cx="4076460" cy="36262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many “Squares” do you count?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49003C9-06C2-FD51-E683-E9BC589B7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4" b="2918"/>
          <a:stretch/>
        </p:blipFill>
        <p:spPr bwMode="auto">
          <a:xfrm>
            <a:off x="6729499" y="814999"/>
            <a:ext cx="4922494" cy="49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13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15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8472A-A5E9-ED58-00F3-E6073865EA41}"/>
              </a:ext>
            </a:extLst>
          </p:cNvPr>
          <p:cNvSpPr txBox="1">
            <a:spLocks/>
          </p:cNvSpPr>
          <p:nvPr/>
        </p:nvSpPr>
        <p:spPr>
          <a:xfrm>
            <a:off x="6412091" y="501651"/>
            <a:ext cx="4395340" cy="1716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Many Squares?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05CD95A-97CB-CAC5-B867-B20527F1B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2" b="3937"/>
          <a:stretch/>
        </p:blipFill>
        <p:spPr bwMode="auto">
          <a:xfrm>
            <a:off x="279143" y="834107"/>
            <a:ext cx="5221625" cy="51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E8963-D607-5E59-E219-AE276A9213D2}"/>
              </a:ext>
            </a:extLst>
          </p:cNvPr>
          <p:cNvSpPr txBox="1">
            <a:spLocks/>
          </p:cNvSpPr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___ (1×1 squares)  </a:t>
            </a:r>
          </a:p>
          <a:p>
            <a:pPr marL="0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___ (2×2 squares) </a:t>
            </a:r>
          </a:p>
          <a:p>
            <a:pPr marL="0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___ (3×3 squares) </a:t>
            </a:r>
          </a:p>
          <a:p>
            <a:pPr marL="0"/>
            <a:r>
              <a:rPr lang="en-US" sz="2000" u="sng" dirty="0">
                <a:solidFill>
                  <a:schemeClr val="tx1">
                    <a:alpha val="80000"/>
                  </a:schemeClr>
                </a:solidFill>
              </a:rPr>
              <a:t>  _   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(4 ×4 square) </a:t>
            </a:r>
          </a:p>
          <a:p>
            <a:pPr marL="0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___  Squares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4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AA410FD3EB6948AA6C0FA8F9C7BF32" ma:contentTypeVersion="14" ma:contentTypeDescription="Create a new document." ma:contentTypeScope="" ma:versionID="84d5118026ca0020ef4268146de72c18">
  <xsd:schema xmlns:xsd="http://www.w3.org/2001/XMLSchema" xmlns:xs="http://www.w3.org/2001/XMLSchema" xmlns:p="http://schemas.microsoft.com/office/2006/metadata/properties" xmlns:ns2="d33a7b31-15f0-4442-b7b7-5598951dd628" xmlns:ns3="b26e1384-97f0-4592-8b0b-55abe6df193a" targetNamespace="http://schemas.microsoft.com/office/2006/metadata/properties" ma:root="true" ma:fieldsID="02b8f9efd923ce93f514ce4cf6e76b96" ns2:_="" ns3:_="">
    <xsd:import namespace="d33a7b31-15f0-4442-b7b7-5598951dd628"/>
    <xsd:import namespace="b26e1384-97f0-4592-8b0b-55abe6df1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a7b31-15f0-4442-b7b7-5598951dd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735bbac-7162-4b8e-994b-7ef649609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e1384-97f0-4592-8b0b-55abe6df193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0ab2e77-99a1-4acf-ba82-3ff491680e70}" ma:internalName="TaxCatchAll" ma:showField="CatchAllData" ma:web="b26e1384-97f0-4592-8b0b-55abe6df19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C2E75F-415D-45B1-BFB5-20A3F7A11E33}"/>
</file>

<file path=customXml/itemProps2.xml><?xml version="1.0" encoding="utf-8"?>
<ds:datastoreItem xmlns:ds="http://schemas.openxmlformats.org/officeDocument/2006/customXml" ds:itemID="{069E59CF-FFA2-4667-8815-3450BEBA14B3}"/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841</Words>
  <Application>Microsoft Office PowerPoint</Application>
  <PresentationFormat>Widescreen</PresentationFormat>
  <Paragraphs>246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Chiller</vt:lpstr>
      <vt:lpstr>Eras Bold ITC</vt:lpstr>
      <vt:lpstr>Office Theme</vt:lpstr>
      <vt:lpstr>Operational Excellence – Employee Retention</vt:lpstr>
      <vt:lpstr>PowerPoint Presentation</vt:lpstr>
      <vt:lpstr>Processes </vt:lpstr>
      <vt:lpstr>Processes</vt:lpstr>
      <vt:lpstr>Why would someone want to work with you, stay with you / your company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Excellence</dc:title>
  <dc:creator>Jeff Shanker</dc:creator>
  <cp:lastModifiedBy>Jeff Shanker</cp:lastModifiedBy>
  <cp:revision>2</cp:revision>
  <dcterms:created xsi:type="dcterms:W3CDTF">2023-07-07T14:14:28Z</dcterms:created>
  <dcterms:modified xsi:type="dcterms:W3CDTF">2023-11-03T21:10:34Z</dcterms:modified>
</cp:coreProperties>
</file>