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61" r:id="rId5"/>
    <p:sldId id="470" r:id="rId6"/>
    <p:sldId id="353" r:id="rId7"/>
    <p:sldId id="265" r:id="rId8"/>
    <p:sldId id="392" r:id="rId9"/>
    <p:sldId id="264" r:id="rId10"/>
    <p:sldId id="425" r:id="rId11"/>
    <p:sldId id="434" r:id="rId12"/>
    <p:sldId id="436" r:id="rId13"/>
    <p:sldId id="493" r:id="rId14"/>
    <p:sldId id="280" r:id="rId15"/>
    <p:sldId id="281" r:id="rId16"/>
    <p:sldId id="282" r:id="rId17"/>
    <p:sldId id="383" r:id="rId18"/>
    <p:sldId id="494" r:id="rId19"/>
    <p:sldId id="324" r:id="rId20"/>
    <p:sldId id="326" r:id="rId21"/>
    <p:sldId id="327" r:id="rId22"/>
    <p:sldId id="328" r:id="rId23"/>
    <p:sldId id="329" r:id="rId24"/>
    <p:sldId id="332" r:id="rId25"/>
    <p:sldId id="334" r:id="rId26"/>
    <p:sldId id="284" r:id="rId27"/>
    <p:sldId id="496" r:id="rId28"/>
    <p:sldId id="455" r:id="rId29"/>
    <p:sldId id="308" r:id="rId30"/>
    <p:sldId id="310" r:id="rId31"/>
    <p:sldId id="456" r:id="rId32"/>
    <p:sldId id="521" r:id="rId33"/>
    <p:sldId id="515" r:id="rId34"/>
    <p:sldId id="520" r:id="rId35"/>
    <p:sldId id="497" r:id="rId36"/>
    <p:sldId id="498" r:id="rId37"/>
    <p:sldId id="317" r:id="rId38"/>
    <p:sldId id="341" r:id="rId39"/>
    <p:sldId id="391" r:id="rId40"/>
    <p:sldId id="451" r:id="rId41"/>
    <p:sldId id="385" r:id="rId42"/>
    <p:sldId id="52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9E44E-DC64-40F6-8F6F-0088CBE2429F}" v="117" dt="2023-02-02T18:25:15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25A4B-EBC8-4F2A-B4C9-041E3C97D71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F3690E7-A74F-46FC-ACF3-1F526AC0B655}">
      <dgm:prSet/>
      <dgm:spPr/>
      <dgm:t>
        <a:bodyPr/>
        <a:lstStyle/>
        <a:p>
          <a:r>
            <a:rPr lang="en-US"/>
            <a:t>Have pen and paper handy</a:t>
          </a:r>
        </a:p>
      </dgm:t>
    </dgm:pt>
    <dgm:pt modelId="{B98B2BCB-B328-47EC-8A65-4E6F3F337BC4}" type="parTrans" cxnId="{1D92FD6A-20F8-48ED-89AB-A0C72D32DBE5}">
      <dgm:prSet/>
      <dgm:spPr/>
      <dgm:t>
        <a:bodyPr/>
        <a:lstStyle/>
        <a:p>
          <a:endParaRPr lang="en-US"/>
        </a:p>
      </dgm:t>
    </dgm:pt>
    <dgm:pt modelId="{8C3BB774-FF81-46D3-9DC9-EEABB23AE2BE}" type="sibTrans" cxnId="{1D92FD6A-20F8-48ED-89AB-A0C72D32DB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977FA02-57CD-4C88-B654-981087244345}">
      <dgm:prSet/>
      <dgm:spPr/>
      <dgm:t>
        <a:bodyPr/>
        <a:lstStyle/>
        <a:p>
          <a:r>
            <a:rPr lang="en-US"/>
            <a:t>Always answer the phone as promptly as possible, never let it ring more than 2 times</a:t>
          </a:r>
        </a:p>
      </dgm:t>
    </dgm:pt>
    <dgm:pt modelId="{43A1DDAF-DE6C-4D98-95D3-2EA9E314E9E8}" type="parTrans" cxnId="{9278B535-C05E-47A3-ACEB-27EEACCBD53C}">
      <dgm:prSet/>
      <dgm:spPr/>
      <dgm:t>
        <a:bodyPr/>
        <a:lstStyle/>
        <a:p>
          <a:endParaRPr lang="en-US"/>
        </a:p>
      </dgm:t>
    </dgm:pt>
    <dgm:pt modelId="{47FC8AEF-5759-4C6E-B7E7-FC5D7CD4034E}" type="sibTrans" cxnId="{9278B535-C05E-47A3-ACEB-27EEACCBD53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C2A76DF-2851-49D6-8985-78B01F4D023A}">
      <dgm:prSet/>
      <dgm:spPr/>
      <dgm:t>
        <a:bodyPr/>
        <a:lstStyle/>
        <a:p>
          <a:r>
            <a:rPr lang="en-US"/>
            <a:t>Provide a greeting</a:t>
          </a:r>
        </a:p>
      </dgm:t>
    </dgm:pt>
    <dgm:pt modelId="{5A16C1D4-C258-46C1-AD15-6EA7F19DA1E0}" type="parTrans" cxnId="{CDBA6846-C3D4-4A38-982E-ED57AB0EC3CD}">
      <dgm:prSet/>
      <dgm:spPr/>
      <dgm:t>
        <a:bodyPr/>
        <a:lstStyle/>
        <a:p>
          <a:endParaRPr lang="en-US"/>
        </a:p>
      </dgm:t>
    </dgm:pt>
    <dgm:pt modelId="{61763AA5-9664-422F-BEDE-10FE8730E9E2}" type="sibTrans" cxnId="{CDBA6846-C3D4-4A38-982E-ED57AB0EC3C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A06B3AA-FF8D-42FA-8046-C85D078B4380}">
      <dgm:prSet/>
      <dgm:spPr/>
      <dgm:t>
        <a:bodyPr/>
        <a:lstStyle/>
        <a:p>
          <a:r>
            <a:rPr lang="en-US" i="1" dirty="0"/>
            <a:t>Thank you for calling….. how may I may I assist you?</a:t>
          </a:r>
          <a:endParaRPr lang="en-US" dirty="0"/>
        </a:p>
      </dgm:t>
    </dgm:pt>
    <dgm:pt modelId="{7BFF5F17-18E5-4AE9-8288-D2BB986F68B3}" type="parTrans" cxnId="{EC2341E7-699A-45B0-BA3C-FC96A16EEBBB}">
      <dgm:prSet/>
      <dgm:spPr/>
      <dgm:t>
        <a:bodyPr/>
        <a:lstStyle/>
        <a:p>
          <a:endParaRPr lang="en-US"/>
        </a:p>
      </dgm:t>
    </dgm:pt>
    <dgm:pt modelId="{7A7A9746-735E-42F5-A6C3-3FA4A242BC22}" type="sibTrans" cxnId="{EC2341E7-699A-45B0-BA3C-FC96A16EEBBB}">
      <dgm:prSet/>
      <dgm:spPr/>
      <dgm:t>
        <a:bodyPr/>
        <a:lstStyle/>
        <a:p>
          <a:endParaRPr lang="en-US"/>
        </a:p>
      </dgm:t>
    </dgm:pt>
    <dgm:pt modelId="{797F11E5-EF29-4A49-91D9-84689D615B60}">
      <dgm:prSet/>
      <dgm:spPr/>
      <dgm:t>
        <a:bodyPr/>
        <a:lstStyle/>
        <a:p>
          <a:r>
            <a:rPr lang="en-US"/>
            <a:t>Write down the caller's name and number</a:t>
          </a:r>
        </a:p>
      </dgm:t>
    </dgm:pt>
    <dgm:pt modelId="{EEE31BCB-654D-4A64-B83C-98A0DF080D86}" type="parTrans" cxnId="{2CAAAFCD-E2A0-4E20-8B84-11048F971F8C}">
      <dgm:prSet/>
      <dgm:spPr/>
      <dgm:t>
        <a:bodyPr/>
        <a:lstStyle/>
        <a:p>
          <a:endParaRPr lang="en-US"/>
        </a:p>
      </dgm:t>
    </dgm:pt>
    <dgm:pt modelId="{EBEA0D37-81D6-4B8F-8199-2D902F67CBC5}" type="sibTrans" cxnId="{2CAAAFCD-E2A0-4E20-8B84-11048F971F8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A4EF590-4AF3-40A7-A239-2CADA8209E15}" type="pres">
      <dgm:prSet presAssocID="{79625A4B-EBC8-4F2A-B4C9-041E3C97D71A}" presName="Name0" presStyleCnt="0">
        <dgm:presLayoutVars>
          <dgm:animLvl val="lvl"/>
          <dgm:resizeHandles val="exact"/>
        </dgm:presLayoutVars>
      </dgm:prSet>
      <dgm:spPr/>
    </dgm:pt>
    <dgm:pt modelId="{D630B2D4-6E01-4154-BBAE-3F858E499B36}" type="pres">
      <dgm:prSet presAssocID="{9F3690E7-A74F-46FC-ACF3-1F526AC0B655}" presName="compositeNode" presStyleCnt="0">
        <dgm:presLayoutVars>
          <dgm:bulletEnabled val="1"/>
        </dgm:presLayoutVars>
      </dgm:prSet>
      <dgm:spPr/>
    </dgm:pt>
    <dgm:pt modelId="{9AC2ADD9-BCC5-4239-89A4-0A6AE8A43200}" type="pres">
      <dgm:prSet presAssocID="{9F3690E7-A74F-46FC-ACF3-1F526AC0B655}" presName="bgRect" presStyleLbl="bgAccFollowNode1" presStyleIdx="0" presStyleCnt="4"/>
      <dgm:spPr/>
    </dgm:pt>
    <dgm:pt modelId="{6917E1C3-FC70-403C-B497-FF7DEC127264}" type="pres">
      <dgm:prSet presAssocID="{8C3BB774-FF81-46D3-9DC9-EEABB23AE2B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EA8A960-877C-4644-BDB5-B1CDE3C8654E}" type="pres">
      <dgm:prSet presAssocID="{9F3690E7-A74F-46FC-ACF3-1F526AC0B655}" presName="bottomLine" presStyleLbl="alignNode1" presStyleIdx="1" presStyleCnt="8">
        <dgm:presLayoutVars/>
      </dgm:prSet>
      <dgm:spPr/>
    </dgm:pt>
    <dgm:pt modelId="{1565E6A2-91E2-439E-BC03-140C984533AB}" type="pres">
      <dgm:prSet presAssocID="{9F3690E7-A74F-46FC-ACF3-1F526AC0B655}" presName="nodeText" presStyleLbl="bgAccFollowNode1" presStyleIdx="0" presStyleCnt="4">
        <dgm:presLayoutVars>
          <dgm:bulletEnabled val="1"/>
        </dgm:presLayoutVars>
      </dgm:prSet>
      <dgm:spPr/>
    </dgm:pt>
    <dgm:pt modelId="{28D085AD-02C5-451B-80AD-5E994A0C1CBB}" type="pres">
      <dgm:prSet presAssocID="{8C3BB774-FF81-46D3-9DC9-EEABB23AE2BE}" presName="sibTrans" presStyleCnt="0"/>
      <dgm:spPr/>
    </dgm:pt>
    <dgm:pt modelId="{C28E0CE9-EFF2-4490-984D-CBF3B8042F62}" type="pres">
      <dgm:prSet presAssocID="{2977FA02-57CD-4C88-B654-981087244345}" presName="compositeNode" presStyleCnt="0">
        <dgm:presLayoutVars>
          <dgm:bulletEnabled val="1"/>
        </dgm:presLayoutVars>
      </dgm:prSet>
      <dgm:spPr/>
    </dgm:pt>
    <dgm:pt modelId="{3FA54C7A-6100-4086-B5A4-0982F31F7386}" type="pres">
      <dgm:prSet presAssocID="{2977FA02-57CD-4C88-B654-981087244345}" presName="bgRect" presStyleLbl="bgAccFollowNode1" presStyleIdx="1" presStyleCnt="4"/>
      <dgm:spPr/>
    </dgm:pt>
    <dgm:pt modelId="{7141D438-A6A5-434B-A553-AC1EA31C3905}" type="pres">
      <dgm:prSet presAssocID="{47FC8AEF-5759-4C6E-B7E7-FC5D7CD4034E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A80E7C3-69A2-470E-9509-23C144FD8392}" type="pres">
      <dgm:prSet presAssocID="{2977FA02-57CD-4C88-B654-981087244345}" presName="bottomLine" presStyleLbl="alignNode1" presStyleIdx="3" presStyleCnt="8">
        <dgm:presLayoutVars/>
      </dgm:prSet>
      <dgm:spPr/>
    </dgm:pt>
    <dgm:pt modelId="{C3EB4B3A-F522-4392-BAB4-5C44BDAB5F90}" type="pres">
      <dgm:prSet presAssocID="{2977FA02-57CD-4C88-B654-981087244345}" presName="nodeText" presStyleLbl="bgAccFollowNode1" presStyleIdx="1" presStyleCnt="4">
        <dgm:presLayoutVars>
          <dgm:bulletEnabled val="1"/>
        </dgm:presLayoutVars>
      </dgm:prSet>
      <dgm:spPr/>
    </dgm:pt>
    <dgm:pt modelId="{3624B95D-5F29-44BE-8E15-404C6D28D6B6}" type="pres">
      <dgm:prSet presAssocID="{47FC8AEF-5759-4C6E-B7E7-FC5D7CD4034E}" presName="sibTrans" presStyleCnt="0"/>
      <dgm:spPr/>
    </dgm:pt>
    <dgm:pt modelId="{A5270937-96A6-47A4-8243-640A899181B1}" type="pres">
      <dgm:prSet presAssocID="{8C2A76DF-2851-49D6-8985-78B01F4D023A}" presName="compositeNode" presStyleCnt="0">
        <dgm:presLayoutVars>
          <dgm:bulletEnabled val="1"/>
        </dgm:presLayoutVars>
      </dgm:prSet>
      <dgm:spPr/>
    </dgm:pt>
    <dgm:pt modelId="{3A090EA8-FDE4-4463-A7AF-D8CA362D1BF9}" type="pres">
      <dgm:prSet presAssocID="{8C2A76DF-2851-49D6-8985-78B01F4D023A}" presName="bgRect" presStyleLbl="bgAccFollowNode1" presStyleIdx="2" presStyleCnt="4"/>
      <dgm:spPr/>
    </dgm:pt>
    <dgm:pt modelId="{0DF1F3EE-12D1-4662-9BAA-812FA67984F1}" type="pres">
      <dgm:prSet presAssocID="{61763AA5-9664-422F-BEDE-10FE8730E9E2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E68D4466-5A96-46BB-8C57-5CB82581A285}" type="pres">
      <dgm:prSet presAssocID="{8C2A76DF-2851-49D6-8985-78B01F4D023A}" presName="bottomLine" presStyleLbl="alignNode1" presStyleIdx="5" presStyleCnt="8">
        <dgm:presLayoutVars/>
      </dgm:prSet>
      <dgm:spPr/>
    </dgm:pt>
    <dgm:pt modelId="{5C0B8F08-8EA2-4153-8C2B-7212421C1267}" type="pres">
      <dgm:prSet presAssocID="{8C2A76DF-2851-49D6-8985-78B01F4D023A}" presName="nodeText" presStyleLbl="bgAccFollowNode1" presStyleIdx="2" presStyleCnt="4">
        <dgm:presLayoutVars>
          <dgm:bulletEnabled val="1"/>
        </dgm:presLayoutVars>
      </dgm:prSet>
      <dgm:spPr/>
    </dgm:pt>
    <dgm:pt modelId="{1EDA4D83-6428-4FE6-9D2A-2E097D5DAB2E}" type="pres">
      <dgm:prSet presAssocID="{61763AA5-9664-422F-BEDE-10FE8730E9E2}" presName="sibTrans" presStyleCnt="0"/>
      <dgm:spPr/>
    </dgm:pt>
    <dgm:pt modelId="{8728A053-354A-4AB7-A6A2-04DDD1E2C5C5}" type="pres">
      <dgm:prSet presAssocID="{797F11E5-EF29-4A49-91D9-84689D615B60}" presName="compositeNode" presStyleCnt="0">
        <dgm:presLayoutVars>
          <dgm:bulletEnabled val="1"/>
        </dgm:presLayoutVars>
      </dgm:prSet>
      <dgm:spPr/>
    </dgm:pt>
    <dgm:pt modelId="{B83D07F3-D476-42F8-B18A-BE7031F60D5A}" type="pres">
      <dgm:prSet presAssocID="{797F11E5-EF29-4A49-91D9-84689D615B60}" presName="bgRect" presStyleLbl="bgAccFollowNode1" presStyleIdx="3" presStyleCnt="4"/>
      <dgm:spPr/>
    </dgm:pt>
    <dgm:pt modelId="{70602EE5-1479-4722-AB94-BDFD7003EE4C}" type="pres">
      <dgm:prSet presAssocID="{EBEA0D37-81D6-4B8F-8199-2D902F67CBC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7AD1F6B-127A-4706-9001-5E1883803A73}" type="pres">
      <dgm:prSet presAssocID="{797F11E5-EF29-4A49-91D9-84689D615B60}" presName="bottomLine" presStyleLbl="alignNode1" presStyleIdx="7" presStyleCnt="8">
        <dgm:presLayoutVars/>
      </dgm:prSet>
      <dgm:spPr/>
    </dgm:pt>
    <dgm:pt modelId="{A4C4228D-C3D7-462E-9FB6-D8624C0B8DBD}" type="pres">
      <dgm:prSet presAssocID="{797F11E5-EF29-4A49-91D9-84689D615B6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5BCCD204-263D-499A-BC1C-B3975CFECFEE}" type="presOf" srcId="{2977FA02-57CD-4C88-B654-981087244345}" destId="{C3EB4B3A-F522-4392-BAB4-5C44BDAB5F90}" srcOrd="1" destOrd="0" presId="urn:microsoft.com/office/officeart/2016/7/layout/BasicLinearProcessNumbered"/>
    <dgm:cxn modelId="{2AC2F307-A1F0-44C7-96DD-9CEC2CF8740B}" type="presOf" srcId="{8C3BB774-FF81-46D3-9DC9-EEABB23AE2BE}" destId="{6917E1C3-FC70-403C-B497-FF7DEC127264}" srcOrd="0" destOrd="0" presId="urn:microsoft.com/office/officeart/2016/7/layout/BasicLinearProcessNumbered"/>
    <dgm:cxn modelId="{F3CDA621-6923-4AB7-81F6-0A23BB19D106}" type="presOf" srcId="{9F3690E7-A74F-46FC-ACF3-1F526AC0B655}" destId="{1565E6A2-91E2-439E-BC03-140C984533AB}" srcOrd="1" destOrd="0" presId="urn:microsoft.com/office/officeart/2016/7/layout/BasicLinearProcessNumbered"/>
    <dgm:cxn modelId="{58D6B634-70B1-4F7F-9552-F89EDB0007E5}" type="presOf" srcId="{2977FA02-57CD-4C88-B654-981087244345}" destId="{3FA54C7A-6100-4086-B5A4-0982F31F7386}" srcOrd="0" destOrd="0" presId="urn:microsoft.com/office/officeart/2016/7/layout/BasicLinearProcessNumbered"/>
    <dgm:cxn modelId="{9278B535-C05E-47A3-ACEB-27EEACCBD53C}" srcId="{79625A4B-EBC8-4F2A-B4C9-041E3C97D71A}" destId="{2977FA02-57CD-4C88-B654-981087244345}" srcOrd="1" destOrd="0" parTransId="{43A1DDAF-DE6C-4D98-95D3-2EA9E314E9E8}" sibTransId="{47FC8AEF-5759-4C6E-B7E7-FC5D7CD4034E}"/>
    <dgm:cxn modelId="{CDBA6846-C3D4-4A38-982E-ED57AB0EC3CD}" srcId="{79625A4B-EBC8-4F2A-B4C9-041E3C97D71A}" destId="{8C2A76DF-2851-49D6-8985-78B01F4D023A}" srcOrd="2" destOrd="0" parTransId="{5A16C1D4-C258-46C1-AD15-6EA7F19DA1E0}" sibTransId="{61763AA5-9664-422F-BEDE-10FE8730E9E2}"/>
    <dgm:cxn modelId="{1D92FD6A-20F8-48ED-89AB-A0C72D32DBE5}" srcId="{79625A4B-EBC8-4F2A-B4C9-041E3C97D71A}" destId="{9F3690E7-A74F-46FC-ACF3-1F526AC0B655}" srcOrd="0" destOrd="0" parTransId="{B98B2BCB-B328-47EC-8A65-4E6F3F337BC4}" sibTransId="{8C3BB774-FF81-46D3-9DC9-EEABB23AE2BE}"/>
    <dgm:cxn modelId="{73630350-EC0F-4A6D-B613-5CA71D56F951}" type="presOf" srcId="{EBEA0D37-81D6-4B8F-8199-2D902F67CBC5}" destId="{70602EE5-1479-4722-AB94-BDFD7003EE4C}" srcOrd="0" destOrd="0" presId="urn:microsoft.com/office/officeart/2016/7/layout/BasicLinearProcessNumbered"/>
    <dgm:cxn modelId="{3A54BA75-B0B2-4541-917F-8AC8AEA0FF53}" type="presOf" srcId="{9F3690E7-A74F-46FC-ACF3-1F526AC0B655}" destId="{9AC2ADD9-BCC5-4239-89A4-0A6AE8A43200}" srcOrd="0" destOrd="0" presId="urn:microsoft.com/office/officeart/2016/7/layout/BasicLinearProcessNumbered"/>
    <dgm:cxn modelId="{BBCE1579-FA54-46DB-9518-6FA6B687F4D7}" type="presOf" srcId="{47FC8AEF-5759-4C6E-B7E7-FC5D7CD4034E}" destId="{7141D438-A6A5-434B-A553-AC1EA31C3905}" srcOrd="0" destOrd="0" presId="urn:microsoft.com/office/officeart/2016/7/layout/BasicLinearProcessNumbered"/>
    <dgm:cxn modelId="{62F13C86-125B-4DEF-A1A0-8193028081D9}" type="presOf" srcId="{DA06B3AA-FF8D-42FA-8046-C85D078B4380}" destId="{5C0B8F08-8EA2-4153-8C2B-7212421C1267}" srcOrd="0" destOrd="1" presId="urn:microsoft.com/office/officeart/2016/7/layout/BasicLinearProcessNumbered"/>
    <dgm:cxn modelId="{539B4CA9-6DD8-48FC-9812-E94AA640220B}" type="presOf" srcId="{8C2A76DF-2851-49D6-8985-78B01F4D023A}" destId="{3A090EA8-FDE4-4463-A7AF-D8CA362D1BF9}" srcOrd="0" destOrd="0" presId="urn:microsoft.com/office/officeart/2016/7/layout/BasicLinearProcessNumbered"/>
    <dgm:cxn modelId="{5AB3E3AB-90E2-41DE-8A28-D32C672E0607}" type="presOf" srcId="{797F11E5-EF29-4A49-91D9-84689D615B60}" destId="{A4C4228D-C3D7-462E-9FB6-D8624C0B8DBD}" srcOrd="1" destOrd="0" presId="urn:microsoft.com/office/officeart/2016/7/layout/BasicLinearProcessNumbered"/>
    <dgm:cxn modelId="{2CAAAFCD-E2A0-4E20-8B84-11048F971F8C}" srcId="{79625A4B-EBC8-4F2A-B4C9-041E3C97D71A}" destId="{797F11E5-EF29-4A49-91D9-84689D615B60}" srcOrd="3" destOrd="0" parTransId="{EEE31BCB-654D-4A64-B83C-98A0DF080D86}" sibTransId="{EBEA0D37-81D6-4B8F-8199-2D902F67CBC5}"/>
    <dgm:cxn modelId="{6D5F8CD0-A0AF-4683-92F3-92677AB55FBC}" type="presOf" srcId="{797F11E5-EF29-4A49-91D9-84689D615B60}" destId="{B83D07F3-D476-42F8-B18A-BE7031F60D5A}" srcOrd="0" destOrd="0" presId="urn:microsoft.com/office/officeart/2016/7/layout/BasicLinearProcessNumbered"/>
    <dgm:cxn modelId="{F59091DB-2655-4AA7-AD63-BC94B1AB55A4}" type="presOf" srcId="{8C2A76DF-2851-49D6-8985-78B01F4D023A}" destId="{5C0B8F08-8EA2-4153-8C2B-7212421C1267}" srcOrd="1" destOrd="0" presId="urn:microsoft.com/office/officeart/2016/7/layout/BasicLinearProcessNumbered"/>
    <dgm:cxn modelId="{EC2341E7-699A-45B0-BA3C-FC96A16EEBBB}" srcId="{8C2A76DF-2851-49D6-8985-78B01F4D023A}" destId="{DA06B3AA-FF8D-42FA-8046-C85D078B4380}" srcOrd="0" destOrd="0" parTransId="{7BFF5F17-18E5-4AE9-8288-D2BB986F68B3}" sibTransId="{7A7A9746-735E-42F5-A6C3-3FA4A242BC22}"/>
    <dgm:cxn modelId="{250557F2-A834-4272-A499-3BA1BD984202}" type="presOf" srcId="{61763AA5-9664-422F-BEDE-10FE8730E9E2}" destId="{0DF1F3EE-12D1-4662-9BAA-812FA67984F1}" srcOrd="0" destOrd="0" presId="urn:microsoft.com/office/officeart/2016/7/layout/BasicLinearProcessNumbered"/>
    <dgm:cxn modelId="{982C98FA-3BF4-4A14-B992-BEC166F19C26}" type="presOf" srcId="{79625A4B-EBC8-4F2A-B4C9-041E3C97D71A}" destId="{5A4EF590-4AF3-40A7-A239-2CADA8209E15}" srcOrd="0" destOrd="0" presId="urn:microsoft.com/office/officeart/2016/7/layout/BasicLinearProcessNumbered"/>
    <dgm:cxn modelId="{CEE4CCA8-7351-4768-9AE3-F3B4ADEB4197}" type="presParOf" srcId="{5A4EF590-4AF3-40A7-A239-2CADA8209E15}" destId="{D630B2D4-6E01-4154-BBAE-3F858E499B36}" srcOrd="0" destOrd="0" presId="urn:microsoft.com/office/officeart/2016/7/layout/BasicLinearProcessNumbered"/>
    <dgm:cxn modelId="{3087F1A2-D8EB-4616-B247-D7FCBCDC9FF6}" type="presParOf" srcId="{D630B2D4-6E01-4154-BBAE-3F858E499B36}" destId="{9AC2ADD9-BCC5-4239-89A4-0A6AE8A43200}" srcOrd="0" destOrd="0" presId="urn:microsoft.com/office/officeart/2016/7/layout/BasicLinearProcessNumbered"/>
    <dgm:cxn modelId="{6459D836-5893-4449-B456-DE2443DEC967}" type="presParOf" srcId="{D630B2D4-6E01-4154-BBAE-3F858E499B36}" destId="{6917E1C3-FC70-403C-B497-FF7DEC127264}" srcOrd="1" destOrd="0" presId="urn:microsoft.com/office/officeart/2016/7/layout/BasicLinearProcessNumbered"/>
    <dgm:cxn modelId="{15E31BAE-694F-4999-AD8B-589974A17067}" type="presParOf" srcId="{D630B2D4-6E01-4154-BBAE-3F858E499B36}" destId="{1EA8A960-877C-4644-BDB5-B1CDE3C8654E}" srcOrd="2" destOrd="0" presId="urn:microsoft.com/office/officeart/2016/7/layout/BasicLinearProcessNumbered"/>
    <dgm:cxn modelId="{ED7E7F3C-5940-4E12-AA7B-9014E5E49822}" type="presParOf" srcId="{D630B2D4-6E01-4154-BBAE-3F858E499B36}" destId="{1565E6A2-91E2-439E-BC03-140C984533AB}" srcOrd="3" destOrd="0" presId="urn:microsoft.com/office/officeart/2016/7/layout/BasicLinearProcessNumbered"/>
    <dgm:cxn modelId="{C482D0AB-3034-4D92-A42D-1D880BEF86C5}" type="presParOf" srcId="{5A4EF590-4AF3-40A7-A239-2CADA8209E15}" destId="{28D085AD-02C5-451B-80AD-5E994A0C1CBB}" srcOrd="1" destOrd="0" presId="urn:microsoft.com/office/officeart/2016/7/layout/BasicLinearProcessNumbered"/>
    <dgm:cxn modelId="{08A08102-4F64-41C1-9CFF-B771507763F2}" type="presParOf" srcId="{5A4EF590-4AF3-40A7-A239-2CADA8209E15}" destId="{C28E0CE9-EFF2-4490-984D-CBF3B8042F62}" srcOrd="2" destOrd="0" presId="urn:microsoft.com/office/officeart/2016/7/layout/BasicLinearProcessNumbered"/>
    <dgm:cxn modelId="{EA325753-3DCF-4711-A575-8450156FB376}" type="presParOf" srcId="{C28E0CE9-EFF2-4490-984D-CBF3B8042F62}" destId="{3FA54C7A-6100-4086-B5A4-0982F31F7386}" srcOrd="0" destOrd="0" presId="urn:microsoft.com/office/officeart/2016/7/layout/BasicLinearProcessNumbered"/>
    <dgm:cxn modelId="{D100D38C-FE79-4885-8BF9-06C1C36F7B6E}" type="presParOf" srcId="{C28E0CE9-EFF2-4490-984D-CBF3B8042F62}" destId="{7141D438-A6A5-434B-A553-AC1EA31C3905}" srcOrd="1" destOrd="0" presId="urn:microsoft.com/office/officeart/2016/7/layout/BasicLinearProcessNumbered"/>
    <dgm:cxn modelId="{C94D7FA4-7CB1-44BA-BB95-6753E8F0D70D}" type="presParOf" srcId="{C28E0CE9-EFF2-4490-984D-CBF3B8042F62}" destId="{0A80E7C3-69A2-470E-9509-23C144FD8392}" srcOrd="2" destOrd="0" presId="urn:microsoft.com/office/officeart/2016/7/layout/BasicLinearProcessNumbered"/>
    <dgm:cxn modelId="{899DE83B-9B20-4D39-A11E-904C88B745E3}" type="presParOf" srcId="{C28E0CE9-EFF2-4490-984D-CBF3B8042F62}" destId="{C3EB4B3A-F522-4392-BAB4-5C44BDAB5F90}" srcOrd="3" destOrd="0" presId="urn:microsoft.com/office/officeart/2016/7/layout/BasicLinearProcessNumbered"/>
    <dgm:cxn modelId="{EA019BF4-CDCE-4F12-9CA6-1A115BD9507B}" type="presParOf" srcId="{5A4EF590-4AF3-40A7-A239-2CADA8209E15}" destId="{3624B95D-5F29-44BE-8E15-404C6D28D6B6}" srcOrd="3" destOrd="0" presId="urn:microsoft.com/office/officeart/2016/7/layout/BasicLinearProcessNumbered"/>
    <dgm:cxn modelId="{A8843913-CBB7-4EA1-9821-9B0A1AE0B1F2}" type="presParOf" srcId="{5A4EF590-4AF3-40A7-A239-2CADA8209E15}" destId="{A5270937-96A6-47A4-8243-640A899181B1}" srcOrd="4" destOrd="0" presId="urn:microsoft.com/office/officeart/2016/7/layout/BasicLinearProcessNumbered"/>
    <dgm:cxn modelId="{DD82CEE0-5AD5-44AA-9172-EE034CBE4C5D}" type="presParOf" srcId="{A5270937-96A6-47A4-8243-640A899181B1}" destId="{3A090EA8-FDE4-4463-A7AF-D8CA362D1BF9}" srcOrd="0" destOrd="0" presId="urn:microsoft.com/office/officeart/2016/7/layout/BasicLinearProcessNumbered"/>
    <dgm:cxn modelId="{E9966888-4310-48A1-91FE-1BE2C6A36CAB}" type="presParOf" srcId="{A5270937-96A6-47A4-8243-640A899181B1}" destId="{0DF1F3EE-12D1-4662-9BAA-812FA67984F1}" srcOrd="1" destOrd="0" presId="urn:microsoft.com/office/officeart/2016/7/layout/BasicLinearProcessNumbered"/>
    <dgm:cxn modelId="{7AC6D85E-F791-4B74-BF9E-B8C46ECCCFEF}" type="presParOf" srcId="{A5270937-96A6-47A4-8243-640A899181B1}" destId="{E68D4466-5A96-46BB-8C57-5CB82581A285}" srcOrd="2" destOrd="0" presId="urn:microsoft.com/office/officeart/2016/7/layout/BasicLinearProcessNumbered"/>
    <dgm:cxn modelId="{829F2C14-18A3-44F7-8BE3-5FE23869EAB8}" type="presParOf" srcId="{A5270937-96A6-47A4-8243-640A899181B1}" destId="{5C0B8F08-8EA2-4153-8C2B-7212421C1267}" srcOrd="3" destOrd="0" presId="urn:microsoft.com/office/officeart/2016/7/layout/BasicLinearProcessNumbered"/>
    <dgm:cxn modelId="{62BBEFE5-21EC-43E5-8A39-DEEFD08267D0}" type="presParOf" srcId="{5A4EF590-4AF3-40A7-A239-2CADA8209E15}" destId="{1EDA4D83-6428-4FE6-9D2A-2E097D5DAB2E}" srcOrd="5" destOrd="0" presId="urn:microsoft.com/office/officeart/2016/7/layout/BasicLinearProcessNumbered"/>
    <dgm:cxn modelId="{C2A4288B-2BE2-4840-AB31-3761ABAF94AA}" type="presParOf" srcId="{5A4EF590-4AF3-40A7-A239-2CADA8209E15}" destId="{8728A053-354A-4AB7-A6A2-04DDD1E2C5C5}" srcOrd="6" destOrd="0" presId="urn:microsoft.com/office/officeart/2016/7/layout/BasicLinearProcessNumbered"/>
    <dgm:cxn modelId="{8685D6BE-D5DF-46E4-A4C3-3866E82456E0}" type="presParOf" srcId="{8728A053-354A-4AB7-A6A2-04DDD1E2C5C5}" destId="{B83D07F3-D476-42F8-B18A-BE7031F60D5A}" srcOrd="0" destOrd="0" presId="urn:microsoft.com/office/officeart/2016/7/layout/BasicLinearProcessNumbered"/>
    <dgm:cxn modelId="{5EED1DF5-31FF-4528-93F4-EEA91DEF8694}" type="presParOf" srcId="{8728A053-354A-4AB7-A6A2-04DDD1E2C5C5}" destId="{70602EE5-1479-4722-AB94-BDFD7003EE4C}" srcOrd="1" destOrd="0" presId="urn:microsoft.com/office/officeart/2016/7/layout/BasicLinearProcessNumbered"/>
    <dgm:cxn modelId="{24B2EC4A-EDCC-4058-AA33-830B1E31DACD}" type="presParOf" srcId="{8728A053-354A-4AB7-A6A2-04DDD1E2C5C5}" destId="{37AD1F6B-127A-4706-9001-5E1883803A73}" srcOrd="2" destOrd="0" presId="urn:microsoft.com/office/officeart/2016/7/layout/BasicLinearProcessNumbered"/>
    <dgm:cxn modelId="{F090A33A-5797-4E06-85E1-FDAD741AB348}" type="presParOf" srcId="{8728A053-354A-4AB7-A6A2-04DDD1E2C5C5}" destId="{A4C4228D-C3D7-462E-9FB6-D8624C0B8DB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BCF74-D3A6-46FD-84FA-82DA68F4C5C4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0399B4-7E1D-47FC-812D-11102A0414F1}">
      <dgm:prSet/>
      <dgm:spPr/>
      <dgm:t>
        <a:bodyPr/>
        <a:lstStyle/>
        <a:p>
          <a:r>
            <a:rPr lang="en-US"/>
            <a:t>Ask</a:t>
          </a:r>
        </a:p>
      </dgm:t>
    </dgm:pt>
    <dgm:pt modelId="{CC75C0F4-083E-4223-9425-FE6938E1B723}" type="parTrans" cxnId="{23047E34-DAE9-4025-849D-FC5A6A49A31E}">
      <dgm:prSet/>
      <dgm:spPr/>
      <dgm:t>
        <a:bodyPr/>
        <a:lstStyle/>
        <a:p>
          <a:endParaRPr lang="en-US"/>
        </a:p>
      </dgm:t>
    </dgm:pt>
    <dgm:pt modelId="{95E8999B-FD88-43F3-A7EB-D2555510E253}" type="sibTrans" cxnId="{23047E34-DAE9-4025-849D-FC5A6A49A31E}">
      <dgm:prSet/>
      <dgm:spPr/>
      <dgm:t>
        <a:bodyPr/>
        <a:lstStyle/>
        <a:p>
          <a:endParaRPr lang="en-US"/>
        </a:p>
      </dgm:t>
    </dgm:pt>
    <dgm:pt modelId="{6AFA430E-29CE-4109-9E8D-BD26E0FAD429}">
      <dgm:prSet custT="1"/>
      <dgm:spPr/>
      <dgm:t>
        <a:bodyPr/>
        <a:lstStyle/>
        <a:p>
          <a:r>
            <a:rPr lang="en-US" sz="2800" dirty="0"/>
            <a:t>If you can’t understand the caller, ask them to slow down or repeat what is necessary</a:t>
          </a:r>
        </a:p>
      </dgm:t>
    </dgm:pt>
    <dgm:pt modelId="{40F7C742-7BA8-4EA9-BC4F-C7D8988359D1}" type="parTrans" cxnId="{9CE81B80-F8E1-456F-AD48-FD649F661A07}">
      <dgm:prSet/>
      <dgm:spPr/>
      <dgm:t>
        <a:bodyPr/>
        <a:lstStyle/>
        <a:p>
          <a:endParaRPr lang="en-US"/>
        </a:p>
      </dgm:t>
    </dgm:pt>
    <dgm:pt modelId="{930916B2-348D-4D31-A640-054448119B9D}" type="sibTrans" cxnId="{9CE81B80-F8E1-456F-AD48-FD649F661A07}">
      <dgm:prSet/>
      <dgm:spPr/>
      <dgm:t>
        <a:bodyPr/>
        <a:lstStyle/>
        <a:p>
          <a:endParaRPr lang="en-US"/>
        </a:p>
      </dgm:t>
    </dgm:pt>
    <dgm:pt modelId="{3A440ACF-E0DF-47FF-B043-9E7E32700A70}">
      <dgm:prSet/>
      <dgm:spPr/>
      <dgm:t>
        <a:bodyPr/>
        <a:lstStyle/>
        <a:p>
          <a:r>
            <a:rPr lang="en-US"/>
            <a:t>Listen</a:t>
          </a:r>
        </a:p>
      </dgm:t>
    </dgm:pt>
    <dgm:pt modelId="{084AC4EA-A8AA-49DF-B448-2C64F88A7683}" type="parTrans" cxnId="{6FD49DA2-BC35-4DFE-8903-D227A65DE45A}">
      <dgm:prSet/>
      <dgm:spPr/>
      <dgm:t>
        <a:bodyPr/>
        <a:lstStyle/>
        <a:p>
          <a:endParaRPr lang="en-US"/>
        </a:p>
      </dgm:t>
    </dgm:pt>
    <dgm:pt modelId="{45F7EA85-B585-4F0D-80D7-C84352D1A447}" type="sibTrans" cxnId="{6FD49DA2-BC35-4DFE-8903-D227A65DE45A}">
      <dgm:prSet/>
      <dgm:spPr/>
      <dgm:t>
        <a:bodyPr/>
        <a:lstStyle/>
        <a:p>
          <a:endParaRPr lang="en-US"/>
        </a:p>
      </dgm:t>
    </dgm:pt>
    <dgm:pt modelId="{A216D065-98F1-415C-B3D9-E40B27B73A4E}">
      <dgm:prSet custT="1"/>
      <dgm:spPr/>
      <dgm:t>
        <a:bodyPr/>
        <a:lstStyle/>
        <a:p>
          <a:r>
            <a:rPr lang="en-US" sz="2400" dirty="0"/>
            <a:t>Listen Actively</a:t>
          </a:r>
        </a:p>
      </dgm:t>
    </dgm:pt>
    <dgm:pt modelId="{5368DC5B-6BCE-4FE2-A517-9F8FD1CB27B3}" type="parTrans" cxnId="{EB91CAE9-90AC-418E-BF68-FFD07CA97D8E}">
      <dgm:prSet/>
      <dgm:spPr/>
      <dgm:t>
        <a:bodyPr/>
        <a:lstStyle/>
        <a:p>
          <a:endParaRPr lang="en-US"/>
        </a:p>
      </dgm:t>
    </dgm:pt>
    <dgm:pt modelId="{73CEC38B-E8EE-4D0B-9F09-EF923B940E8B}" type="sibTrans" cxnId="{EB91CAE9-90AC-418E-BF68-FFD07CA97D8E}">
      <dgm:prSet/>
      <dgm:spPr/>
      <dgm:t>
        <a:bodyPr/>
        <a:lstStyle/>
        <a:p>
          <a:endParaRPr lang="en-US"/>
        </a:p>
      </dgm:t>
    </dgm:pt>
    <dgm:pt modelId="{0426A291-818C-4FBC-BE3B-A97C2BEA08E2}">
      <dgm:prSet custT="1"/>
      <dgm:spPr/>
      <dgm:t>
        <a:bodyPr/>
        <a:lstStyle/>
        <a:p>
          <a:r>
            <a:rPr lang="en-US" sz="1800" dirty="0"/>
            <a:t>Let the caller do the talking</a:t>
          </a:r>
        </a:p>
      </dgm:t>
    </dgm:pt>
    <dgm:pt modelId="{0DCC47EB-25CC-4950-9632-46ACA36D7B54}" type="parTrans" cxnId="{54442764-E176-438F-8C61-AA7EBA49E920}">
      <dgm:prSet/>
      <dgm:spPr/>
      <dgm:t>
        <a:bodyPr/>
        <a:lstStyle/>
        <a:p>
          <a:endParaRPr lang="en-US"/>
        </a:p>
      </dgm:t>
    </dgm:pt>
    <dgm:pt modelId="{AE0C5B53-4414-4B1A-8957-09F60EE8939D}" type="sibTrans" cxnId="{54442764-E176-438F-8C61-AA7EBA49E920}">
      <dgm:prSet/>
      <dgm:spPr/>
      <dgm:t>
        <a:bodyPr/>
        <a:lstStyle/>
        <a:p>
          <a:endParaRPr lang="en-US"/>
        </a:p>
      </dgm:t>
    </dgm:pt>
    <dgm:pt modelId="{0CE7CFF5-D584-4738-9A94-117861D1B26D}">
      <dgm:prSet custT="1"/>
      <dgm:spPr/>
      <dgm:t>
        <a:bodyPr/>
        <a:lstStyle/>
        <a:p>
          <a:r>
            <a:rPr lang="en-US" sz="1800" dirty="0"/>
            <a:t>Respond accordingly</a:t>
          </a:r>
        </a:p>
      </dgm:t>
    </dgm:pt>
    <dgm:pt modelId="{5BE7B493-FA69-4E54-A9BB-592C8A85DE03}" type="parTrans" cxnId="{211B95AC-7858-4A82-BD0A-4E039689285A}">
      <dgm:prSet/>
      <dgm:spPr/>
      <dgm:t>
        <a:bodyPr/>
        <a:lstStyle/>
        <a:p>
          <a:endParaRPr lang="en-US"/>
        </a:p>
      </dgm:t>
    </dgm:pt>
    <dgm:pt modelId="{5C24ECE3-9CD6-41B0-B8DD-DE2B214523E7}" type="sibTrans" cxnId="{211B95AC-7858-4A82-BD0A-4E039689285A}">
      <dgm:prSet/>
      <dgm:spPr/>
      <dgm:t>
        <a:bodyPr/>
        <a:lstStyle/>
        <a:p>
          <a:endParaRPr lang="en-US"/>
        </a:p>
      </dgm:t>
    </dgm:pt>
    <dgm:pt modelId="{EB11565B-249B-4A51-A9C5-BACCC08DF597}">
      <dgm:prSet/>
      <dgm:spPr/>
      <dgm:t>
        <a:bodyPr/>
        <a:lstStyle/>
        <a:p>
          <a:r>
            <a:rPr lang="en-US"/>
            <a:t>Confirm</a:t>
          </a:r>
        </a:p>
      </dgm:t>
    </dgm:pt>
    <dgm:pt modelId="{80D1CCA2-7AE3-47BE-ACF3-7566EA002CC6}" type="parTrans" cxnId="{13050F09-753A-474F-9A34-09C8A8F06940}">
      <dgm:prSet/>
      <dgm:spPr/>
      <dgm:t>
        <a:bodyPr/>
        <a:lstStyle/>
        <a:p>
          <a:endParaRPr lang="en-US"/>
        </a:p>
      </dgm:t>
    </dgm:pt>
    <dgm:pt modelId="{D76ACF0B-E9B5-40AB-8054-3593B10F3E81}" type="sibTrans" cxnId="{13050F09-753A-474F-9A34-09C8A8F06940}">
      <dgm:prSet/>
      <dgm:spPr/>
      <dgm:t>
        <a:bodyPr/>
        <a:lstStyle/>
        <a:p>
          <a:endParaRPr lang="en-US"/>
        </a:p>
      </dgm:t>
    </dgm:pt>
    <dgm:pt modelId="{62EE0A54-4AAB-4155-9DD2-3ABDD11A1DD7}">
      <dgm:prSet custT="1"/>
      <dgm:spPr/>
      <dgm:t>
        <a:bodyPr/>
        <a:lstStyle/>
        <a:p>
          <a:r>
            <a:rPr lang="en-US" sz="2800" dirty="0"/>
            <a:t>Confirm the reservation by verbally and via e-mail</a:t>
          </a:r>
        </a:p>
      </dgm:t>
    </dgm:pt>
    <dgm:pt modelId="{D83D4F8D-D42C-4647-BE6A-2CBE33144AFF}" type="parTrans" cxnId="{F045A182-3B4A-41CF-9C49-2C9F3A328D30}">
      <dgm:prSet/>
      <dgm:spPr/>
      <dgm:t>
        <a:bodyPr/>
        <a:lstStyle/>
        <a:p>
          <a:endParaRPr lang="en-US"/>
        </a:p>
      </dgm:t>
    </dgm:pt>
    <dgm:pt modelId="{350CEB2A-4597-4004-B2E8-040DA2D30E7B}" type="sibTrans" cxnId="{F045A182-3B4A-41CF-9C49-2C9F3A328D30}">
      <dgm:prSet/>
      <dgm:spPr/>
      <dgm:t>
        <a:bodyPr/>
        <a:lstStyle/>
        <a:p>
          <a:endParaRPr lang="en-US"/>
        </a:p>
      </dgm:t>
    </dgm:pt>
    <dgm:pt modelId="{C5D7CD26-209E-439A-BBF1-65D0CD6E6D52}" type="pres">
      <dgm:prSet presAssocID="{393BCF74-D3A6-46FD-84FA-82DA68F4C5C4}" presName="Name0" presStyleCnt="0">
        <dgm:presLayoutVars>
          <dgm:dir/>
          <dgm:animLvl val="lvl"/>
          <dgm:resizeHandles val="exact"/>
        </dgm:presLayoutVars>
      </dgm:prSet>
      <dgm:spPr/>
    </dgm:pt>
    <dgm:pt modelId="{D4CA8C50-AFF1-43D6-96C4-1DF3A1C9E605}" type="pres">
      <dgm:prSet presAssocID="{3C0399B4-7E1D-47FC-812D-11102A0414F1}" presName="linNode" presStyleCnt="0"/>
      <dgm:spPr/>
    </dgm:pt>
    <dgm:pt modelId="{2EC30819-BDF7-43B9-802F-60156480A741}" type="pres">
      <dgm:prSet presAssocID="{3C0399B4-7E1D-47FC-812D-11102A0414F1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8D6D0599-9B28-4070-A46A-58E783D893AB}" type="pres">
      <dgm:prSet presAssocID="{3C0399B4-7E1D-47FC-812D-11102A0414F1}" presName="descendantText" presStyleLbl="alignNode1" presStyleIdx="0" presStyleCnt="3">
        <dgm:presLayoutVars>
          <dgm:bulletEnabled/>
        </dgm:presLayoutVars>
      </dgm:prSet>
      <dgm:spPr/>
    </dgm:pt>
    <dgm:pt modelId="{07CD2FC5-2CC1-4753-9732-0C94DC8327C2}" type="pres">
      <dgm:prSet presAssocID="{95E8999B-FD88-43F3-A7EB-D2555510E253}" presName="sp" presStyleCnt="0"/>
      <dgm:spPr/>
    </dgm:pt>
    <dgm:pt modelId="{A59F0242-C6C2-424A-A82C-B9DD858123CA}" type="pres">
      <dgm:prSet presAssocID="{3A440ACF-E0DF-47FF-B043-9E7E32700A70}" presName="linNode" presStyleCnt="0"/>
      <dgm:spPr/>
    </dgm:pt>
    <dgm:pt modelId="{062B3731-B6FF-4158-875F-DC6E0E4F3947}" type="pres">
      <dgm:prSet presAssocID="{3A440ACF-E0DF-47FF-B043-9E7E32700A70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A7A03075-7822-47AA-9A1C-8F16C265A49C}" type="pres">
      <dgm:prSet presAssocID="{3A440ACF-E0DF-47FF-B043-9E7E32700A70}" presName="descendantText" presStyleLbl="alignNode1" presStyleIdx="1" presStyleCnt="3">
        <dgm:presLayoutVars>
          <dgm:bulletEnabled/>
        </dgm:presLayoutVars>
      </dgm:prSet>
      <dgm:spPr/>
    </dgm:pt>
    <dgm:pt modelId="{1492B644-F11D-4103-AF8E-0C2F9BA7C3B7}" type="pres">
      <dgm:prSet presAssocID="{45F7EA85-B585-4F0D-80D7-C84352D1A447}" presName="sp" presStyleCnt="0"/>
      <dgm:spPr/>
    </dgm:pt>
    <dgm:pt modelId="{CC2C53A5-98FB-400B-B01B-0037585CEE96}" type="pres">
      <dgm:prSet presAssocID="{EB11565B-249B-4A51-A9C5-BACCC08DF597}" presName="linNode" presStyleCnt="0"/>
      <dgm:spPr/>
    </dgm:pt>
    <dgm:pt modelId="{9AE0E2B7-5B0F-4E69-9B12-8260569CBF1A}" type="pres">
      <dgm:prSet presAssocID="{EB11565B-249B-4A51-A9C5-BACCC08DF597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F2956E0C-91B6-429E-9EF9-76ED2512752D}" type="pres">
      <dgm:prSet presAssocID="{EB11565B-249B-4A51-A9C5-BACCC08DF597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13050F09-753A-474F-9A34-09C8A8F06940}" srcId="{393BCF74-D3A6-46FD-84FA-82DA68F4C5C4}" destId="{EB11565B-249B-4A51-A9C5-BACCC08DF597}" srcOrd="2" destOrd="0" parTransId="{80D1CCA2-7AE3-47BE-ACF3-7566EA002CC6}" sibTransId="{D76ACF0B-E9B5-40AB-8054-3593B10F3E81}"/>
    <dgm:cxn modelId="{A0147211-74B2-4969-B8E4-B3AE92A065D3}" type="presOf" srcId="{A216D065-98F1-415C-B3D9-E40B27B73A4E}" destId="{A7A03075-7822-47AA-9A1C-8F16C265A49C}" srcOrd="0" destOrd="0" presId="urn:microsoft.com/office/officeart/2016/7/layout/VerticalHollowActionList"/>
    <dgm:cxn modelId="{6590D71C-4208-40C8-8C6C-145735002170}" type="presOf" srcId="{6AFA430E-29CE-4109-9E8D-BD26E0FAD429}" destId="{8D6D0599-9B28-4070-A46A-58E783D893AB}" srcOrd="0" destOrd="0" presId="urn:microsoft.com/office/officeart/2016/7/layout/VerticalHollowActionList"/>
    <dgm:cxn modelId="{EBA19333-C75B-4D56-8552-A861A4CB0985}" type="presOf" srcId="{0CE7CFF5-D584-4738-9A94-117861D1B26D}" destId="{A7A03075-7822-47AA-9A1C-8F16C265A49C}" srcOrd="0" destOrd="2" presId="urn:microsoft.com/office/officeart/2016/7/layout/VerticalHollowActionList"/>
    <dgm:cxn modelId="{23047E34-DAE9-4025-849D-FC5A6A49A31E}" srcId="{393BCF74-D3A6-46FD-84FA-82DA68F4C5C4}" destId="{3C0399B4-7E1D-47FC-812D-11102A0414F1}" srcOrd="0" destOrd="0" parTransId="{CC75C0F4-083E-4223-9425-FE6938E1B723}" sibTransId="{95E8999B-FD88-43F3-A7EB-D2555510E253}"/>
    <dgm:cxn modelId="{9EB60F61-BEAF-4EA0-9C83-050EC6691A78}" type="presOf" srcId="{393BCF74-D3A6-46FD-84FA-82DA68F4C5C4}" destId="{C5D7CD26-209E-439A-BBF1-65D0CD6E6D52}" srcOrd="0" destOrd="0" presId="urn:microsoft.com/office/officeart/2016/7/layout/VerticalHollowActionList"/>
    <dgm:cxn modelId="{54442764-E176-438F-8C61-AA7EBA49E920}" srcId="{A216D065-98F1-415C-B3D9-E40B27B73A4E}" destId="{0426A291-818C-4FBC-BE3B-A97C2BEA08E2}" srcOrd="0" destOrd="0" parTransId="{0DCC47EB-25CC-4950-9632-46ACA36D7B54}" sibTransId="{AE0C5B53-4414-4B1A-8957-09F60EE8939D}"/>
    <dgm:cxn modelId="{04C7B965-7E79-4881-868B-3E809C0766D4}" type="presOf" srcId="{3A440ACF-E0DF-47FF-B043-9E7E32700A70}" destId="{062B3731-B6FF-4158-875F-DC6E0E4F3947}" srcOrd="0" destOrd="0" presId="urn:microsoft.com/office/officeart/2016/7/layout/VerticalHollowActionList"/>
    <dgm:cxn modelId="{9CE81B80-F8E1-456F-AD48-FD649F661A07}" srcId="{3C0399B4-7E1D-47FC-812D-11102A0414F1}" destId="{6AFA430E-29CE-4109-9E8D-BD26E0FAD429}" srcOrd="0" destOrd="0" parTransId="{40F7C742-7BA8-4EA9-BC4F-C7D8988359D1}" sibTransId="{930916B2-348D-4D31-A640-054448119B9D}"/>
    <dgm:cxn modelId="{F045A182-3B4A-41CF-9C49-2C9F3A328D30}" srcId="{EB11565B-249B-4A51-A9C5-BACCC08DF597}" destId="{62EE0A54-4AAB-4155-9DD2-3ABDD11A1DD7}" srcOrd="0" destOrd="0" parTransId="{D83D4F8D-D42C-4647-BE6A-2CBE33144AFF}" sibTransId="{350CEB2A-4597-4004-B2E8-040DA2D30E7B}"/>
    <dgm:cxn modelId="{7EB1BD85-58AE-4C77-9654-656D9CB7EE3A}" type="presOf" srcId="{EB11565B-249B-4A51-A9C5-BACCC08DF597}" destId="{9AE0E2B7-5B0F-4E69-9B12-8260569CBF1A}" srcOrd="0" destOrd="0" presId="urn:microsoft.com/office/officeart/2016/7/layout/VerticalHollowActionList"/>
    <dgm:cxn modelId="{6FD49DA2-BC35-4DFE-8903-D227A65DE45A}" srcId="{393BCF74-D3A6-46FD-84FA-82DA68F4C5C4}" destId="{3A440ACF-E0DF-47FF-B043-9E7E32700A70}" srcOrd="1" destOrd="0" parTransId="{084AC4EA-A8AA-49DF-B448-2C64F88A7683}" sibTransId="{45F7EA85-B585-4F0D-80D7-C84352D1A447}"/>
    <dgm:cxn modelId="{211B95AC-7858-4A82-BD0A-4E039689285A}" srcId="{A216D065-98F1-415C-B3D9-E40B27B73A4E}" destId="{0CE7CFF5-D584-4738-9A94-117861D1B26D}" srcOrd="1" destOrd="0" parTransId="{5BE7B493-FA69-4E54-A9BB-592C8A85DE03}" sibTransId="{5C24ECE3-9CD6-41B0-B8DD-DE2B214523E7}"/>
    <dgm:cxn modelId="{84C802BA-CBF1-4F16-BF4A-1DF2E47FD698}" type="presOf" srcId="{0426A291-818C-4FBC-BE3B-A97C2BEA08E2}" destId="{A7A03075-7822-47AA-9A1C-8F16C265A49C}" srcOrd="0" destOrd="1" presId="urn:microsoft.com/office/officeart/2016/7/layout/VerticalHollowActionList"/>
    <dgm:cxn modelId="{AC400ADE-0589-4D9E-97A7-9144928DDAF1}" type="presOf" srcId="{3C0399B4-7E1D-47FC-812D-11102A0414F1}" destId="{2EC30819-BDF7-43B9-802F-60156480A741}" srcOrd="0" destOrd="0" presId="urn:microsoft.com/office/officeart/2016/7/layout/VerticalHollowActionList"/>
    <dgm:cxn modelId="{2B6779E8-7AF8-450A-BC8C-F3A74A5F567D}" type="presOf" srcId="{62EE0A54-4AAB-4155-9DD2-3ABDD11A1DD7}" destId="{F2956E0C-91B6-429E-9EF9-76ED2512752D}" srcOrd="0" destOrd="0" presId="urn:microsoft.com/office/officeart/2016/7/layout/VerticalHollowActionList"/>
    <dgm:cxn modelId="{EB91CAE9-90AC-418E-BF68-FFD07CA97D8E}" srcId="{3A440ACF-E0DF-47FF-B043-9E7E32700A70}" destId="{A216D065-98F1-415C-B3D9-E40B27B73A4E}" srcOrd="0" destOrd="0" parTransId="{5368DC5B-6BCE-4FE2-A517-9F8FD1CB27B3}" sibTransId="{73CEC38B-E8EE-4D0B-9F09-EF923B940E8B}"/>
    <dgm:cxn modelId="{E15F03E6-6C82-4623-B27C-5B468791F0D6}" type="presParOf" srcId="{C5D7CD26-209E-439A-BBF1-65D0CD6E6D52}" destId="{D4CA8C50-AFF1-43D6-96C4-1DF3A1C9E605}" srcOrd="0" destOrd="0" presId="urn:microsoft.com/office/officeart/2016/7/layout/VerticalHollowActionList"/>
    <dgm:cxn modelId="{0E06DEC2-1C60-49E5-8CFA-33645BEB3078}" type="presParOf" srcId="{D4CA8C50-AFF1-43D6-96C4-1DF3A1C9E605}" destId="{2EC30819-BDF7-43B9-802F-60156480A741}" srcOrd="0" destOrd="0" presId="urn:microsoft.com/office/officeart/2016/7/layout/VerticalHollowActionList"/>
    <dgm:cxn modelId="{56114E46-3546-4B9D-B4A2-11484325F81C}" type="presParOf" srcId="{D4CA8C50-AFF1-43D6-96C4-1DF3A1C9E605}" destId="{8D6D0599-9B28-4070-A46A-58E783D893AB}" srcOrd="1" destOrd="0" presId="urn:microsoft.com/office/officeart/2016/7/layout/VerticalHollowActionList"/>
    <dgm:cxn modelId="{0775BCEE-EE84-4187-B23A-73873EA5B999}" type="presParOf" srcId="{C5D7CD26-209E-439A-BBF1-65D0CD6E6D52}" destId="{07CD2FC5-2CC1-4753-9732-0C94DC8327C2}" srcOrd="1" destOrd="0" presId="urn:microsoft.com/office/officeart/2016/7/layout/VerticalHollowActionList"/>
    <dgm:cxn modelId="{29CD19D6-4CE1-439B-8661-E8A13910945E}" type="presParOf" srcId="{C5D7CD26-209E-439A-BBF1-65D0CD6E6D52}" destId="{A59F0242-C6C2-424A-A82C-B9DD858123CA}" srcOrd="2" destOrd="0" presId="urn:microsoft.com/office/officeart/2016/7/layout/VerticalHollowActionList"/>
    <dgm:cxn modelId="{DE2A271F-7459-4E2B-8B8B-884DFDDC8D52}" type="presParOf" srcId="{A59F0242-C6C2-424A-A82C-B9DD858123CA}" destId="{062B3731-B6FF-4158-875F-DC6E0E4F3947}" srcOrd="0" destOrd="0" presId="urn:microsoft.com/office/officeart/2016/7/layout/VerticalHollowActionList"/>
    <dgm:cxn modelId="{591EC341-1236-4A98-BC9B-52AD71E2124F}" type="presParOf" srcId="{A59F0242-C6C2-424A-A82C-B9DD858123CA}" destId="{A7A03075-7822-47AA-9A1C-8F16C265A49C}" srcOrd="1" destOrd="0" presId="urn:microsoft.com/office/officeart/2016/7/layout/VerticalHollowActionList"/>
    <dgm:cxn modelId="{929AF9C8-370B-4716-B898-3488AD63D5A7}" type="presParOf" srcId="{C5D7CD26-209E-439A-BBF1-65D0CD6E6D52}" destId="{1492B644-F11D-4103-AF8E-0C2F9BA7C3B7}" srcOrd="3" destOrd="0" presId="urn:microsoft.com/office/officeart/2016/7/layout/VerticalHollowActionList"/>
    <dgm:cxn modelId="{BE4ADC66-D266-4511-81DC-9C295C2ED692}" type="presParOf" srcId="{C5D7CD26-209E-439A-BBF1-65D0CD6E6D52}" destId="{CC2C53A5-98FB-400B-B01B-0037585CEE96}" srcOrd="4" destOrd="0" presId="urn:microsoft.com/office/officeart/2016/7/layout/VerticalHollowActionList"/>
    <dgm:cxn modelId="{5DF5B17D-F285-4BA7-8BA5-F4862317F339}" type="presParOf" srcId="{CC2C53A5-98FB-400B-B01B-0037585CEE96}" destId="{9AE0E2B7-5B0F-4E69-9B12-8260569CBF1A}" srcOrd="0" destOrd="0" presId="urn:microsoft.com/office/officeart/2016/7/layout/VerticalHollowActionList"/>
    <dgm:cxn modelId="{3C2E24A2-6CAB-43A4-ACB5-5836DB757DDF}" type="presParOf" srcId="{CC2C53A5-98FB-400B-B01B-0037585CEE96}" destId="{F2956E0C-91B6-429E-9EF9-76ED2512752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91B5B-0834-4000-8D0D-E4FADADB29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E7C45-2D77-4265-AF85-512657A22D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Entails effective communication and problem-solving abilities and a commitment to overcome problematic situations with learned behavior and available analytical tools</a:t>
          </a:r>
        </a:p>
      </dgm:t>
    </dgm:pt>
    <dgm:pt modelId="{35161BCA-5BD2-4A2C-9812-0C109EF490AE}" type="parTrans" cxnId="{DD30E26D-D799-47AB-9291-765D18DEB546}">
      <dgm:prSet/>
      <dgm:spPr/>
      <dgm:t>
        <a:bodyPr/>
        <a:lstStyle/>
        <a:p>
          <a:endParaRPr lang="en-US"/>
        </a:p>
      </dgm:t>
    </dgm:pt>
    <dgm:pt modelId="{BF733B7C-2030-46A9-B867-8ED1A731587E}" type="sibTrans" cxnId="{DD30E26D-D799-47AB-9291-765D18DEB546}">
      <dgm:prSet/>
      <dgm:spPr/>
      <dgm:t>
        <a:bodyPr/>
        <a:lstStyle/>
        <a:p>
          <a:endParaRPr lang="en-US"/>
        </a:p>
      </dgm:t>
    </dgm:pt>
    <dgm:pt modelId="{31121A0E-8D68-471D-94BD-2E0B725680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Self-directed, self-disciplined, self-monitored, and self-corrective thinking. </a:t>
          </a:r>
        </a:p>
      </dgm:t>
    </dgm:pt>
    <dgm:pt modelId="{EE34089B-0434-4A85-B9C1-0ADEF0E1D377}" type="parTrans" cxnId="{AF652483-B047-4FDC-9164-1678173F5F87}">
      <dgm:prSet/>
      <dgm:spPr/>
      <dgm:t>
        <a:bodyPr/>
        <a:lstStyle/>
        <a:p>
          <a:endParaRPr lang="en-US"/>
        </a:p>
      </dgm:t>
    </dgm:pt>
    <dgm:pt modelId="{4C4D00E0-D0C9-401B-8780-2AAAB19F01BA}" type="sibTrans" cxnId="{AF652483-B047-4FDC-9164-1678173F5F87}">
      <dgm:prSet/>
      <dgm:spPr/>
      <dgm:t>
        <a:bodyPr/>
        <a:lstStyle/>
        <a:p>
          <a:endParaRPr lang="en-US"/>
        </a:p>
      </dgm:t>
    </dgm:pt>
    <dgm:pt modelId="{AEE129B6-7577-436A-9CCF-19E449F11CD2}" type="pres">
      <dgm:prSet presAssocID="{B1691B5B-0834-4000-8D0D-E4FADADB29EE}" presName="root" presStyleCnt="0">
        <dgm:presLayoutVars>
          <dgm:dir/>
          <dgm:resizeHandles val="exact"/>
        </dgm:presLayoutVars>
      </dgm:prSet>
      <dgm:spPr/>
    </dgm:pt>
    <dgm:pt modelId="{3EE15A1C-D1F6-4B3B-9684-45E642ECD722}" type="pres">
      <dgm:prSet presAssocID="{062E7C45-2D77-4265-AF85-512657A22DB2}" presName="compNode" presStyleCnt="0"/>
      <dgm:spPr/>
    </dgm:pt>
    <dgm:pt modelId="{3A3FE1A0-3067-487F-A1FB-AC336FA00445}" type="pres">
      <dgm:prSet presAssocID="{062E7C45-2D77-4265-AF85-512657A22DB2}" presName="bgRect" presStyleLbl="bgShp" presStyleIdx="0" presStyleCnt="2"/>
      <dgm:spPr/>
    </dgm:pt>
    <dgm:pt modelId="{931087B8-850F-49D0-AA50-37B23941B609}" type="pres">
      <dgm:prSet presAssocID="{062E7C45-2D77-4265-AF85-512657A22DB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DE38B3A-8428-4CA4-BC37-6DC598D5D316}" type="pres">
      <dgm:prSet presAssocID="{062E7C45-2D77-4265-AF85-512657A22DB2}" presName="spaceRect" presStyleCnt="0"/>
      <dgm:spPr/>
    </dgm:pt>
    <dgm:pt modelId="{08092F48-F065-4099-9DB7-A1FAE4E15DFB}" type="pres">
      <dgm:prSet presAssocID="{062E7C45-2D77-4265-AF85-512657A22DB2}" presName="parTx" presStyleLbl="revTx" presStyleIdx="0" presStyleCnt="2">
        <dgm:presLayoutVars>
          <dgm:chMax val="0"/>
          <dgm:chPref val="0"/>
        </dgm:presLayoutVars>
      </dgm:prSet>
      <dgm:spPr/>
    </dgm:pt>
    <dgm:pt modelId="{D159F1DE-B4AD-4AE9-ACE4-0E023F4A3FA3}" type="pres">
      <dgm:prSet presAssocID="{BF733B7C-2030-46A9-B867-8ED1A731587E}" presName="sibTrans" presStyleCnt="0"/>
      <dgm:spPr/>
    </dgm:pt>
    <dgm:pt modelId="{1F9D0342-BD69-4D1C-82F2-E95F3D86076E}" type="pres">
      <dgm:prSet presAssocID="{31121A0E-8D68-471D-94BD-2E0B72568062}" presName="compNode" presStyleCnt="0"/>
      <dgm:spPr/>
    </dgm:pt>
    <dgm:pt modelId="{EFA1F1B3-5DE1-4F52-B9D2-C183E723AE78}" type="pres">
      <dgm:prSet presAssocID="{31121A0E-8D68-471D-94BD-2E0B72568062}" presName="bgRect" presStyleLbl="bgShp" presStyleIdx="1" presStyleCnt="2"/>
      <dgm:spPr/>
    </dgm:pt>
    <dgm:pt modelId="{E618FFA9-D2FE-4C0B-9AB2-9E526E6E4258}" type="pres">
      <dgm:prSet presAssocID="{31121A0E-8D68-471D-94BD-2E0B7256806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C581FEA5-19F2-464B-9806-82C21F5F5872}" type="pres">
      <dgm:prSet presAssocID="{31121A0E-8D68-471D-94BD-2E0B72568062}" presName="spaceRect" presStyleCnt="0"/>
      <dgm:spPr/>
    </dgm:pt>
    <dgm:pt modelId="{37518E0E-5CD0-4673-B36C-07BA6716B625}" type="pres">
      <dgm:prSet presAssocID="{31121A0E-8D68-471D-94BD-2E0B7256806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7B78535-7478-42EB-B808-D57AEEDD1354}" type="presOf" srcId="{31121A0E-8D68-471D-94BD-2E0B72568062}" destId="{37518E0E-5CD0-4673-B36C-07BA6716B625}" srcOrd="0" destOrd="0" presId="urn:microsoft.com/office/officeart/2018/2/layout/IconVerticalSolidList"/>
    <dgm:cxn modelId="{DD30E26D-D799-47AB-9291-765D18DEB546}" srcId="{B1691B5B-0834-4000-8D0D-E4FADADB29EE}" destId="{062E7C45-2D77-4265-AF85-512657A22DB2}" srcOrd="0" destOrd="0" parTransId="{35161BCA-5BD2-4A2C-9812-0C109EF490AE}" sibTransId="{BF733B7C-2030-46A9-B867-8ED1A731587E}"/>
    <dgm:cxn modelId="{A9603C7D-FD10-43A9-8CDE-2BE02E35A321}" type="presOf" srcId="{B1691B5B-0834-4000-8D0D-E4FADADB29EE}" destId="{AEE129B6-7577-436A-9CCF-19E449F11CD2}" srcOrd="0" destOrd="0" presId="urn:microsoft.com/office/officeart/2018/2/layout/IconVerticalSolidList"/>
    <dgm:cxn modelId="{AF652483-B047-4FDC-9164-1678173F5F87}" srcId="{B1691B5B-0834-4000-8D0D-E4FADADB29EE}" destId="{31121A0E-8D68-471D-94BD-2E0B72568062}" srcOrd="1" destOrd="0" parTransId="{EE34089B-0434-4A85-B9C1-0ADEF0E1D377}" sibTransId="{4C4D00E0-D0C9-401B-8780-2AAAB19F01BA}"/>
    <dgm:cxn modelId="{55AF82B8-BB5F-4EE3-BF2B-543F118BBAC3}" type="presOf" srcId="{062E7C45-2D77-4265-AF85-512657A22DB2}" destId="{08092F48-F065-4099-9DB7-A1FAE4E15DFB}" srcOrd="0" destOrd="0" presId="urn:microsoft.com/office/officeart/2018/2/layout/IconVerticalSolidList"/>
    <dgm:cxn modelId="{C0AA4126-5EFF-433D-A85A-5F106DD5517C}" type="presParOf" srcId="{AEE129B6-7577-436A-9CCF-19E449F11CD2}" destId="{3EE15A1C-D1F6-4B3B-9684-45E642ECD722}" srcOrd="0" destOrd="0" presId="urn:microsoft.com/office/officeart/2018/2/layout/IconVerticalSolidList"/>
    <dgm:cxn modelId="{C85A720E-EAAE-41D4-8069-5A779C53C161}" type="presParOf" srcId="{3EE15A1C-D1F6-4B3B-9684-45E642ECD722}" destId="{3A3FE1A0-3067-487F-A1FB-AC336FA00445}" srcOrd="0" destOrd="0" presId="urn:microsoft.com/office/officeart/2018/2/layout/IconVerticalSolidList"/>
    <dgm:cxn modelId="{C58F36D0-B8D3-4207-B4F0-F3526B218701}" type="presParOf" srcId="{3EE15A1C-D1F6-4B3B-9684-45E642ECD722}" destId="{931087B8-850F-49D0-AA50-37B23941B609}" srcOrd="1" destOrd="0" presId="urn:microsoft.com/office/officeart/2018/2/layout/IconVerticalSolidList"/>
    <dgm:cxn modelId="{84724296-22C8-4130-9C50-66249752A82A}" type="presParOf" srcId="{3EE15A1C-D1F6-4B3B-9684-45E642ECD722}" destId="{2DE38B3A-8428-4CA4-BC37-6DC598D5D316}" srcOrd="2" destOrd="0" presId="urn:microsoft.com/office/officeart/2018/2/layout/IconVerticalSolidList"/>
    <dgm:cxn modelId="{B72321B1-3AC7-4502-9C3A-84637A3766A2}" type="presParOf" srcId="{3EE15A1C-D1F6-4B3B-9684-45E642ECD722}" destId="{08092F48-F065-4099-9DB7-A1FAE4E15DFB}" srcOrd="3" destOrd="0" presId="urn:microsoft.com/office/officeart/2018/2/layout/IconVerticalSolidList"/>
    <dgm:cxn modelId="{114D5327-3EFE-491F-81A7-5981FD84A5AE}" type="presParOf" srcId="{AEE129B6-7577-436A-9CCF-19E449F11CD2}" destId="{D159F1DE-B4AD-4AE9-ACE4-0E023F4A3FA3}" srcOrd="1" destOrd="0" presId="urn:microsoft.com/office/officeart/2018/2/layout/IconVerticalSolidList"/>
    <dgm:cxn modelId="{489AAA15-C7F2-4025-B399-ADBAACE62084}" type="presParOf" srcId="{AEE129B6-7577-436A-9CCF-19E449F11CD2}" destId="{1F9D0342-BD69-4D1C-82F2-E95F3D86076E}" srcOrd="2" destOrd="0" presId="urn:microsoft.com/office/officeart/2018/2/layout/IconVerticalSolidList"/>
    <dgm:cxn modelId="{78EB10B1-AE91-46BD-83AC-9984760E6EAA}" type="presParOf" srcId="{1F9D0342-BD69-4D1C-82F2-E95F3D86076E}" destId="{EFA1F1B3-5DE1-4F52-B9D2-C183E723AE78}" srcOrd="0" destOrd="0" presId="urn:microsoft.com/office/officeart/2018/2/layout/IconVerticalSolidList"/>
    <dgm:cxn modelId="{35A98C1F-8F63-405C-BF3A-DA07469F05ED}" type="presParOf" srcId="{1F9D0342-BD69-4D1C-82F2-E95F3D86076E}" destId="{E618FFA9-D2FE-4C0B-9AB2-9E526E6E4258}" srcOrd="1" destOrd="0" presId="urn:microsoft.com/office/officeart/2018/2/layout/IconVerticalSolidList"/>
    <dgm:cxn modelId="{04B27A06-2DFF-467B-86DE-91D7E033E850}" type="presParOf" srcId="{1F9D0342-BD69-4D1C-82F2-E95F3D86076E}" destId="{C581FEA5-19F2-464B-9806-82C21F5F5872}" srcOrd="2" destOrd="0" presId="urn:microsoft.com/office/officeart/2018/2/layout/IconVerticalSolidList"/>
    <dgm:cxn modelId="{A4016CB1-AEFF-4648-95A0-A37A077BE561}" type="presParOf" srcId="{1F9D0342-BD69-4D1C-82F2-E95F3D86076E}" destId="{37518E0E-5CD0-4673-B36C-07BA6716B6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DFF6C-BDB6-40EC-BE79-19CA449612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25533BD-AEF9-43DC-ACFC-60FC4D0F6AC5}">
      <dgm:prSet/>
      <dgm:spPr/>
      <dgm:t>
        <a:bodyPr/>
        <a:lstStyle/>
        <a:p>
          <a:r>
            <a:rPr lang="en-US"/>
            <a:t>LEADERSHIP ROLE</a:t>
          </a:r>
        </a:p>
      </dgm:t>
    </dgm:pt>
    <dgm:pt modelId="{7FD34AA8-9BBD-4FD8-84CF-ED60A9809BD3}" type="parTrans" cxnId="{F43A431B-0C70-4073-8819-80C620F6ED2D}">
      <dgm:prSet/>
      <dgm:spPr/>
      <dgm:t>
        <a:bodyPr/>
        <a:lstStyle/>
        <a:p>
          <a:endParaRPr lang="en-US"/>
        </a:p>
      </dgm:t>
    </dgm:pt>
    <dgm:pt modelId="{5EFE3F46-EFEC-41AE-9239-AADF6A897152}" type="sibTrans" cxnId="{F43A431B-0C70-4073-8819-80C620F6ED2D}">
      <dgm:prSet/>
      <dgm:spPr/>
      <dgm:t>
        <a:bodyPr/>
        <a:lstStyle/>
        <a:p>
          <a:endParaRPr lang="en-US"/>
        </a:p>
      </dgm:t>
    </dgm:pt>
    <dgm:pt modelId="{AB997E42-DFFA-454D-8BFE-BF4DC856926C}">
      <dgm:prSet/>
      <dgm:spPr/>
      <dgm:t>
        <a:bodyPr/>
        <a:lstStyle/>
        <a:p>
          <a:r>
            <a:rPr lang="en-US"/>
            <a:t>EVEN TEMPERMENT</a:t>
          </a:r>
        </a:p>
      </dgm:t>
    </dgm:pt>
    <dgm:pt modelId="{485F0D59-BCB4-4802-9A58-C5E9D90E9ACA}" type="parTrans" cxnId="{A9D31405-38FA-40C1-88F8-57164935C285}">
      <dgm:prSet/>
      <dgm:spPr/>
      <dgm:t>
        <a:bodyPr/>
        <a:lstStyle/>
        <a:p>
          <a:endParaRPr lang="en-US"/>
        </a:p>
      </dgm:t>
    </dgm:pt>
    <dgm:pt modelId="{C9DE3C24-9238-4365-8EBF-0876440BA09F}" type="sibTrans" cxnId="{A9D31405-38FA-40C1-88F8-57164935C285}">
      <dgm:prSet/>
      <dgm:spPr/>
      <dgm:t>
        <a:bodyPr/>
        <a:lstStyle/>
        <a:p>
          <a:endParaRPr lang="en-US"/>
        </a:p>
      </dgm:t>
    </dgm:pt>
    <dgm:pt modelId="{2FE8BDCA-5941-4A06-BF47-94249FE6F4A1}">
      <dgm:prSet/>
      <dgm:spPr/>
      <dgm:t>
        <a:bodyPr/>
        <a:lstStyle/>
        <a:p>
          <a:r>
            <a:rPr lang="en-US"/>
            <a:t>EVEN HANDEDNESS</a:t>
          </a:r>
        </a:p>
      </dgm:t>
    </dgm:pt>
    <dgm:pt modelId="{A63FA5A5-F6CE-4DCB-A7B1-33DA16D87E5C}" type="parTrans" cxnId="{8B422CE0-54FA-4993-8FC6-38E3E9CD6A58}">
      <dgm:prSet/>
      <dgm:spPr/>
      <dgm:t>
        <a:bodyPr/>
        <a:lstStyle/>
        <a:p>
          <a:endParaRPr lang="en-US"/>
        </a:p>
      </dgm:t>
    </dgm:pt>
    <dgm:pt modelId="{FC4FC8D3-EB92-4F7F-8755-AB7B99A7251B}" type="sibTrans" cxnId="{8B422CE0-54FA-4993-8FC6-38E3E9CD6A58}">
      <dgm:prSet/>
      <dgm:spPr/>
      <dgm:t>
        <a:bodyPr/>
        <a:lstStyle/>
        <a:p>
          <a:endParaRPr lang="en-US"/>
        </a:p>
      </dgm:t>
    </dgm:pt>
    <dgm:pt modelId="{E0739342-B49F-42E0-805A-6E2D18D9EF47}">
      <dgm:prSet/>
      <dgm:spPr/>
      <dgm:t>
        <a:bodyPr/>
        <a:lstStyle/>
        <a:p>
          <a:r>
            <a:rPr lang="en-US"/>
            <a:t>CULTIVATION</a:t>
          </a:r>
        </a:p>
      </dgm:t>
    </dgm:pt>
    <dgm:pt modelId="{8DFB71C0-5D68-43D9-B724-0B6406A5278C}" type="parTrans" cxnId="{DB74A2DB-9130-400A-BFB4-BE3550C57164}">
      <dgm:prSet/>
      <dgm:spPr/>
      <dgm:t>
        <a:bodyPr/>
        <a:lstStyle/>
        <a:p>
          <a:endParaRPr lang="en-US"/>
        </a:p>
      </dgm:t>
    </dgm:pt>
    <dgm:pt modelId="{FCA759A4-5BC0-4B08-B2E8-84B0CB161782}" type="sibTrans" cxnId="{DB74A2DB-9130-400A-BFB4-BE3550C57164}">
      <dgm:prSet/>
      <dgm:spPr/>
      <dgm:t>
        <a:bodyPr/>
        <a:lstStyle/>
        <a:p>
          <a:endParaRPr lang="en-US"/>
        </a:p>
      </dgm:t>
    </dgm:pt>
    <dgm:pt modelId="{9F94050D-810C-49DF-81E8-30EE435551B7}">
      <dgm:prSet/>
      <dgm:spPr/>
      <dgm:t>
        <a:bodyPr/>
        <a:lstStyle/>
        <a:p>
          <a:r>
            <a:rPr lang="en-US"/>
            <a:t>GAINING TRUST OF FELLOW Team Members</a:t>
          </a:r>
        </a:p>
      </dgm:t>
    </dgm:pt>
    <dgm:pt modelId="{718DE1B6-BFED-4027-A300-08C904D0FCA0}" type="parTrans" cxnId="{4DAE85E9-5F87-4485-AA25-C8FD430CA771}">
      <dgm:prSet/>
      <dgm:spPr/>
      <dgm:t>
        <a:bodyPr/>
        <a:lstStyle/>
        <a:p>
          <a:endParaRPr lang="en-US"/>
        </a:p>
      </dgm:t>
    </dgm:pt>
    <dgm:pt modelId="{2002394B-8668-4158-827B-619ADCFDD2D5}" type="sibTrans" cxnId="{4DAE85E9-5F87-4485-AA25-C8FD430CA771}">
      <dgm:prSet/>
      <dgm:spPr/>
      <dgm:t>
        <a:bodyPr/>
        <a:lstStyle/>
        <a:p>
          <a:endParaRPr lang="en-US"/>
        </a:p>
      </dgm:t>
    </dgm:pt>
    <dgm:pt modelId="{7982578A-8E4E-4874-87D4-BAF54086E1D9}">
      <dgm:prSet/>
      <dgm:spPr/>
      <dgm:t>
        <a:bodyPr/>
        <a:lstStyle/>
        <a:p>
          <a:r>
            <a:rPr lang="en-US"/>
            <a:t>CREATING WORKING RELATIONSHIPS</a:t>
          </a:r>
        </a:p>
      </dgm:t>
    </dgm:pt>
    <dgm:pt modelId="{037FD1D0-B793-4BA3-9FD6-CB3D40EE1F01}" type="parTrans" cxnId="{8A7DEACF-5917-4D55-BBA1-E48627DC6716}">
      <dgm:prSet/>
      <dgm:spPr/>
      <dgm:t>
        <a:bodyPr/>
        <a:lstStyle/>
        <a:p>
          <a:endParaRPr lang="en-US"/>
        </a:p>
      </dgm:t>
    </dgm:pt>
    <dgm:pt modelId="{BB3FFA0A-9A2F-498F-B7DA-A129FA955319}" type="sibTrans" cxnId="{8A7DEACF-5917-4D55-BBA1-E48627DC6716}">
      <dgm:prSet/>
      <dgm:spPr/>
      <dgm:t>
        <a:bodyPr/>
        <a:lstStyle/>
        <a:p>
          <a:endParaRPr lang="en-US"/>
        </a:p>
      </dgm:t>
    </dgm:pt>
    <dgm:pt modelId="{7AA32DEC-B726-4E9C-823A-FE2DA6323600}">
      <dgm:prSet/>
      <dgm:spPr/>
      <dgm:t>
        <a:bodyPr/>
        <a:lstStyle/>
        <a:p>
          <a:r>
            <a:rPr lang="en-US" dirty="0"/>
            <a:t>E-MAIL</a:t>
          </a:r>
        </a:p>
      </dgm:t>
    </dgm:pt>
    <dgm:pt modelId="{E4BFD264-291F-473A-A88D-5796BBC06B72}" type="parTrans" cxnId="{7A183509-3016-4469-BFBD-6B972BC1DEFB}">
      <dgm:prSet/>
      <dgm:spPr/>
      <dgm:t>
        <a:bodyPr/>
        <a:lstStyle/>
        <a:p>
          <a:endParaRPr lang="en-US"/>
        </a:p>
      </dgm:t>
    </dgm:pt>
    <dgm:pt modelId="{8C698A75-473A-459A-A122-D5C86388AE57}" type="sibTrans" cxnId="{7A183509-3016-4469-BFBD-6B972BC1DEFB}">
      <dgm:prSet/>
      <dgm:spPr/>
      <dgm:t>
        <a:bodyPr/>
        <a:lstStyle/>
        <a:p>
          <a:endParaRPr lang="en-US"/>
        </a:p>
      </dgm:t>
    </dgm:pt>
    <dgm:pt modelId="{F7B5D803-A6A8-4C20-8CD7-D74DB79E5EF6}" type="pres">
      <dgm:prSet presAssocID="{546DFF6C-BDB6-40EC-BE79-19CA44961250}" presName="linear" presStyleCnt="0">
        <dgm:presLayoutVars>
          <dgm:animLvl val="lvl"/>
          <dgm:resizeHandles val="exact"/>
        </dgm:presLayoutVars>
      </dgm:prSet>
      <dgm:spPr/>
    </dgm:pt>
    <dgm:pt modelId="{28276F97-6296-4F60-84AB-A76EB2C78217}" type="pres">
      <dgm:prSet presAssocID="{F25533BD-AEF9-43DC-ACFC-60FC4D0F6A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1EDBE3E-B574-4CE1-BFC0-90B4EF4265E1}" type="pres">
      <dgm:prSet presAssocID="{5EFE3F46-EFEC-41AE-9239-AADF6A897152}" presName="spacer" presStyleCnt="0"/>
      <dgm:spPr/>
    </dgm:pt>
    <dgm:pt modelId="{9B6C24FB-34D8-4680-8D52-D8719EB0E14F}" type="pres">
      <dgm:prSet presAssocID="{AB997E42-DFFA-454D-8BFE-BF4DC856926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CFDC2F5-36DB-4408-962B-8645F6B58DD7}" type="pres">
      <dgm:prSet presAssocID="{C9DE3C24-9238-4365-8EBF-0876440BA09F}" presName="spacer" presStyleCnt="0"/>
      <dgm:spPr/>
    </dgm:pt>
    <dgm:pt modelId="{02F669CB-B2C4-4347-B661-6E42AFD4F451}" type="pres">
      <dgm:prSet presAssocID="{2FE8BDCA-5941-4A06-BF47-94249FE6F4A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C766892-A722-4D9C-A322-5A070CA8D20E}" type="pres">
      <dgm:prSet presAssocID="{FC4FC8D3-EB92-4F7F-8755-AB7B99A7251B}" presName="spacer" presStyleCnt="0"/>
      <dgm:spPr/>
    </dgm:pt>
    <dgm:pt modelId="{104E2F27-2AF2-4E90-BA40-FFCEADDD9076}" type="pres">
      <dgm:prSet presAssocID="{E0739342-B49F-42E0-805A-6E2D18D9EF4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DD88981-A5B6-4014-9E32-5FE4B27818DE}" type="pres">
      <dgm:prSet presAssocID="{FCA759A4-5BC0-4B08-B2E8-84B0CB161782}" presName="spacer" presStyleCnt="0"/>
      <dgm:spPr/>
    </dgm:pt>
    <dgm:pt modelId="{5A7DA5DA-5E8E-4F5D-848D-A2F413678330}" type="pres">
      <dgm:prSet presAssocID="{9F94050D-810C-49DF-81E8-30EE435551B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56E01A2-AFA2-4052-8B94-E9755E53CAA5}" type="pres">
      <dgm:prSet presAssocID="{2002394B-8668-4158-827B-619ADCFDD2D5}" presName="spacer" presStyleCnt="0"/>
      <dgm:spPr/>
    </dgm:pt>
    <dgm:pt modelId="{BF5B8DC5-7EAA-4356-80BF-E1B8B57A9DAA}" type="pres">
      <dgm:prSet presAssocID="{7982578A-8E4E-4874-87D4-BAF54086E1D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86EE6B1-5E70-491F-8C52-6D98B3FC6F57}" type="pres">
      <dgm:prSet presAssocID="{BB3FFA0A-9A2F-498F-B7DA-A129FA955319}" presName="spacer" presStyleCnt="0"/>
      <dgm:spPr/>
    </dgm:pt>
    <dgm:pt modelId="{95CA08E9-A260-441F-AEBA-7F016B03B9A0}" type="pres">
      <dgm:prSet presAssocID="{7AA32DEC-B726-4E9C-823A-FE2DA632360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03F3701-49B1-4D30-838D-6F0C5761EC93}" type="presOf" srcId="{9F94050D-810C-49DF-81E8-30EE435551B7}" destId="{5A7DA5DA-5E8E-4F5D-848D-A2F413678330}" srcOrd="0" destOrd="0" presId="urn:microsoft.com/office/officeart/2005/8/layout/vList2"/>
    <dgm:cxn modelId="{A9D31405-38FA-40C1-88F8-57164935C285}" srcId="{546DFF6C-BDB6-40EC-BE79-19CA44961250}" destId="{AB997E42-DFFA-454D-8BFE-BF4DC856926C}" srcOrd="1" destOrd="0" parTransId="{485F0D59-BCB4-4802-9A58-C5E9D90E9ACA}" sibTransId="{C9DE3C24-9238-4365-8EBF-0876440BA09F}"/>
    <dgm:cxn modelId="{7A183509-3016-4469-BFBD-6B972BC1DEFB}" srcId="{546DFF6C-BDB6-40EC-BE79-19CA44961250}" destId="{7AA32DEC-B726-4E9C-823A-FE2DA6323600}" srcOrd="6" destOrd="0" parTransId="{E4BFD264-291F-473A-A88D-5796BBC06B72}" sibTransId="{8C698A75-473A-459A-A122-D5C86388AE57}"/>
    <dgm:cxn modelId="{F43A431B-0C70-4073-8819-80C620F6ED2D}" srcId="{546DFF6C-BDB6-40EC-BE79-19CA44961250}" destId="{F25533BD-AEF9-43DC-ACFC-60FC4D0F6AC5}" srcOrd="0" destOrd="0" parTransId="{7FD34AA8-9BBD-4FD8-84CF-ED60A9809BD3}" sibTransId="{5EFE3F46-EFEC-41AE-9239-AADF6A897152}"/>
    <dgm:cxn modelId="{35EDCD52-7E46-4FFB-98FF-960411717C66}" type="presOf" srcId="{2FE8BDCA-5941-4A06-BF47-94249FE6F4A1}" destId="{02F669CB-B2C4-4347-B661-6E42AFD4F451}" srcOrd="0" destOrd="0" presId="urn:microsoft.com/office/officeart/2005/8/layout/vList2"/>
    <dgm:cxn modelId="{99107E79-A25B-4147-8811-A6F1892E7C55}" type="presOf" srcId="{546DFF6C-BDB6-40EC-BE79-19CA44961250}" destId="{F7B5D803-A6A8-4C20-8CD7-D74DB79E5EF6}" srcOrd="0" destOrd="0" presId="urn:microsoft.com/office/officeart/2005/8/layout/vList2"/>
    <dgm:cxn modelId="{124B588D-AACB-44EA-B45C-C127669C4CAA}" type="presOf" srcId="{E0739342-B49F-42E0-805A-6E2D18D9EF47}" destId="{104E2F27-2AF2-4E90-BA40-FFCEADDD9076}" srcOrd="0" destOrd="0" presId="urn:microsoft.com/office/officeart/2005/8/layout/vList2"/>
    <dgm:cxn modelId="{EFCED99E-B1E6-427B-BAD3-52BC105CB35F}" type="presOf" srcId="{AB997E42-DFFA-454D-8BFE-BF4DC856926C}" destId="{9B6C24FB-34D8-4680-8D52-D8719EB0E14F}" srcOrd="0" destOrd="0" presId="urn:microsoft.com/office/officeart/2005/8/layout/vList2"/>
    <dgm:cxn modelId="{E269F3A3-065E-453C-8CC2-0FA70403AAD6}" type="presOf" srcId="{7AA32DEC-B726-4E9C-823A-FE2DA6323600}" destId="{95CA08E9-A260-441F-AEBA-7F016B03B9A0}" srcOrd="0" destOrd="0" presId="urn:microsoft.com/office/officeart/2005/8/layout/vList2"/>
    <dgm:cxn modelId="{6C3A47B9-DF70-4A71-B8EC-3854EC4AE7CF}" type="presOf" srcId="{7982578A-8E4E-4874-87D4-BAF54086E1D9}" destId="{BF5B8DC5-7EAA-4356-80BF-E1B8B57A9DAA}" srcOrd="0" destOrd="0" presId="urn:microsoft.com/office/officeart/2005/8/layout/vList2"/>
    <dgm:cxn modelId="{8A7DEACF-5917-4D55-BBA1-E48627DC6716}" srcId="{546DFF6C-BDB6-40EC-BE79-19CA44961250}" destId="{7982578A-8E4E-4874-87D4-BAF54086E1D9}" srcOrd="5" destOrd="0" parTransId="{037FD1D0-B793-4BA3-9FD6-CB3D40EE1F01}" sibTransId="{BB3FFA0A-9A2F-498F-B7DA-A129FA955319}"/>
    <dgm:cxn modelId="{DB74A2DB-9130-400A-BFB4-BE3550C57164}" srcId="{546DFF6C-BDB6-40EC-BE79-19CA44961250}" destId="{E0739342-B49F-42E0-805A-6E2D18D9EF47}" srcOrd="3" destOrd="0" parTransId="{8DFB71C0-5D68-43D9-B724-0B6406A5278C}" sibTransId="{FCA759A4-5BC0-4B08-B2E8-84B0CB161782}"/>
    <dgm:cxn modelId="{6179A4DB-045C-4F27-B6B6-0FDC76E2D679}" type="presOf" srcId="{F25533BD-AEF9-43DC-ACFC-60FC4D0F6AC5}" destId="{28276F97-6296-4F60-84AB-A76EB2C78217}" srcOrd="0" destOrd="0" presId="urn:microsoft.com/office/officeart/2005/8/layout/vList2"/>
    <dgm:cxn modelId="{8B422CE0-54FA-4993-8FC6-38E3E9CD6A58}" srcId="{546DFF6C-BDB6-40EC-BE79-19CA44961250}" destId="{2FE8BDCA-5941-4A06-BF47-94249FE6F4A1}" srcOrd="2" destOrd="0" parTransId="{A63FA5A5-F6CE-4DCB-A7B1-33DA16D87E5C}" sibTransId="{FC4FC8D3-EB92-4F7F-8755-AB7B99A7251B}"/>
    <dgm:cxn modelId="{4DAE85E9-5F87-4485-AA25-C8FD430CA771}" srcId="{546DFF6C-BDB6-40EC-BE79-19CA44961250}" destId="{9F94050D-810C-49DF-81E8-30EE435551B7}" srcOrd="4" destOrd="0" parTransId="{718DE1B6-BFED-4027-A300-08C904D0FCA0}" sibTransId="{2002394B-8668-4158-827B-619ADCFDD2D5}"/>
    <dgm:cxn modelId="{EEF377CC-2916-4F03-9D8F-6D3A2C13BF2A}" type="presParOf" srcId="{F7B5D803-A6A8-4C20-8CD7-D74DB79E5EF6}" destId="{28276F97-6296-4F60-84AB-A76EB2C78217}" srcOrd="0" destOrd="0" presId="urn:microsoft.com/office/officeart/2005/8/layout/vList2"/>
    <dgm:cxn modelId="{8ECA9FD4-7DF8-4A14-8316-19D12B6A16EE}" type="presParOf" srcId="{F7B5D803-A6A8-4C20-8CD7-D74DB79E5EF6}" destId="{31EDBE3E-B574-4CE1-BFC0-90B4EF4265E1}" srcOrd="1" destOrd="0" presId="urn:microsoft.com/office/officeart/2005/8/layout/vList2"/>
    <dgm:cxn modelId="{3BBCDC4B-59A4-4850-858B-10E88440BF92}" type="presParOf" srcId="{F7B5D803-A6A8-4C20-8CD7-D74DB79E5EF6}" destId="{9B6C24FB-34D8-4680-8D52-D8719EB0E14F}" srcOrd="2" destOrd="0" presId="urn:microsoft.com/office/officeart/2005/8/layout/vList2"/>
    <dgm:cxn modelId="{E2FF625F-D03F-4155-8753-D55D5DD792F1}" type="presParOf" srcId="{F7B5D803-A6A8-4C20-8CD7-D74DB79E5EF6}" destId="{2CFDC2F5-36DB-4408-962B-8645F6B58DD7}" srcOrd="3" destOrd="0" presId="urn:microsoft.com/office/officeart/2005/8/layout/vList2"/>
    <dgm:cxn modelId="{DF005593-E5CA-4FB7-95FF-E665E7D7F2BD}" type="presParOf" srcId="{F7B5D803-A6A8-4C20-8CD7-D74DB79E5EF6}" destId="{02F669CB-B2C4-4347-B661-6E42AFD4F451}" srcOrd="4" destOrd="0" presId="urn:microsoft.com/office/officeart/2005/8/layout/vList2"/>
    <dgm:cxn modelId="{F1AE796C-EA83-44BF-95A4-2E94AC81BB91}" type="presParOf" srcId="{F7B5D803-A6A8-4C20-8CD7-D74DB79E5EF6}" destId="{EC766892-A722-4D9C-A322-5A070CA8D20E}" srcOrd="5" destOrd="0" presId="urn:microsoft.com/office/officeart/2005/8/layout/vList2"/>
    <dgm:cxn modelId="{CEE464E8-6506-4ABD-83AE-5933468CF717}" type="presParOf" srcId="{F7B5D803-A6A8-4C20-8CD7-D74DB79E5EF6}" destId="{104E2F27-2AF2-4E90-BA40-FFCEADDD9076}" srcOrd="6" destOrd="0" presId="urn:microsoft.com/office/officeart/2005/8/layout/vList2"/>
    <dgm:cxn modelId="{0755D6CB-FF9B-44B8-8141-39E714643EAB}" type="presParOf" srcId="{F7B5D803-A6A8-4C20-8CD7-D74DB79E5EF6}" destId="{ADD88981-A5B6-4014-9E32-5FE4B27818DE}" srcOrd="7" destOrd="0" presId="urn:microsoft.com/office/officeart/2005/8/layout/vList2"/>
    <dgm:cxn modelId="{3D003DAF-B3F8-4287-A93E-A803A594A049}" type="presParOf" srcId="{F7B5D803-A6A8-4C20-8CD7-D74DB79E5EF6}" destId="{5A7DA5DA-5E8E-4F5D-848D-A2F413678330}" srcOrd="8" destOrd="0" presId="urn:microsoft.com/office/officeart/2005/8/layout/vList2"/>
    <dgm:cxn modelId="{8E3D96F3-7AEB-4F28-A16E-F7632FE6F1ED}" type="presParOf" srcId="{F7B5D803-A6A8-4C20-8CD7-D74DB79E5EF6}" destId="{A56E01A2-AFA2-4052-8B94-E9755E53CAA5}" srcOrd="9" destOrd="0" presId="urn:microsoft.com/office/officeart/2005/8/layout/vList2"/>
    <dgm:cxn modelId="{18491E57-96FD-445F-8B93-CC9E8CD0CCDB}" type="presParOf" srcId="{F7B5D803-A6A8-4C20-8CD7-D74DB79E5EF6}" destId="{BF5B8DC5-7EAA-4356-80BF-E1B8B57A9DAA}" srcOrd="10" destOrd="0" presId="urn:microsoft.com/office/officeart/2005/8/layout/vList2"/>
    <dgm:cxn modelId="{9CF44DF5-C6F3-431E-AAEF-65CE0A2DF489}" type="presParOf" srcId="{F7B5D803-A6A8-4C20-8CD7-D74DB79E5EF6}" destId="{686EE6B1-5E70-491F-8C52-6D98B3FC6F57}" srcOrd="11" destOrd="0" presId="urn:microsoft.com/office/officeart/2005/8/layout/vList2"/>
    <dgm:cxn modelId="{68F39825-35A2-4BA7-B192-8B191EB5C401}" type="presParOf" srcId="{F7B5D803-A6A8-4C20-8CD7-D74DB79E5EF6}" destId="{95CA08E9-A260-441F-AEBA-7F016B03B9A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F8ADE5-81E0-48AA-BFD4-191BA1F3DF50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621F8-0FFA-4E2A-9A45-7FA3AA21838F}">
      <dgm:prSet/>
      <dgm:spPr/>
      <dgm:t>
        <a:bodyPr/>
        <a:lstStyle/>
        <a:p>
          <a:r>
            <a:rPr lang="en-US" b="1" dirty="0"/>
            <a:t>Great Communicators, that are always polite and nice.</a:t>
          </a:r>
          <a:endParaRPr lang="en-US" dirty="0"/>
        </a:p>
      </dgm:t>
    </dgm:pt>
    <dgm:pt modelId="{86C0E9D1-6509-43DE-A355-05EABEE3992D}" type="parTrans" cxnId="{9C5CF637-CE77-41E8-9B21-8FD100A03E98}">
      <dgm:prSet/>
      <dgm:spPr/>
      <dgm:t>
        <a:bodyPr/>
        <a:lstStyle/>
        <a:p>
          <a:endParaRPr lang="en-US"/>
        </a:p>
      </dgm:t>
    </dgm:pt>
    <dgm:pt modelId="{C785CA7D-649D-40CE-A5B9-DD2DFEDB1A67}" type="sibTrans" cxnId="{9C5CF637-CE77-41E8-9B21-8FD100A03E98}">
      <dgm:prSet/>
      <dgm:spPr/>
      <dgm:t>
        <a:bodyPr/>
        <a:lstStyle/>
        <a:p>
          <a:endParaRPr lang="en-US"/>
        </a:p>
      </dgm:t>
    </dgm:pt>
    <dgm:pt modelId="{8875F4E6-BB10-4D68-82CC-59E01066681F}">
      <dgm:prSet/>
      <dgm:spPr/>
      <dgm:t>
        <a:bodyPr/>
        <a:lstStyle/>
        <a:p>
          <a:r>
            <a:rPr lang="en-US" b="1"/>
            <a:t>Excellent knowledge of the transportation industry and mind-blowing intuition.</a:t>
          </a:r>
          <a:endParaRPr lang="en-US" dirty="0"/>
        </a:p>
      </dgm:t>
    </dgm:pt>
    <dgm:pt modelId="{8D2F3CC5-1C16-42FA-82C9-B46761901B2B}" type="parTrans" cxnId="{D4B088BB-7471-4499-BC01-7220C1C35AFF}">
      <dgm:prSet/>
      <dgm:spPr/>
      <dgm:t>
        <a:bodyPr/>
        <a:lstStyle/>
        <a:p>
          <a:endParaRPr lang="en-US"/>
        </a:p>
      </dgm:t>
    </dgm:pt>
    <dgm:pt modelId="{5E32F511-A02F-4A57-80C9-26235134DACD}" type="sibTrans" cxnId="{D4B088BB-7471-4499-BC01-7220C1C35AFF}">
      <dgm:prSet/>
      <dgm:spPr/>
      <dgm:t>
        <a:bodyPr/>
        <a:lstStyle/>
        <a:p>
          <a:endParaRPr lang="en-US"/>
        </a:p>
      </dgm:t>
    </dgm:pt>
    <dgm:pt modelId="{09BF9960-264D-4C67-BBDF-20738B9625D1}">
      <dgm:prSet/>
      <dgm:spPr/>
      <dgm:t>
        <a:bodyPr/>
        <a:lstStyle/>
        <a:p>
          <a:r>
            <a:rPr lang="en-US" b="1"/>
            <a:t>Is the person that leads the Motorcoach Company to greatness, success depends on his/her leadership capabilities.</a:t>
          </a:r>
          <a:endParaRPr lang="en-US" dirty="0"/>
        </a:p>
      </dgm:t>
    </dgm:pt>
    <dgm:pt modelId="{188B7CD9-F0FE-415A-8635-B2F09E42A25C}" type="parTrans" cxnId="{8C8004BA-0CBA-4FAB-A1D6-834427A9593C}">
      <dgm:prSet/>
      <dgm:spPr/>
      <dgm:t>
        <a:bodyPr/>
        <a:lstStyle/>
        <a:p>
          <a:endParaRPr lang="en-US"/>
        </a:p>
      </dgm:t>
    </dgm:pt>
    <dgm:pt modelId="{8E307F18-4901-47BC-BB37-8475227E22FC}" type="sibTrans" cxnId="{8C8004BA-0CBA-4FAB-A1D6-834427A9593C}">
      <dgm:prSet/>
      <dgm:spPr/>
      <dgm:t>
        <a:bodyPr/>
        <a:lstStyle/>
        <a:p>
          <a:endParaRPr lang="en-US"/>
        </a:p>
      </dgm:t>
    </dgm:pt>
    <dgm:pt modelId="{C408E6DD-1384-4903-9908-FF18423ECD6D}">
      <dgm:prSet/>
      <dgm:spPr/>
      <dgm:t>
        <a:bodyPr/>
        <a:lstStyle/>
        <a:p>
          <a:r>
            <a:rPr lang="en-US" b="1" dirty="0"/>
            <a:t>Be a strong leader take your company to Success !</a:t>
          </a:r>
          <a:endParaRPr lang="en-US" dirty="0"/>
        </a:p>
      </dgm:t>
    </dgm:pt>
    <dgm:pt modelId="{C46B2D50-BB29-483F-B57C-85D125AFD73E}" type="parTrans" cxnId="{371F7321-BB47-4549-9087-D5AA10A50FD6}">
      <dgm:prSet/>
      <dgm:spPr/>
      <dgm:t>
        <a:bodyPr/>
        <a:lstStyle/>
        <a:p>
          <a:endParaRPr lang="en-US"/>
        </a:p>
      </dgm:t>
    </dgm:pt>
    <dgm:pt modelId="{74880E7C-4FBB-4386-8817-953A80F08EA2}" type="sibTrans" cxnId="{371F7321-BB47-4549-9087-D5AA10A50FD6}">
      <dgm:prSet/>
      <dgm:spPr/>
      <dgm:t>
        <a:bodyPr/>
        <a:lstStyle/>
        <a:p>
          <a:endParaRPr lang="en-US"/>
        </a:p>
      </dgm:t>
    </dgm:pt>
    <dgm:pt modelId="{E715F925-A470-4362-B895-5D5C5902A9BD}" type="pres">
      <dgm:prSet presAssocID="{0FF8ADE5-81E0-48AA-BFD4-191BA1F3DF50}" presName="outerComposite" presStyleCnt="0">
        <dgm:presLayoutVars>
          <dgm:chMax val="5"/>
          <dgm:dir/>
          <dgm:resizeHandles val="exact"/>
        </dgm:presLayoutVars>
      </dgm:prSet>
      <dgm:spPr/>
    </dgm:pt>
    <dgm:pt modelId="{B8D2A98C-D82C-45F3-BCDD-7EAC55E015F1}" type="pres">
      <dgm:prSet presAssocID="{0FF8ADE5-81E0-48AA-BFD4-191BA1F3DF50}" presName="dummyMaxCanvas" presStyleCnt="0">
        <dgm:presLayoutVars/>
      </dgm:prSet>
      <dgm:spPr/>
    </dgm:pt>
    <dgm:pt modelId="{938F0D37-15FA-4427-9E01-5FA807BC292D}" type="pres">
      <dgm:prSet presAssocID="{0FF8ADE5-81E0-48AA-BFD4-191BA1F3DF50}" presName="FourNodes_1" presStyleLbl="node1" presStyleIdx="0" presStyleCnt="4">
        <dgm:presLayoutVars>
          <dgm:bulletEnabled val="1"/>
        </dgm:presLayoutVars>
      </dgm:prSet>
      <dgm:spPr/>
    </dgm:pt>
    <dgm:pt modelId="{ACCDC317-D16F-4ADD-9EB1-542004B6615F}" type="pres">
      <dgm:prSet presAssocID="{0FF8ADE5-81E0-48AA-BFD4-191BA1F3DF50}" presName="FourNodes_2" presStyleLbl="node1" presStyleIdx="1" presStyleCnt="4">
        <dgm:presLayoutVars>
          <dgm:bulletEnabled val="1"/>
        </dgm:presLayoutVars>
      </dgm:prSet>
      <dgm:spPr/>
    </dgm:pt>
    <dgm:pt modelId="{B4244671-F65A-4585-8721-C105C608E8AE}" type="pres">
      <dgm:prSet presAssocID="{0FF8ADE5-81E0-48AA-BFD4-191BA1F3DF50}" presName="FourNodes_3" presStyleLbl="node1" presStyleIdx="2" presStyleCnt="4">
        <dgm:presLayoutVars>
          <dgm:bulletEnabled val="1"/>
        </dgm:presLayoutVars>
      </dgm:prSet>
      <dgm:spPr/>
    </dgm:pt>
    <dgm:pt modelId="{BB27CCE9-5344-42B1-B98F-3E546BD829CD}" type="pres">
      <dgm:prSet presAssocID="{0FF8ADE5-81E0-48AA-BFD4-191BA1F3DF50}" presName="FourNodes_4" presStyleLbl="node1" presStyleIdx="3" presStyleCnt="4">
        <dgm:presLayoutVars>
          <dgm:bulletEnabled val="1"/>
        </dgm:presLayoutVars>
      </dgm:prSet>
      <dgm:spPr/>
    </dgm:pt>
    <dgm:pt modelId="{A5CF2FC9-FC24-4818-92B9-F093EB46879D}" type="pres">
      <dgm:prSet presAssocID="{0FF8ADE5-81E0-48AA-BFD4-191BA1F3DF50}" presName="FourConn_1-2" presStyleLbl="fgAccFollowNode1" presStyleIdx="0" presStyleCnt="3">
        <dgm:presLayoutVars>
          <dgm:bulletEnabled val="1"/>
        </dgm:presLayoutVars>
      </dgm:prSet>
      <dgm:spPr/>
    </dgm:pt>
    <dgm:pt modelId="{660AB3F0-37CC-40BA-AF40-356898DA8A8C}" type="pres">
      <dgm:prSet presAssocID="{0FF8ADE5-81E0-48AA-BFD4-191BA1F3DF50}" presName="FourConn_2-3" presStyleLbl="fgAccFollowNode1" presStyleIdx="1" presStyleCnt="3">
        <dgm:presLayoutVars>
          <dgm:bulletEnabled val="1"/>
        </dgm:presLayoutVars>
      </dgm:prSet>
      <dgm:spPr/>
    </dgm:pt>
    <dgm:pt modelId="{37008425-0E22-483A-BA41-B9F9E565EC62}" type="pres">
      <dgm:prSet presAssocID="{0FF8ADE5-81E0-48AA-BFD4-191BA1F3DF50}" presName="FourConn_3-4" presStyleLbl="fgAccFollowNode1" presStyleIdx="2" presStyleCnt="3">
        <dgm:presLayoutVars>
          <dgm:bulletEnabled val="1"/>
        </dgm:presLayoutVars>
      </dgm:prSet>
      <dgm:spPr/>
    </dgm:pt>
    <dgm:pt modelId="{D529317D-E1D9-4B2C-BF0F-4ADB67DF759A}" type="pres">
      <dgm:prSet presAssocID="{0FF8ADE5-81E0-48AA-BFD4-191BA1F3DF50}" presName="FourNodes_1_text" presStyleLbl="node1" presStyleIdx="3" presStyleCnt="4">
        <dgm:presLayoutVars>
          <dgm:bulletEnabled val="1"/>
        </dgm:presLayoutVars>
      </dgm:prSet>
      <dgm:spPr/>
    </dgm:pt>
    <dgm:pt modelId="{F6461835-BB44-4F22-A3D4-0C4928E8A0FE}" type="pres">
      <dgm:prSet presAssocID="{0FF8ADE5-81E0-48AA-BFD4-191BA1F3DF50}" presName="FourNodes_2_text" presStyleLbl="node1" presStyleIdx="3" presStyleCnt="4">
        <dgm:presLayoutVars>
          <dgm:bulletEnabled val="1"/>
        </dgm:presLayoutVars>
      </dgm:prSet>
      <dgm:spPr/>
    </dgm:pt>
    <dgm:pt modelId="{DB912F7D-F3EC-4202-92A8-3A1FCAA0262F}" type="pres">
      <dgm:prSet presAssocID="{0FF8ADE5-81E0-48AA-BFD4-191BA1F3DF50}" presName="FourNodes_3_text" presStyleLbl="node1" presStyleIdx="3" presStyleCnt="4">
        <dgm:presLayoutVars>
          <dgm:bulletEnabled val="1"/>
        </dgm:presLayoutVars>
      </dgm:prSet>
      <dgm:spPr/>
    </dgm:pt>
    <dgm:pt modelId="{9E1C3487-8755-49F0-BB5F-836DE3033037}" type="pres">
      <dgm:prSet presAssocID="{0FF8ADE5-81E0-48AA-BFD4-191BA1F3DF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71F7321-BB47-4549-9087-D5AA10A50FD6}" srcId="{0FF8ADE5-81E0-48AA-BFD4-191BA1F3DF50}" destId="{C408E6DD-1384-4903-9908-FF18423ECD6D}" srcOrd="3" destOrd="0" parTransId="{C46B2D50-BB29-483F-B57C-85D125AFD73E}" sibTransId="{74880E7C-4FBB-4386-8817-953A80F08EA2}"/>
    <dgm:cxn modelId="{9C5CF637-CE77-41E8-9B21-8FD100A03E98}" srcId="{0FF8ADE5-81E0-48AA-BFD4-191BA1F3DF50}" destId="{DC1621F8-0FFA-4E2A-9A45-7FA3AA21838F}" srcOrd="0" destOrd="0" parTransId="{86C0E9D1-6509-43DE-A355-05EABEE3992D}" sibTransId="{C785CA7D-649D-40CE-A5B9-DD2DFEDB1A67}"/>
    <dgm:cxn modelId="{84F1E438-7F67-4A90-A9A4-7BF08534C77C}" type="presOf" srcId="{DC1621F8-0FFA-4E2A-9A45-7FA3AA21838F}" destId="{938F0D37-15FA-4427-9E01-5FA807BC292D}" srcOrd="0" destOrd="0" presId="urn:microsoft.com/office/officeart/2005/8/layout/vProcess5"/>
    <dgm:cxn modelId="{CF363D3B-1492-4566-93FE-CFF0EB62DE8A}" type="presOf" srcId="{8E307F18-4901-47BC-BB37-8475227E22FC}" destId="{37008425-0E22-483A-BA41-B9F9E565EC62}" srcOrd="0" destOrd="0" presId="urn:microsoft.com/office/officeart/2005/8/layout/vProcess5"/>
    <dgm:cxn modelId="{A66DBC6D-0F78-45B1-8568-94C2A0707D56}" type="presOf" srcId="{09BF9960-264D-4C67-BBDF-20738B9625D1}" destId="{B4244671-F65A-4585-8721-C105C608E8AE}" srcOrd="0" destOrd="0" presId="urn:microsoft.com/office/officeart/2005/8/layout/vProcess5"/>
    <dgm:cxn modelId="{A005446F-E6F4-4F4F-9CE3-ED4E3AEA5737}" type="presOf" srcId="{0FF8ADE5-81E0-48AA-BFD4-191BA1F3DF50}" destId="{E715F925-A470-4362-B895-5D5C5902A9BD}" srcOrd="0" destOrd="0" presId="urn:microsoft.com/office/officeart/2005/8/layout/vProcess5"/>
    <dgm:cxn modelId="{C919D558-0039-4E02-A244-10B680F22B89}" type="presOf" srcId="{DC1621F8-0FFA-4E2A-9A45-7FA3AA21838F}" destId="{D529317D-E1D9-4B2C-BF0F-4ADB67DF759A}" srcOrd="1" destOrd="0" presId="urn:microsoft.com/office/officeart/2005/8/layout/vProcess5"/>
    <dgm:cxn modelId="{EF4ADD8A-28C2-4BC5-8C2F-9CA6CE5672B5}" type="presOf" srcId="{5E32F511-A02F-4A57-80C9-26235134DACD}" destId="{660AB3F0-37CC-40BA-AF40-356898DA8A8C}" srcOrd="0" destOrd="0" presId="urn:microsoft.com/office/officeart/2005/8/layout/vProcess5"/>
    <dgm:cxn modelId="{B876608D-A9BC-4F10-98A1-70664B4316EA}" type="presOf" srcId="{C785CA7D-649D-40CE-A5B9-DD2DFEDB1A67}" destId="{A5CF2FC9-FC24-4818-92B9-F093EB46879D}" srcOrd="0" destOrd="0" presId="urn:microsoft.com/office/officeart/2005/8/layout/vProcess5"/>
    <dgm:cxn modelId="{7E02F99E-C9EF-416D-B012-3EE353980A56}" type="presOf" srcId="{C408E6DD-1384-4903-9908-FF18423ECD6D}" destId="{9E1C3487-8755-49F0-BB5F-836DE3033037}" srcOrd="1" destOrd="0" presId="urn:microsoft.com/office/officeart/2005/8/layout/vProcess5"/>
    <dgm:cxn modelId="{8C8004BA-0CBA-4FAB-A1D6-834427A9593C}" srcId="{0FF8ADE5-81E0-48AA-BFD4-191BA1F3DF50}" destId="{09BF9960-264D-4C67-BBDF-20738B9625D1}" srcOrd="2" destOrd="0" parTransId="{188B7CD9-F0FE-415A-8635-B2F09E42A25C}" sibTransId="{8E307F18-4901-47BC-BB37-8475227E22FC}"/>
    <dgm:cxn modelId="{D4B088BB-7471-4499-BC01-7220C1C35AFF}" srcId="{0FF8ADE5-81E0-48AA-BFD4-191BA1F3DF50}" destId="{8875F4E6-BB10-4D68-82CC-59E01066681F}" srcOrd="1" destOrd="0" parTransId="{8D2F3CC5-1C16-42FA-82C9-B46761901B2B}" sibTransId="{5E32F511-A02F-4A57-80C9-26235134DACD}"/>
    <dgm:cxn modelId="{DCE2F2BC-B6B9-4697-BE72-50B1D239CFCC}" type="presOf" srcId="{C408E6DD-1384-4903-9908-FF18423ECD6D}" destId="{BB27CCE9-5344-42B1-B98F-3E546BD829CD}" srcOrd="0" destOrd="0" presId="urn:microsoft.com/office/officeart/2005/8/layout/vProcess5"/>
    <dgm:cxn modelId="{AD4361BF-9EF2-4AD1-A9B0-2D56E281D803}" type="presOf" srcId="{8875F4E6-BB10-4D68-82CC-59E01066681F}" destId="{ACCDC317-D16F-4ADD-9EB1-542004B6615F}" srcOrd="0" destOrd="0" presId="urn:microsoft.com/office/officeart/2005/8/layout/vProcess5"/>
    <dgm:cxn modelId="{132C83D5-8E37-40E1-A2E9-09CA10BC73F5}" type="presOf" srcId="{8875F4E6-BB10-4D68-82CC-59E01066681F}" destId="{F6461835-BB44-4F22-A3D4-0C4928E8A0FE}" srcOrd="1" destOrd="0" presId="urn:microsoft.com/office/officeart/2005/8/layout/vProcess5"/>
    <dgm:cxn modelId="{F0714FDC-FFB6-4066-9736-7EEC51996258}" type="presOf" srcId="{09BF9960-264D-4C67-BBDF-20738B9625D1}" destId="{DB912F7D-F3EC-4202-92A8-3A1FCAA0262F}" srcOrd="1" destOrd="0" presId="urn:microsoft.com/office/officeart/2005/8/layout/vProcess5"/>
    <dgm:cxn modelId="{066660DE-3E2B-4B56-963D-03148472AA96}" type="presParOf" srcId="{E715F925-A470-4362-B895-5D5C5902A9BD}" destId="{B8D2A98C-D82C-45F3-BCDD-7EAC55E015F1}" srcOrd="0" destOrd="0" presId="urn:microsoft.com/office/officeart/2005/8/layout/vProcess5"/>
    <dgm:cxn modelId="{2E2C9982-B9E0-46BB-A645-337CD3C5621F}" type="presParOf" srcId="{E715F925-A470-4362-B895-5D5C5902A9BD}" destId="{938F0D37-15FA-4427-9E01-5FA807BC292D}" srcOrd="1" destOrd="0" presId="urn:microsoft.com/office/officeart/2005/8/layout/vProcess5"/>
    <dgm:cxn modelId="{D58986BB-E832-47F6-9C7F-1558D048F0C0}" type="presParOf" srcId="{E715F925-A470-4362-B895-5D5C5902A9BD}" destId="{ACCDC317-D16F-4ADD-9EB1-542004B6615F}" srcOrd="2" destOrd="0" presId="urn:microsoft.com/office/officeart/2005/8/layout/vProcess5"/>
    <dgm:cxn modelId="{C449D811-4662-4D7B-A9CD-87369C0C9D1B}" type="presParOf" srcId="{E715F925-A470-4362-B895-5D5C5902A9BD}" destId="{B4244671-F65A-4585-8721-C105C608E8AE}" srcOrd="3" destOrd="0" presId="urn:microsoft.com/office/officeart/2005/8/layout/vProcess5"/>
    <dgm:cxn modelId="{4B076649-8B3C-47CA-96A5-554BA36B758D}" type="presParOf" srcId="{E715F925-A470-4362-B895-5D5C5902A9BD}" destId="{BB27CCE9-5344-42B1-B98F-3E546BD829CD}" srcOrd="4" destOrd="0" presId="urn:microsoft.com/office/officeart/2005/8/layout/vProcess5"/>
    <dgm:cxn modelId="{8A5CFC75-8E20-452F-AC24-8708EC1DFB98}" type="presParOf" srcId="{E715F925-A470-4362-B895-5D5C5902A9BD}" destId="{A5CF2FC9-FC24-4818-92B9-F093EB46879D}" srcOrd="5" destOrd="0" presId="urn:microsoft.com/office/officeart/2005/8/layout/vProcess5"/>
    <dgm:cxn modelId="{F04E6F7F-5AD6-4EC8-88B1-314D18A2A844}" type="presParOf" srcId="{E715F925-A470-4362-B895-5D5C5902A9BD}" destId="{660AB3F0-37CC-40BA-AF40-356898DA8A8C}" srcOrd="6" destOrd="0" presId="urn:microsoft.com/office/officeart/2005/8/layout/vProcess5"/>
    <dgm:cxn modelId="{BFF47CE8-FF3A-4485-9C36-243F699C725D}" type="presParOf" srcId="{E715F925-A470-4362-B895-5D5C5902A9BD}" destId="{37008425-0E22-483A-BA41-B9F9E565EC62}" srcOrd="7" destOrd="0" presId="urn:microsoft.com/office/officeart/2005/8/layout/vProcess5"/>
    <dgm:cxn modelId="{2FA21B7D-0D46-4496-A09C-62665587A5A5}" type="presParOf" srcId="{E715F925-A470-4362-B895-5D5C5902A9BD}" destId="{D529317D-E1D9-4B2C-BF0F-4ADB67DF759A}" srcOrd="8" destOrd="0" presId="urn:microsoft.com/office/officeart/2005/8/layout/vProcess5"/>
    <dgm:cxn modelId="{6721138E-8E2D-47A3-AF9D-A1E3A313545D}" type="presParOf" srcId="{E715F925-A470-4362-B895-5D5C5902A9BD}" destId="{F6461835-BB44-4F22-A3D4-0C4928E8A0FE}" srcOrd="9" destOrd="0" presId="urn:microsoft.com/office/officeart/2005/8/layout/vProcess5"/>
    <dgm:cxn modelId="{167A7907-A90E-4D4A-81BE-CF63E1FC86A0}" type="presParOf" srcId="{E715F925-A470-4362-B895-5D5C5902A9BD}" destId="{DB912F7D-F3EC-4202-92A8-3A1FCAA0262F}" srcOrd="10" destOrd="0" presId="urn:microsoft.com/office/officeart/2005/8/layout/vProcess5"/>
    <dgm:cxn modelId="{EBFBD976-FA29-4935-B3C8-016A186AC637}" type="presParOf" srcId="{E715F925-A470-4362-B895-5D5C5902A9BD}" destId="{9E1C3487-8755-49F0-BB5F-836DE30330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2ADD9-BCC5-4239-89A4-0A6AE8A43200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 pen and paper handy</a:t>
          </a:r>
        </a:p>
      </dsp:txBody>
      <dsp:txXfrm>
        <a:off x="3080" y="1765067"/>
        <a:ext cx="2444055" cy="2053006"/>
      </dsp:txXfrm>
    </dsp:sp>
    <dsp:sp modelId="{6917E1C3-FC70-403C-B497-FF7DEC127264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1EA8A960-877C-4644-BDB5-B1CDE3C8654E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54C7A-6100-4086-B5A4-0982F31F7386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Always answer the phone as promptly as possible, never let it ring more than 2 times</a:t>
          </a:r>
        </a:p>
      </dsp:txBody>
      <dsp:txXfrm>
        <a:off x="2691541" y="1765067"/>
        <a:ext cx="2444055" cy="2053006"/>
      </dsp:txXfrm>
    </dsp:sp>
    <dsp:sp modelId="{7141D438-A6A5-434B-A553-AC1EA31C3905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0A80E7C3-69A2-470E-9509-23C144FD8392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90EA8-FDE4-4463-A7AF-D8CA362D1BF9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a greeting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Thank you for calling….. how may I may I assist you?</a:t>
          </a:r>
          <a:endParaRPr lang="en-US" sz="1500" kern="1200" dirty="0"/>
        </a:p>
      </dsp:txBody>
      <dsp:txXfrm>
        <a:off x="5380002" y="1765067"/>
        <a:ext cx="2444055" cy="2053006"/>
      </dsp:txXfrm>
    </dsp:sp>
    <dsp:sp modelId="{0DF1F3EE-12D1-4662-9BAA-812FA67984F1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E68D4466-5A96-46BB-8C57-5CB82581A285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D07F3-D476-42F8-B18A-BE7031F60D5A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Write down the caller's name and number</a:t>
          </a:r>
        </a:p>
      </dsp:txBody>
      <dsp:txXfrm>
        <a:off x="8068463" y="1765067"/>
        <a:ext cx="2444055" cy="2053006"/>
      </dsp:txXfrm>
    </dsp:sp>
    <dsp:sp modelId="{70602EE5-1479-4722-AB94-BDFD7003EE4C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37AD1F6B-127A-4706-9001-5E1883803A73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0599-9B28-4070-A46A-58E783D893AB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If you can’t understand the caller, ask them to slow down or repeat what is necessary</a:t>
          </a:r>
        </a:p>
      </dsp:txBody>
      <dsp:txXfrm>
        <a:off x="2103120" y="1359"/>
        <a:ext cx="8412480" cy="1393787"/>
      </dsp:txXfrm>
    </dsp:sp>
    <dsp:sp modelId="{2EC30819-BDF7-43B9-802F-60156480A741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Ask</a:t>
          </a:r>
        </a:p>
      </dsp:txBody>
      <dsp:txXfrm>
        <a:off x="0" y="1359"/>
        <a:ext cx="2103120" cy="1393787"/>
      </dsp:txXfrm>
    </dsp:sp>
    <dsp:sp modelId="{A7A03075-7822-47AA-9A1C-8F16C265A49C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Listen Actively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Let the caller do the talking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Respond accordingly</a:t>
          </a:r>
        </a:p>
      </dsp:txBody>
      <dsp:txXfrm>
        <a:off x="2103120" y="1478775"/>
        <a:ext cx="8412480" cy="1393787"/>
      </dsp:txXfrm>
    </dsp:sp>
    <dsp:sp modelId="{062B3731-B6FF-4158-875F-DC6E0E4F3947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Listen</a:t>
          </a:r>
        </a:p>
      </dsp:txBody>
      <dsp:txXfrm>
        <a:off x="0" y="1478775"/>
        <a:ext cx="2103120" cy="1393787"/>
      </dsp:txXfrm>
    </dsp:sp>
    <dsp:sp modelId="{F2956E0C-91B6-429E-9EF9-76ED2512752D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Confirm the reservation by verbally and via e-mail</a:t>
          </a:r>
        </a:p>
      </dsp:txBody>
      <dsp:txXfrm>
        <a:off x="2103120" y="2956190"/>
        <a:ext cx="8412480" cy="1393787"/>
      </dsp:txXfrm>
    </dsp:sp>
    <dsp:sp modelId="{9AE0E2B7-5B0F-4E69-9B12-8260569CBF1A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Confirm</a:t>
          </a:r>
        </a:p>
      </dsp:txBody>
      <dsp:txXfrm>
        <a:off x="0" y="2956190"/>
        <a:ext cx="2103120" cy="1393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FE1A0-3067-487F-A1FB-AC336FA00445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087B8-850F-49D0-AA50-37B23941B609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92F48-F065-4099-9DB7-A1FAE4E15DFB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Entails effective communication and problem-solving abilities and a commitment to overcome problematic situations with learned behavior and available analytical tools</a:t>
          </a:r>
        </a:p>
      </dsp:txBody>
      <dsp:txXfrm>
        <a:off x="1507738" y="707092"/>
        <a:ext cx="9007861" cy="1305401"/>
      </dsp:txXfrm>
    </dsp:sp>
    <dsp:sp modelId="{EFA1F1B3-5DE1-4F52-B9D2-C183E723AE78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8FFA9-D2FE-4C0B-9AB2-9E526E6E4258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18E0E-5CD0-4673-B36C-07BA6716B625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Self-directed, self-disciplined, self-monitored, and self-corrective thinking. </a:t>
          </a:r>
        </a:p>
      </dsp:txBody>
      <dsp:txXfrm>
        <a:off x="1507738" y="2338844"/>
        <a:ext cx="90078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76F97-6296-4F60-84AB-A76EB2C78217}">
      <dsp:nvSpPr>
        <dsp:cNvPr id="0" name=""/>
        <dsp:cNvSpPr/>
      </dsp:nvSpPr>
      <dsp:spPr>
        <a:xfrm>
          <a:off x="0" y="126417"/>
          <a:ext cx="6489509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LEADERSHIP ROLE</a:t>
          </a:r>
        </a:p>
      </dsp:txBody>
      <dsp:txXfrm>
        <a:off x="31613" y="158030"/>
        <a:ext cx="6426283" cy="584369"/>
      </dsp:txXfrm>
    </dsp:sp>
    <dsp:sp modelId="{9B6C24FB-34D8-4680-8D52-D8719EB0E14F}">
      <dsp:nvSpPr>
        <dsp:cNvPr id="0" name=""/>
        <dsp:cNvSpPr/>
      </dsp:nvSpPr>
      <dsp:spPr>
        <a:xfrm>
          <a:off x="0" y="851772"/>
          <a:ext cx="6489509" cy="647595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EVEN TEMPERMENT</a:t>
          </a:r>
        </a:p>
      </dsp:txBody>
      <dsp:txXfrm>
        <a:off x="31613" y="883385"/>
        <a:ext cx="6426283" cy="584369"/>
      </dsp:txXfrm>
    </dsp:sp>
    <dsp:sp modelId="{02F669CB-B2C4-4347-B661-6E42AFD4F451}">
      <dsp:nvSpPr>
        <dsp:cNvPr id="0" name=""/>
        <dsp:cNvSpPr/>
      </dsp:nvSpPr>
      <dsp:spPr>
        <a:xfrm>
          <a:off x="0" y="1577128"/>
          <a:ext cx="6489509" cy="647595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EVEN HANDEDNESS</a:t>
          </a:r>
        </a:p>
      </dsp:txBody>
      <dsp:txXfrm>
        <a:off x="31613" y="1608741"/>
        <a:ext cx="6426283" cy="584369"/>
      </dsp:txXfrm>
    </dsp:sp>
    <dsp:sp modelId="{104E2F27-2AF2-4E90-BA40-FFCEADDD9076}">
      <dsp:nvSpPr>
        <dsp:cNvPr id="0" name=""/>
        <dsp:cNvSpPr/>
      </dsp:nvSpPr>
      <dsp:spPr>
        <a:xfrm>
          <a:off x="0" y="2302483"/>
          <a:ext cx="6489509" cy="64759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CULTIVATION</a:t>
          </a:r>
        </a:p>
      </dsp:txBody>
      <dsp:txXfrm>
        <a:off x="31613" y="2334096"/>
        <a:ext cx="6426283" cy="584369"/>
      </dsp:txXfrm>
    </dsp:sp>
    <dsp:sp modelId="{5A7DA5DA-5E8E-4F5D-848D-A2F413678330}">
      <dsp:nvSpPr>
        <dsp:cNvPr id="0" name=""/>
        <dsp:cNvSpPr/>
      </dsp:nvSpPr>
      <dsp:spPr>
        <a:xfrm>
          <a:off x="0" y="3027838"/>
          <a:ext cx="6489509" cy="64759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GAINING TRUST OF FELLOW Team Members</a:t>
          </a:r>
        </a:p>
      </dsp:txBody>
      <dsp:txXfrm>
        <a:off x="31613" y="3059451"/>
        <a:ext cx="6426283" cy="584369"/>
      </dsp:txXfrm>
    </dsp:sp>
    <dsp:sp modelId="{BF5B8DC5-7EAA-4356-80BF-E1B8B57A9DAA}">
      <dsp:nvSpPr>
        <dsp:cNvPr id="0" name=""/>
        <dsp:cNvSpPr/>
      </dsp:nvSpPr>
      <dsp:spPr>
        <a:xfrm>
          <a:off x="0" y="3753193"/>
          <a:ext cx="6489509" cy="647595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CREATING WORKING RELATIONSHIPS</a:t>
          </a:r>
        </a:p>
      </dsp:txBody>
      <dsp:txXfrm>
        <a:off x="31613" y="3784806"/>
        <a:ext cx="6426283" cy="584369"/>
      </dsp:txXfrm>
    </dsp:sp>
    <dsp:sp modelId="{95CA08E9-A260-441F-AEBA-7F016B03B9A0}">
      <dsp:nvSpPr>
        <dsp:cNvPr id="0" name=""/>
        <dsp:cNvSpPr/>
      </dsp:nvSpPr>
      <dsp:spPr>
        <a:xfrm>
          <a:off x="0" y="4478548"/>
          <a:ext cx="6489509" cy="64759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E-MAIL</a:t>
          </a:r>
        </a:p>
      </dsp:txBody>
      <dsp:txXfrm>
        <a:off x="31613" y="4510161"/>
        <a:ext cx="6426283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F0D37-15FA-4427-9E01-5FA807BC292D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Great Communicators, that are always polite and nice.</a:t>
          </a:r>
          <a:endParaRPr lang="en-US" sz="2100" kern="1200" dirty="0"/>
        </a:p>
      </dsp:txBody>
      <dsp:txXfrm>
        <a:off x="28038" y="28038"/>
        <a:ext cx="7298593" cy="901218"/>
      </dsp:txXfrm>
    </dsp:sp>
    <dsp:sp modelId="{ACCDC317-D16F-4ADD-9EB1-542004B6615F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Excellent knowledge of the transportation industry and mind-blowing intuition.</a:t>
          </a:r>
          <a:endParaRPr lang="en-US" sz="2100" kern="1200" dirty="0"/>
        </a:p>
      </dsp:txBody>
      <dsp:txXfrm>
        <a:off x="732583" y="1159385"/>
        <a:ext cx="7029617" cy="901218"/>
      </dsp:txXfrm>
    </dsp:sp>
    <dsp:sp modelId="{B4244671-F65A-4585-8721-C105C608E8AE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Is the person that leads the Motorcoach Company to greatness, success depends on his/her leadership capabilities.</a:t>
          </a:r>
          <a:endParaRPr lang="en-US" sz="2100" kern="1200" dirty="0"/>
        </a:p>
      </dsp:txBody>
      <dsp:txXfrm>
        <a:off x="1426612" y="2290733"/>
        <a:ext cx="7040133" cy="901218"/>
      </dsp:txXfrm>
    </dsp:sp>
    <dsp:sp modelId="{BB27CCE9-5344-42B1-B98F-3E546BD829CD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Be a strong leader take your company to Success !</a:t>
          </a:r>
          <a:endParaRPr lang="en-US" sz="2100" kern="1200" dirty="0"/>
        </a:p>
      </dsp:txBody>
      <dsp:txXfrm>
        <a:off x="2131157" y="3422081"/>
        <a:ext cx="7029617" cy="901218"/>
      </dsp:txXfrm>
    </dsp:sp>
    <dsp:sp modelId="{A5CF2FC9-FC24-4818-92B9-F093EB46879D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660AB3F0-37CC-40BA-AF40-356898DA8A8C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37008425-0E22-483A-BA41-B9F9E565EC62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D564-31FB-4AE7-A9E5-D9330116494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C1F71-564D-498D-BF46-6688A1E6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F336-1E21-4800-9C1E-0022BF90B4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DC216-78BF-4298-A904-C2D607695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7435C4-DD10-4B71-B3B7-A41ED9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C935F7-CF63-4257-B8D0-F657C91DE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485" y="1077913"/>
            <a:ext cx="96810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94EFDD-3BA9-409E-BED5-00B7294EE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ECCB76-9D28-4C79-A439-231F0A09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F41F6-F75B-4855-A39E-85C54488A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9870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9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1FD85D-2425-4B20-B514-FACDC9F4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CEE6B-D41B-4269-A830-C77283805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66E6B-FDFF-45FD-9914-0C5ECABE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DC3443-DCF4-4CB9-B652-9DE503D87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555122-450B-4394-9478-B132D307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6356D-10EC-4F30-A451-655E736A1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136ED1-115A-4EDB-8E74-DD5D8600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3E02C-D4A7-4B03-A662-2BFEDAE93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8B463B-DEEB-4780-A686-8C06E349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2DD34E-AC08-44F2-A2C8-4F5DCD21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D3352D-9E26-430A-853D-E02E4419856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C13B-280E-44F4-8DF2-A2C72038B808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7457" y="1857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04FA-76CE-408B-9B57-1A50615F0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11virginia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Jeff@BlackTieTransportation.Ne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A8E1-BE1F-4F45-92AC-79EDCC64F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317" y="745588"/>
            <a:ext cx="10247197" cy="2719925"/>
          </a:xfrm>
        </p:spPr>
        <p:txBody>
          <a:bodyPr>
            <a:noAutofit/>
          </a:bodyPr>
          <a:lstStyle/>
          <a:p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Operational Excellence 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8606A-933C-4D0F-B747-D321B7600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 Shanker, </a:t>
            </a:r>
          </a:p>
          <a:p>
            <a:r>
              <a:rPr lang="en-US" dirty="0"/>
              <a:t>Chief Strategy Officer</a:t>
            </a:r>
          </a:p>
          <a:p>
            <a:r>
              <a:rPr lang="en-US" dirty="0"/>
              <a:t>Black Tie Transportation and Bus Charters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8235769-09F6-57D9-C0CC-0A727F03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53" y="5843358"/>
            <a:ext cx="1556000" cy="8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C3AA430-2C3D-0006-3137-F132E94E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" b="8186"/>
          <a:stretch>
            <a:fillRect/>
          </a:stretch>
        </p:blipFill>
        <p:spPr bwMode="auto">
          <a:xfrm>
            <a:off x="6795031" y="5843358"/>
            <a:ext cx="1231977" cy="82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04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Critical Thinking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Dispatching / Operations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E0BF1-E861-0C3E-32E4-F284706122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603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Critical Thinking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139A690-67FD-C86D-ED30-40AA45561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69307"/>
              </p:ext>
            </p:extLst>
          </p:nvPr>
        </p:nvGraphicFramePr>
        <p:xfrm>
          <a:off x="838200" y="102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9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How Many Squares?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4" b="2918"/>
          <a:stretch/>
        </p:blipFill>
        <p:spPr bwMode="auto">
          <a:xfrm>
            <a:off x="3888159" y="256192"/>
            <a:ext cx="5762278" cy="57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4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Squares?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2" b="3937"/>
          <a:stretch/>
        </p:blipFill>
        <p:spPr bwMode="auto">
          <a:xfrm>
            <a:off x="4101049" y="1687513"/>
            <a:ext cx="3411099" cy="339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8488364" y="1687513"/>
            <a:ext cx="2179637" cy="382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16</a:t>
            </a:r>
            <a:r>
              <a:rPr lang="en-US" dirty="0"/>
              <a:t> </a:t>
            </a:r>
            <a:r>
              <a:rPr lang="en-US" sz="1200" dirty="0"/>
              <a:t>(1×1 squares)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9 </a:t>
            </a:r>
            <a:r>
              <a:rPr lang="en-US" sz="1200" dirty="0"/>
              <a:t>(2×2 squares)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/>
              <a:t> </a:t>
            </a:r>
            <a:r>
              <a:rPr lang="en-US" sz="1200" dirty="0"/>
              <a:t>(3×3 squares) </a:t>
            </a:r>
          </a:p>
          <a:p>
            <a:pPr marL="0" indent="0">
              <a:buNone/>
            </a:pPr>
            <a:r>
              <a:rPr lang="en-US" u="sng" dirty="0"/>
              <a:t>  </a:t>
            </a:r>
            <a:r>
              <a:rPr lang="en-US" u="sng" dirty="0">
                <a:solidFill>
                  <a:schemeClr val="bg1"/>
                </a:solidFill>
              </a:rPr>
              <a:t>1</a:t>
            </a:r>
            <a:r>
              <a:rPr lang="en-US" u="sng" dirty="0"/>
              <a:t>  </a:t>
            </a:r>
            <a:r>
              <a:rPr lang="en-US" sz="1200" u="sng" dirty="0"/>
              <a:t> (4×4 square)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30</a:t>
            </a:r>
            <a:r>
              <a:rPr lang="en-US" dirty="0"/>
              <a:t> squares</a:t>
            </a:r>
          </a:p>
        </p:txBody>
      </p:sp>
    </p:spTree>
    <p:extLst>
      <p:ext uri="{BB962C8B-B14F-4D97-AF65-F5344CB8AC3E}">
        <p14:creationId xmlns:p14="http://schemas.microsoft.com/office/powerpoint/2010/main" val="218584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Squares?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" b="3588"/>
          <a:stretch/>
        </p:blipFill>
        <p:spPr bwMode="auto">
          <a:xfrm>
            <a:off x="4114800" y="1562686"/>
            <a:ext cx="3439551" cy="340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8488364" y="1687513"/>
            <a:ext cx="2179637" cy="382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16 </a:t>
            </a:r>
            <a:r>
              <a:rPr lang="en-US" sz="1200"/>
              <a:t>(1×1 squares) 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 9 </a:t>
            </a:r>
            <a:r>
              <a:rPr lang="en-US" sz="1200"/>
              <a:t>(2×2 squares) </a:t>
            </a:r>
          </a:p>
          <a:p>
            <a:pPr marL="0" indent="0">
              <a:buNone/>
            </a:pPr>
            <a:r>
              <a:rPr lang="en-US"/>
              <a:t>  4 </a:t>
            </a:r>
            <a:r>
              <a:rPr lang="en-US" sz="1200"/>
              <a:t>(3×3 squares) </a:t>
            </a:r>
          </a:p>
          <a:p>
            <a:pPr marL="0" indent="0">
              <a:buNone/>
            </a:pPr>
            <a:r>
              <a:rPr lang="en-US" u="sng"/>
              <a:t>  1  </a:t>
            </a:r>
            <a:r>
              <a:rPr lang="en-US" sz="1200" u="sng"/>
              <a:t> (4×4 square) </a:t>
            </a:r>
          </a:p>
          <a:p>
            <a:pPr marL="0" indent="0">
              <a:buNone/>
            </a:pPr>
            <a:r>
              <a:rPr lang="en-US"/>
              <a:t>30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5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Operational Expert – What does this require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5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18F63C-C5FA-B845-FE03-1659F22E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939" y="506324"/>
            <a:ext cx="9515063" cy="5671307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093" y="506324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3" y="1632052"/>
            <a:ext cx="3697323" cy="3965901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Geography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/>
              <a:t>Travel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Traffic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1600" dirty="0"/>
              <a:t>Monitor real time traffic – </a:t>
            </a:r>
            <a:r>
              <a:rPr lang="en-US" sz="1600" dirty="0">
                <a:hlinkClick r:id="rId3"/>
              </a:rPr>
              <a:t>https://www.511virginia.org/</a:t>
            </a:r>
            <a:r>
              <a:rPr lang="en-US" sz="1600" dirty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/>
              <a:t>Resource Locations</a:t>
            </a:r>
          </a:p>
          <a:p>
            <a:pPr marL="1828800" lvl="3" indent="-514350">
              <a:buFont typeface="+mj-lt"/>
              <a:buAutoNum type="arabicPeriod"/>
            </a:pPr>
            <a:r>
              <a:rPr lang="en-US" sz="1400" dirty="0"/>
              <a:t>“Ports of Entry”</a:t>
            </a:r>
          </a:p>
          <a:p>
            <a:pPr marL="1828800" lvl="3" indent="-514350">
              <a:buFont typeface="+mj-lt"/>
              <a:buAutoNum type="arabicPeriod"/>
            </a:pPr>
            <a:r>
              <a:rPr lang="en-US" sz="1400" dirty="0"/>
              <a:t>Airports</a:t>
            </a:r>
          </a:p>
          <a:p>
            <a:pPr marL="1828800" lvl="3" indent="-514350">
              <a:buFont typeface="+mj-lt"/>
              <a:buAutoNum type="arabicPeriod"/>
            </a:pPr>
            <a:r>
              <a:rPr lang="en-US" sz="1400" dirty="0"/>
              <a:t>Seaports</a:t>
            </a:r>
          </a:p>
          <a:p>
            <a:pPr marL="1828800" lvl="3" indent="-514350">
              <a:buFont typeface="+mj-lt"/>
              <a:buAutoNum type="arabicPeriod"/>
            </a:pPr>
            <a:r>
              <a:rPr lang="en-US" sz="1400" dirty="0"/>
              <a:t>Rail Stations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Best Routes in and out of Venues </a:t>
            </a:r>
          </a:p>
        </p:txBody>
      </p:sp>
    </p:spTree>
    <p:extLst>
      <p:ext uri="{BB962C8B-B14F-4D97-AF65-F5344CB8AC3E}">
        <p14:creationId xmlns:p14="http://schemas.microsoft.com/office/powerpoint/2010/main" val="381296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/>
              <a:t>Weather</a:t>
            </a:r>
          </a:p>
        </p:txBody>
      </p:sp>
      <p:pic>
        <p:nvPicPr>
          <p:cNvPr id="4" name="Picture 2" descr="C:\Users\jshanker\AppData\Local\Microsoft\Windows\INetCache\IE\S41SX4VR\weath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98967" y="1355124"/>
            <a:ext cx="6921940" cy="42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8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/>
              <a:t>Client requests</a:t>
            </a:r>
          </a:p>
        </p:txBody>
      </p:sp>
      <p:pic>
        <p:nvPicPr>
          <p:cNvPr id="4098" name="Picture 2" descr="C:\Users\jshanker\AppData\Local\Microsoft\Windows\INetCache\IE\1VA0RRB6\HSST_General_Transfer[1]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us parked in a garage&#10;&#10;Description automatically generated with medium confidence">
            <a:extLst>
              <a:ext uri="{FF2B5EF4-FFF2-40B4-BE49-F238E27FC236}">
                <a16:creationId xmlns:a16="http://schemas.microsoft.com/office/drawing/2014/main" id="{6F619CDF-B5F3-BCF7-4E8B-FD9138BE0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100th battery electric bus production milestone reached | Cummins Inc.">
            <a:extLst>
              <a:ext uri="{FF2B5EF4-FFF2-40B4-BE49-F238E27FC236}">
                <a16:creationId xmlns:a16="http://schemas.microsoft.com/office/drawing/2014/main" id="{AA142A60-0931-EE9A-BD16-12B2DD2E4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Client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/>
              <a:t>Vehicles</a:t>
            </a:r>
          </a:p>
        </p:txBody>
      </p:sp>
    </p:spTree>
    <p:extLst>
      <p:ext uri="{BB962C8B-B14F-4D97-AF65-F5344CB8AC3E}">
        <p14:creationId xmlns:p14="http://schemas.microsoft.com/office/powerpoint/2010/main" val="189472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Goals of the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E58CB-428E-6696-9DB2-350F1789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000" dirty="0"/>
              <a:t>Operational Excellence</a:t>
            </a:r>
          </a:p>
          <a:p>
            <a:pPr lvl="1"/>
            <a:r>
              <a:rPr lang="en-US" sz="2000" dirty="0"/>
              <a:t>What is it, how do we achieve it</a:t>
            </a:r>
          </a:p>
          <a:p>
            <a:r>
              <a:rPr lang="en-US" sz="2000" dirty="0"/>
              <a:t>Customer Service</a:t>
            </a:r>
          </a:p>
          <a:p>
            <a:pPr lvl="1"/>
            <a:r>
              <a:rPr lang="en-US" sz="2000" dirty="0"/>
              <a:t>Describe and identify how we provide it</a:t>
            </a:r>
          </a:p>
          <a:p>
            <a:r>
              <a:rPr lang="en-US" sz="2000" dirty="0"/>
              <a:t>Dispatch</a:t>
            </a:r>
          </a:p>
          <a:p>
            <a:pPr lvl="1"/>
            <a:r>
              <a:rPr lang="en-US" sz="2000" dirty="0"/>
              <a:t>Critical Thinking</a:t>
            </a:r>
          </a:p>
          <a:p>
            <a:pPr lvl="1"/>
            <a:r>
              <a:rPr lang="en-US" sz="2000" dirty="0"/>
              <a:t>Operational Periods</a:t>
            </a:r>
          </a:p>
          <a:p>
            <a:pPr lvl="1"/>
            <a:r>
              <a:rPr lang="en-US" sz="2000" dirty="0"/>
              <a:t>Motorcoach Operator / Chauffeur / Driver and Operations Symbiotic relationships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1455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82210"/>
            <a:ext cx="4243589" cy="33206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2">
                    <a:lumMod val="75000"/>
                  </a:schemeClr>
                </a:solidFill>
              </a:rPr>
              <a:t>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2">
                    <a:lumMod val="75000"/>
                  </a:schemeClr>
                </a:solidFill>
              </a:rPr>
              <a:t>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2">
                    <a:lumMod val="75000"/>
                  </a:schemeClr>
                </a:solidFill>
              </a:rPr>
              <a:t>Best routes in/out of 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2">
                    <a:lumMod val="75000"/>
                  </a:schemeClr>
                </a:solidFill>
              </a:rPr>
              <a:t>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2">
                    <a:lumMod val="75000"/>
                  </a:schemeClr>
                </a:solidFill>
              </a:rPr>
              <a:t>Client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2">
                    <a:lumMod val="75000"/>
                  </a:schemeClr>
                </a:solidFill>
              </a:rPr>
              <a:t>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/>
              <a:t>Operating of equipment</a:t>
            </a: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D852A76-B995-9D8B-F439-13C667582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71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60" y="1885072"/>
            <a:ext cx="4559425" cy="350285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Best routes in/out of 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Client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Operating of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/>
              <a:t>Laws of the jurisdictions you serve</a:t>
            </a:r>
          </a:p>
        </p:txBody>
      </p:sp>
      <p:pic>
        <p:nvPicPr>
          <p:cNvPr id="5" name="Picture 4" descr="Check it out now it is fun!!! COOL GAMES!! VIDEO CLIPS CLUB PENGUIN ..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5033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Client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Operating of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Laws of the jurisdictions you 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i="1" dirty="0"/>
              <a:t>Psychologist</a:t>
            </a:r>
            <a:r>
              <a:rPr lang="en-US" sz="1700" b="1" dirty="0"/>
              <a:t> </a:t>
            </a:r>
          </a:p>
        </p:txBody>
      </p:sp>
      <p:pic>
        <p:nvPicPr>
          <p:cNvPr id="4" name="Picture 3" descr="beyondrms - Psychologist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20" y="2476268"/>
            <a:ext cx="6253212" cy="29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1126" y="284941"/>
            <a:ext cx="4906281" cy="1325563"/>
          </a:xfrm>
        </p:spPr>
        <p:txBody>
          <a:bodyPr>
            <a:normAutofit/>
          </a:bodyPr>
          <a:lstStyle/>
          <a:p>
            <a:r>
              <a:rPr lang="en-US" sz="4100" dirty="0"/>
              <a:t>A great Team Member is an Expert,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098" y="1610504"/>
            <a:ext cx="5006336" cy="3754105"/>
          </a:xfrm>
        </p:spPr>
        <p:txBody>
          <a:bodyPr anchor="t">
            <a:normAutofit/>
          </a:bodyPr>
          <a:lstStyle/>
          <a:p>
            <a:r>
              <a:rPr lang="en-US" sz="1800" b="1" dirty="0"/>
              <a:t>Information</a:t>
            </a:r>
          </a:p>
          <a:p>
            <a:pPr lvl="1"/>
            <a:r>
              <a:rPr lang="en-US" sz="1800" dirty="0"/>
              <a:t>Where does it start</a:t>
            </a:r>
          </a:p>
          <a:p>
            <a:pPr lvl="2"/>
            <a:r>
              <a:rPr lang="en-US" sz="1800" dirty="0"/>
              <a:t>Booker / Passenger</a:t>
            </a:r>
          </a:p>
          <a:p>
            <a:pPr lvl="2"/>
            <a:r>
              <a:rPr lang="en-US" sz="1800" dirty="0"/>
              <a:t>Reservationist</a:t>
            </a:r>
          </a:p>
          <a:p>
            <a:pPr lvl="2"/>
            <a:r>
              <a:rPr lang="en-US" sz="1800" dirty="0"/>
              <a:t>Operations</a:t>
            </a:r>
          </a:p>
          <a:p>
            <a:endParaRPr lang="en-US" sz="1800" dirty="0"/>
          </a:p>
          <a:p>
            <a:r>
              <a:rPr lang="en-US" sz="1800" dirty="0"/>
              <a:t>Find The Information</a:t>
            </a:r>
          </a:p>
          <a:p>
            <a:pPr lvl="1"/>
            <a:r>
              <a:rPr lang="en-US" sz="5400" dirty="0"/>
              <a:t>The Internet </a:t>
            </a:r>
          </a:p>
          <a:p>
            <a:pPr marL="0" indent="0">
              <a:buNone/>
            </a:pPr>
            <a:endParaRPr lang="en-US" sz="1800" dirty="0">
              <a:highlight>
                <a:srgbClr val="FFFF00"/>
              </a:highlight>
            </a:endParaRPr>
          </a:p>
        </p:txBody>
      </p:sp>
      <p:pic>
        <p:nvPicPr>
          <p:cNvPr id="27" name="Graphic 26" descr="Marketing">
            <a:extLst>
              <a:ext uri="{FF2B5EF4-FFF2-40B4-BE49-F238E27FC236}">
                <a16:creationId xmlns:a16="http://schemas.microsoft.com/office/drawing/2014/main" id="{6FA18A5C-AEDF-DC61-0A50-B61E400B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0975" y="643466"/>
            <a:ext cx="41052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0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Know your Drivers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The lifeblood of our industry</a:t>
            </a:r>
          </a:p>
        </p:txBody>
      </p:sp>
    </p:spTree>
    <p:extLst>
      <p:ext uri="{BB962C8B-B14F-4D97-AF65-F5344CB8AC3E}">
        <p14:creationId xmlns:p14="http://schemas.microsoft.com/office/powerpoint/2010/main" val="3630801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01" y="951272"/>
            <a:ext cx="6149595" cy="1053387"/>
          </a:xfrm>
        </p:spPr>
        <p:txBody>
          <a:bodyPr>
            <a:normAutofit/>
          </a:bodyPr>
          <a:lstStyle/>
          <a:p>
            <a:r>
              <a:rPr lang="en-US" sz="3300" dirty="0"/>
              <a:t>Know you Driver’s habits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00" y="1689504"/>
            <a:ext cx="6149595" cy="3478992"/>
          </a:xfrm>
        </p:spPr>
        <p:txBody>
          <a:bodyPr anchor="t">
            <a:normAutofit/>
          </a:bodyPr>
          <a:lstStyle/>
          <a:p>
            <a:r>
              <a:rPr lang="en-US" sz="2000" dirty="0"/>
              <a:t>Drivers tend to have habits.</a:t>
            </a:r>
          </a:p>
          <a:p>
            <a:pPr lvl="1"/>
            <a:r>
              <a:rPr lang="en-US" sz="2000" dirty="0"/>
              <a:t>Responsible Driver</a:t>
            </a:r>
          </a:p>
          <a:p>
            <a:pPr lvl="2"/>
            <a:r>
              <a:rPr lang="en-US" dirty="0"/>
              <a:t>Hours of Service</a:t>
            </a:r>
          </a:p>
          <a:p>
            <a:pPr lvl="3"/>
            <a:r>
              <a:rPr lang="en-US" sz="2000" dirty="0"/>
              <a:t>“it’s okay boss, I can handle one more ride”</a:t>
            </a:r>
          </a:p>
          <a:p>
            <a:pPr lvl="1"/>
            <a:r>
              <a:rPr lang="en-US" sz="2000" dirty="0"/>
              <a:t>Observant and obey the rules on the road</a:t>
            </a:r>
          </a:p>
          <a:p>
            <a:pPr lvl="2"/>
            <a:r>
              <a:rPr lang="en-US" dirty="0"/>
              <a:t>GPS speed alerts</a:t>
            </a:r>
          </a:p>
          <a:p>
            <a:pPr lvl="2"/>
            <a:r>
              <a:rPr lang="en-US" dirty="0"/>
              <a:t>Client concerns (or complaints)</a:t>
            </a:r>
          </a:p>
          <a:p>
            <a:pPr lvl="1"/>
            <a:r>
              <a:rPr lang="en-US" sz="2000" dirty="0"/>
              <a:t>Complete necessary documents correctly and accurately</a:t>
            </a:r>
          </a:p>
          <a:p>
            <a:endParaRPr lang="en-US" sz="2000" dirty="0"/>
          </a:p>
        </p:txBody>
      </p:sp>
      <p:pic>
        <p:nvPicPr>
          <p:cNvPr id="4" name="Picture 3" descr="File:Riley car with chauffeur, c1910.jpg - Wikimedia Comm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65" y="1767465"/>
            <a:ext cx="3938747" cy="43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93" y="444835"/>
            <a:ext cx="6149595" cy="1053387"/>
          </a:xfrm>
        </p:spPr>
        <p:txBody>
          <a:bodyPr>
            <a:normAutofit/>
          </a:bodyPr>
          <a:lstStyle/>
          <a:p>
            <a:r>
              <a:rPr lang="en-US" sz="3600" dirty="0"/>
              <a:t>Assigning work to the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094" y="1767465"/>
            <a:ext cx="6149595" cy="3766644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dirty="0"/>
              <a:t>Availability</a:t>
            </a:r>
          </a:p>
          <a:p>
            <a:endParaRPr lang="en-US" sz="2400" dirty="0"/>
          </a:p>
          <a:p>
            <a:r>
              <a:rPr lang="en-US" sz="2400" dirty="0"/>
              <a:t>Capabilities</a:t>
            </a:r>
          </a:p>
          <a:p>
            <a:pPr lvl="1"/>
            <a:r>
              <a:rPr lang="en-US" dirty="0"/>
              <a:t>Geographical challenges</a:t>
            </a:r>
          </a:p>
          <a:p>
            <a:endParaRPr lang="en-US" sz="2400" dirty="0"/>
          </a:p>
          <a:p>
            <a:r>
              <a:rPr lang="en-US" sz="2400" dirty="0"/>
              <a:t>Personality / </a:t>
            </a:r>
            <a:r>
              <a:rPr lang="en-US" sz="2200" dirty="0"/>
              <a:t>Temperament</a:t>
            </a:r>
          </a:p>
          <a:p>
            <a:pPr lvl="1"/>
            <a:r>
              <a:rPr lang="en-US" sz="2200" dirty="0"/>
              <a:t>How will they handle the passenger</a:t>
            </a:r>
          </a:p>
          <a:p>
            <a:pPr lvl="2"/>
            <a:r>
              <a:rPr lang="en-US" sz="2200" dirty="0"/>
              <a:t>Religious</a:t>
            </a:r>
          </a:p>
          <a:p>
            <a:pPr lvl="2"/>
            <a:r>
              <a:rPr lang="en-US" sz="2200" dirty="0"/>
              <a:t>Gender</a:t>
            </a:r>
          </a:p>
          <a:p>
            <a:pPr lvl="1"/>
            <a:r>
              <a:rPr lang="en-US" sz="2200" dirty="0"/>
              <a:t>Situation</a:t>
            </a:r>
          </a:p>
          <a:p>
            <a:pPr lvl="2"/>
            <a:r>
              <a:rPr lang="en-US" sz="2200" dirty="0"/>
              <a:t>Traffic</a:t>
            </a:r>
          </a:p>
          <a:p>
            <a:pPr lvl="2"/>
            <a:r>
              <a:rPr lang="en-US" sz="2200" dirty="0"/>
              <a:t>Other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File:Riley car with chauffeur, c1910.jpg - Wikimedia Comm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65" y="1767465"/>
            <a:ext cx="3938747" cy="43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8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Assisting the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121408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altLang="en-US" sz="2200" dirty="0"/>
              <a:t>Make sure they have all the needed information.</a:t>
            </a:r>
          </a:p>
          <a:p>
            <a:pPr lvl="1"/>
            <a:r>
              <a:rPr lang="en-US" altLang="en-US" sz="2200" dirty="0"/>
              <a:t>Special notes and instructions</a:t>
            </a:r>
          </a:p>
          <a:p>
            <a:pPr lvl="1"/>
            <a:endParaRPr lang="en-US" altLang="en-US" sz="2200" dirty="0"/>
          </a:p>
          <a:p>
            <a:pPr lvl="1"/>
            <a:r>
              <a:rPr lang="en-US" altLang="en-US" sz="2200" dirty="0"/>
              <a:t>Name of the Account or Affiliation</a:t>
            </a:r>
          </a:p>
          <a:p>
            <a:endParaRPr lang="en-US" sz="2200" dirty="0"/>
          </a:p>
        </p:txBody>
      </p:sp>
      <p:pic>
        <p:nvPicPr>
          <p:cNvPr id="7" name="Graphic 6" descr="Marketing outline">
            <a:extLst>
              <a:ext uri="{FF2B5EF4-FFF2-40B4-BE49-F238E27FC236}">
                <a16:creationId xmlns:a16="http://schemas.microsoft.com/office/drawing/2014/main" id="{AB7BC093-B8D0-32E7-FF01-F0910F29B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8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99" y="416700"/>
            <a:ext cx="6149595" cy="11905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Assisting the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200" y="1778241"/>
            <a:ext cx="6149595" cy="3301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You….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Controlled environment </a:t>
            </a:r>
          </a:p>
          <a:p>
            <a:pPr lvl="1"/>
            <a:r>
              <a:rPr lang="en-US" dirty="0"/>
              <a:t>Computer</a:t>
            </a:r>
          </a:p>
          <a:p>
            <a:pPr lvl="2"/>
            <a:r>
              <a:rPr lang="en-US" dirty="0"/>
              <a:t>Multiple “BIG Screens”</a:t>
            </a:r>
          </a:p>
          <a:p>
            <a:pPr lvl="1"/>
            <a:r>
              <a:rPr lang="en-US" dirty="0"/>
              <a:t>Internet access (high speed)</a:t>
            </a:r>
          </a:p>
          <a:p>
            <a:pPr lvl="1"/>
            <a:r>
              <a:rPr lang="en-US" dirty="0"/>
              <a:t>Multiline Telephone</a:t>
            </a:r>
          </a:p>
          <a:p>
            <a:pPr lvl="1"/>
            <a:endParaRPr lang="en-US" dirty="0"/>
          </a:p>
        </p:txBody>
      </p:sp>
      <p:pic>
        <p:nvPicPr>
          <p:cNvPr id="8" name="Picture 7" descr="Description Corneroffic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23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6F53-94CF-9A30-BB1E-0B7B59C6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Assisting the Driver</a:t>
            </a:r>
          </a:p>
        </p:txBody>
      </p:sp>
      <p:pic>
        <p:nvPicPr>
          <p:cNvPr id="5" name="Picture 4" descr="2011/12/05 - [건강에 투자하세요^^] - (건강정보) 건강과 ...">
            <a:extLst>
              <a:ext uri="{FF2B5EF4-FFF2-40B4-BE49-F238E27FC236}">
                <a16:creationId xmlns:a16="http://schemas.microsoft.com/office/drawing/2014/main" id="{9AD41C4D-501F-DED4-AC84-808385BD67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80" y="1933084"/>
            <a:ext cx="3209779" cy="29918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678F-DE26-6B12-10D2-28018CB92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3870" y="1723562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Driver…</a:t>
            </a:r>
          </a:p>
          <a:p>
            <a:pPr lvl="1"/>
            <a:r>
              <a:rPr lang="en-US" dirty="0"/>
              <a:t>Not in a controlled environment</a:t>
            </a:r>
          </a:p>
          <a:p>
            <a:pPr lvl="2"/>
            <a:r>
              <a:rPr lang="en-US" sz="2400" dirty="0"/>
              <a:t>Panic mode</a:t>
            </a:r>
          </a:p>
          <a:p>
            <a:pPr lvl="1"/>
            <a:r>
              <a:rPr lang="en-US" dirty="0"/>
              <a:t>Small computer screen</a:t>
            </a:r>
          </a:p>
          <a:p>
            <a:pPr lvl="1"/>
            <a:r>
              <a:rPr lang="en-US" dirty="0"/>
              <a:t>Internet access, on a phone, tablet, etc. all on “1” device.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944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en-US" sz="4200" dirty="0"/>
              <a:t>Operational Excellence</a:t>
            </a:r>
          </a:p>
        </p:txBody>
      </p:sp>
      <p:pic>
        <p:nvPicPr>
          <p:cNvPr id="4" name="Picture 3" descr="Economisch Beleid | Politiek van Japa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060" y="1049759"/>
            <a:ext cx="3044858" cy="25373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4382" y="805294"/>
            <a:ext cx="3518377" cy="5237503"/>
          </a:xfrm>
        </p:spPr>
        <p:txBody>
          <a:bodyPr anchor="ctr">
            <a:normAutofit/>
          </a:bodyPr>
          <a:lstStyle/>
          <a:p>
            <a:r>
              <a:rPr lang="en-US" sz="2100" dirty="0"/>
              <a:t>Why do we want Operational Excellence</a:t>
            </a:r>
          </a:p>
          <a:p>
            <a:pPr lvl="1"/>
            <a:r>
              <a:rPr lang="en-US" sz="2100" dirty="0"/>
              <a:t>Increased Revenue</a:t>
            </a:r>
          </a:p>
          <a:p>
            <a:pPr lvl="1"/>
            <a:r>
              <a:rPr lang="en-US" sz="2100" dirty="0"/>
              <a:t>Better Profitability 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Symbiotic relationships</a:t>
            </a:r>
          </a:p>
          <a:p>
            <a:pPr lvl="2"/>
            <a:r>
              <a:rPr lang="en-US" sz="2100" dirty="0"/>
              <a:t>Drivers</a:t>
            </a:r>
          </a:p>
          <a:p>
            <a:pPr lvl="2"/>
            <a:r>
              <a:rPr lang="en-US" sz="2100" dirty="0"/>
              <a:t>Clients</a:t>
            </a:r>
          </a:p>
          <a:p>
            <a:pPr lvl="3"/>
            <a:r>
              <a:rPr lang="en-US" sz="2100" dirty="0"/>
              <a:t>External</a:t>
            </a:r>
          </a:p>
          <a:p>
            <a:pPr lvl="3"/>
            <a:r>
              <a:rPr lang="en-US" sz="2100" dirty="0"/>
              <a:t>Internal</a:t>
            </a:r>
          </a:p>
        </p:txBody>
      </p:sp>
      <p:pic>
        <p:nvPicPr>
          <p:cNvPr id="5" name="Picture 4" descr="friesbiology - hannah, enrique, jua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374" y="3992578"/>
            <a:ext cx="2423717" cy="16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2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93" y="270504"/>
            <a:ext cx="6149595" cy="1053387"/>
          </a:xfrm>
        </p:spPr>
        <p:txBody>
          <a:bodyPr>
            <a:normAutofit/>
          </a:bodyPr>
          <a:lstStyle/>
          <a:p>
            <a:r>
              <a:rPr lang="en-US" sz="3600" dirty="0"/>
              <a:t>Assisting the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092" y="1111348"/>
            <a:ext cx="7052748" cy="4206240"/>
          </a:xfrm>
        </p:spPr>
        <p:txBody>
          <a:bodyPr anchor="t">
            <a:normAutofit/>
          </a:bodyPr>
          <a:lstStyle/>
          <a:p>
            <a:r>
              <a:rPr lang="en-US" altLang="en-US" sz="2000" dirty="0"/>
              <a:t>Create a pleasant atmosphere</a:t>
            </a:r>
            <a:endParaRPr lang="en-US" sz="2000" dirty="0"/>
          </a:p>
          <a:p>
            <a:r>
              <a:rPr lang="en-US" altLang="en-US" sz="2000" dirty="0"/>
              <a:t>Situations that arise could flair tempers, </a:t>
            </a:r>
          </a:p>
          <a:p>
            <a:pPr lvl="1"/>
            <a:r>
              <a:rPr lang="en-US" altLang="en-US" sz="1600" dirty="0"/>
              <a:t>but shouldn’t (CAN’T).</a:t>
            </a:r>
          </a:p>
          <a:p>
            <a:r>
              <a:rPr lang="en-US" altLang="en-US" sz="2000" dirty="0"/>
              <a:t>Keep in mind that you are the person in control</a:t>
            </a:r>
          </a:p>
          <a:p>
            <a:pPr lvl="1"/>
            <a:r>
              <a:rPr lang="en-US" altLang="en-US" sz="2000" dirty="0"/>
              <a:t>Remain in control of yourself and the situation.</a:t>
            </a:r>
          </a:p>
          <a:p>
            <a:r>
              <a:rPr lang="en-US" altLang="en-US" sz="2000" dirty="0"/>
              <a:t>Passenger’s safety and satisfaction are the first and foremost considerations.</a:t>
            </a:r>
          </a:p>
          <a:p>
            <a:r>
              <a:rPr lang="en-US" altLang="en-US" sz="2000" dirty="0"/>
              <a:t>Responsibility is to resolve the situation.</a:t>
            </a:r>
          </a:p>
          <a:p>
            <a:r>
              <a:rPr lang="en-US" altLang="en-US" sz="2000" dirty="0"/>
              <a:t>Keep the Driver’s concentration on the task at hand.</a:t>
            </a:r>
          </a:p>
          <a:p>
            <a:r>
              <a:rPr lang="en-US" altLang="en-US" sz="2000" dirty="0"/>
              <a:t>Take a bad situation and fix it.</a:t>
            </a:r>
          </a:p>
          <a:p>
            <a:r>
              <a:rPr lang="en-US" altLang="en-US" sz="2000" dirty="0"/>
              <a:t>Take personality(everyone involved) out of the situation. </a:t>
            </a:r>
          </a:p>
          <a:p>
            <a:pPr marL="0" indent="0">
              <a:buNone/>
            </a:pPr>
            <a:endParaRPr lang="en-US" altLang="en-US" sz="1700" dirty="0"/>
          </a:p>
          <a:p>
            <a:endParaRPr lang="en-US" altLang="en-US" sz="1700" dirty="0"/>
          </a:p>
          <a:p>
            <a:endParaRPr lang="en-US" sz="1700" dirty="0"/>
          </a:p>
        </p:txBody>
      </p:sp>
      <p:pic>
        <p:nvPicPr>
          <p:cNvPr id="7" name="Graphic 6" descr="Angel Face with Solid Fill">
            <a:extLst>
              <a:ext uri="{FF2B5EF4-FFF2-40B4-BE49-F238E27FC236}">
                <a16:creationId xmlns:a16="http://schemas.microsoft.com/office/drawing/2014/main" id="{104EC22B-326A-7416-E186-79093A0E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7865" y="1989183"/>
            <a:ext cx="3938747" cy="3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2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01" y="951272"/>
            <a:ext cx="6149595" cy="1053387"/>
          </a:xfrm>
        </p:spPr>
        <p:txBody>
          <a:bodyPr>
            <a:normAutofit/>
          </a:bodyPr>
          <a:lstStyle/>
          <a:p>
            <a:r>
              <a:rPr lang="en-US" sz="3600" dirty="0"/>
              <a:t>Assisting the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094" y="2055117"/>
            <a:ext cx="6149595" cy="3478992"/>
          </a:xfrm>
        </p:spPr>
        <p:txBody>
          <a:bodyPr anchor="t">
            <a:normAutofit/>
          </a:bodyPr>
          <a:lstStyle/>
          <a:p>
            <a:r>
              <a:rPr lang="en-US" altLang="en-US" sz="2400" dirty="0"/>
              <a:t>Assist the Driver with meeting the Client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your responsibility to have the Driver meet the client, not the client meet the Driver. </a:t>
            </a:r>
          </a:p>
          <a:p>
            <a:endParaRPr lang="en-US" altLang="en-US" sz="2400" dirty="0"/>
          </a:p>
          <a:p>
            <a:endParaRPr lang="en-US" sz="2400" dirty="0"/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E277A123-ACA5-50C5-B26D-7AF0FED32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7865" y="1989183"/>
            <a:ext cx="3938747" cy="3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03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6557" y="637953"/>
            <a:ext cx="765968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latin typeface="+mj-lt"/>
                <a:ea typeface="+mj-ea"/>
                <a:cs typeface="+mj-cs"/>
              </a:rPr>
              <a:t>Pulling it all together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06557" y="4376667"/>
            <a:ext cx="7659688" cy="108925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kern="120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775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Team Members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en-US" sz="2000"/>
              <a:t>Take personality (everyone that may involved) out of the situation.</a:t>
            </a:r>
          </a:p>
          <a:p>
            <a:pPr lvl="1"/>
            <a:r>
              <a:rPr lang="en-US" altLang="en-US" sz="2000"/>
              <a:t>Driver</a:t>
            </a:r>
          </a:p>
          <a:p>
            <a:pPr lvl="1"/>
            <a:r>
              <a:rPr lang="en-US" altLang="en-US" sz="2000"/>
              <a:t>Passenger</a:t>
            </a:r>
          </a:p>
          <a:p>
            <a:pPr lvl="1"/>
            <a:r>
              <a:rPr lang="en-US" altLang="en-US" sz="2000"/>
              <a:t>Booker</a:t>
            </a:r>
          </a:p>
          <a:p>
            <a:pPr lvl="1"/>
            <a:r>
              <a:rPr lang="en-US" altLang="en-US" sz="2000"/>
              <a:t>Reservationist</a:t>
            </a:r>
          </a:p>
          <a:p>
            <a:endParaRPr lang="en-US" sz="2000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DA433DA3-9074-3FBD-49AD-32AEF10EC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9" r="2694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A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30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sz="3700" dirty="0"/>
              <a:t>Team Members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altLang="en-US" sz="2400"/>
              <a:t>Report; “IN WRITING”; all incidents and occurrences to management for disciplinary action.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472262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100" dirty="0"/>
              <a:t>Team Members Responsibilities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8CBDBC-2E1B-8A1A-BC32-8615CC75C3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984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14BC8D9-112D-4C06-681D-25E5EF448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Operational Excellence Requires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C62768-94BD-EE00-252E-CA02C5E1D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8008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98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662399"/>
            <a:ext cx="3384000" cy="4784243"/>
          </a:xfrm>
        </p:spPr>
        <p:txBody>
          <a:bodyPr anchor="t">
            <a:normAutofit/>
          </a:bodyPr>
          <a:lstStyle/>
          <a:p>
            <a:r>
              <a:rPr lang="en-US" altLang="en-US" sz="3400" dirty="0"/>
              <a:t>Responsibility to Other Team Members and the Entire Company</a:t>
            </a:r>
            <a:endParaRPr lang="en-US" sz="3400" dirty="0"/>
          </a:p>
        </p:txBody>
      </p:sp>
      <p:pic>
        <p:nvPicPr>
          <p:cNvPr id="26626" name="Picture 2" descr="What ever happened to the golden rule? - Doobert.com">
            <a:extLst>
              <a:ext uri="{FF2B5EF4-FFF2-40B4-BE49-F238E27FC236}">
                <a16:creationId xmlns:a16="http://schemas.microsoft.com/office/drawing/2014/main" id="{31A59110-A092-6191-1EFA-68B035588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632614" y="643469"/>
            <a:ext cx="4833749" cy="48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44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  <a:br>
              <a:rPr lang="en-US" sz="5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mage result for questions and answ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1210" y="643469"/>
            <a:ext cx="5501423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43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259C7A-2ADE-15D8-4F21-2D107580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500" kern="1200" dirty="0">
                <a:latin typeface="+mj-lt"/>
                <a:ea typeface="+mj-ea"/>
                <a:cs typeface="+mj-cs"/>
              </a:rPr>
              <a:t>Jeff Shanker,</a:t>
            </a:r>
            <a:br>
              <a:rPr lang="en-US" sz="4500" kern="1200" dirty="0">
                <a:latin typeface="+mj-lt"/>
                <a:ea typeface="+mj-ea"/>
                <a:cs typeface="+mj-cs"/>
              </a:rPr>
            </a:br>
            <a:r>
              <a:rPr lang="en-US" sz="4500" kern="1200" dirty="0">
                <a:latin typeface="+mj-lt"/>
                <a:ea typeface="+mj-ea"/>
                <a:cs typeface="+mj-cs"/>
              </a:rPr>
              <a:t>Chief Strategy Officer, Black Tie Transportation and Bus Charters </a:t>
            </a:r>
            <a:br>
              <a:rPr lang="en-US" sz="4500" kern="1200" dirty="0">
                <a:latin typeface="+mj-lt"/>
                <a:ea typeface="+mj-ea"/>
                <a:cs typeface="+mj-cs"/>
              </a:rPr>
            </a:br>
            <a:br>
              <a:rPr lang="en-US" sz="4500" kern="1200" dirty="0">
                <a:latin typeface="+mj-lt"/>
                <a:ea typeface="+mj-ea"/>
                <a:cs typeface="+mj-cs"/>
              </a:rPr>
            </a:br>
            <a:r>
              <a:rPr lang="en-US" sz="4500" kern="1200" dirty="0">
                <a:latin typeface="+mj-lt"/>
                <a:ea typeface="+mj-ea"/>
                <a:cs typeface="+mj-cs"/>
              </a:rPr>
              <a:t>Chairman, Bus Industry Safety Council</a:t>
            </a:r>
            <a:br>
              <a:rPr lang="en-US" sz="4500" kern="1200" dirty="0">
                <a:latin typeface="+mj-lt"/>
                <a:ea typeface="+mj-ea"/>
                <a:cs typeface="+mj-cs"/>
              </a:rPr>
            </a:br>
            <a:endParaRPr lang="en-US" sz="45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34286-5E39-71FF-AC42-00C69BC3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 err="1"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Jeff@BlackTieTransportation.Net</a:t>
            </a:r>
            <a:endParaRPr lang="en-US" sz="3200" kern="1200" dirty="0">
              <a:latin typeface="+mn-lt"/>
              <a:ea typeface="+mn-ea"/>
              <a:cs typeface="+mn-cs"/>
            </a:endParaRPr>
          </a:p>
          <a:p>
            <a:pPr algn="ctr"/>
            <a:r>
              <a:rPr lang="en-US" sz="3200" kern="1200" dirty="0">
                <a:latin typeface="+mn-lt"/>
                <a:ea typeface="+mn-ea"/>
                <a:cs typeface="+mn-cs"/>
              </a:rPr>
              <a:t>336-768-5177 office</a:t>
            </a:r>
          </a:p>
          <a:p>
            <a:pPr algn="ctr"/>
            <a:endParaRPr lang="en-US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3600" dirty="0"/>
              <a:t>Putting the Pieces of the puzzle together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1403350"/>
            <a:ext cx="5892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800" dirty="0"/>
              <a:t>What is the definition of “Excellent Customer Service”?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5A50F5A8-9640-DF73-9B39-50C9DD1A3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Service that treats customers</a:t>
            </a:r>
          </a:p>
          <a:p>
            <a:pPr lvl="1"/>
            <a:r>
              <a:rPr lang="en-US" sz="1800" dirty="0"/>
              <a:t>With a friendly attitude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Tries to resolve their problem or question as efficiently as possible. 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Quality customer service has a big impact on customer-oriented businesses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89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/>
              <a:t>Operational Excellence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400"/>
              <a:t>A skilled customer service / dispatcher will ensure the right people are in the right place at the right time. </a:t>
            </a:r>
          </a:p>
          <a:p>
            <a:endParaRPr lang="en-US" sz="2400"/>
          </a:p>
          <a:p>
            <a:r>
              <a:rPr lang="en-US" sz="2400"/>
              <a:t>Customer Service will learn to help create the puzzle with all the information necessary to build it.</a:t>
            </a:r>
          </a:p>
          <a:p>
            <a:endParaRPr lang="en-US" sz="2400"/>
          </a:p>
          <a:p>
            <a:r>
              <a:rPr lang="en-US" sz="2400"/>
              <a:t>Dispatchers will learn how to put the pieces in place that will maximize your company’s efficiency and guarantee seamless operations.</a:t>
            </a:r>
          </a:p>
        </p:txBody>
      </p:sp>
    </p:spTree>
    <p:extLst>
      <p:ext uri="{BB962C8B-B14F-4D97-AF65-F5344CB8AC3E}">
        <p14:creationId xmlns:p14="http://schemas.microsoft.com/office/powerpoint/2010/main" val="102370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Phone etiquette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r>
              <a:rPr lang="en-US" sz="2400" dirty="0"/>
              <a:t>Proper telephone etiquette is very important in that you are representing everyone within your company.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Graphic 6" descr="Receiver">
            <a:extLst>
              <a:ext uri="{FF2B5EF4-FFF2-40B4-BE49-F238E27FC236}">
                <a16:creationId xmlns:a16="http://schemas.microsoft.com/office/drawing/2014/main" id="{35BB329D-CB9C-943C-D49E-C47AE6B7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29701">
            <a:extLst>
              <a:ext uri="{FF2B5EF4-FFF2-40B4-BE49-F238E27FC236}">
                <a16:creationId xmlns:a16="http://schemas.microsoft.com/office/drawing/2014/main" id="{122C6405-2ED6-5BF6-3402-C54265DF1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/>
              <a:t>Telephone Etiquette</a:t>
            </a:r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D0A543AD-7277-429C-FC57-6532FED06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11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30725">
            <a:extLst>
              <a:ext uri="{FF2B5EF4-FFF2-40B4-BE49-F238E27FC236}">
                <a16:creationId xmlns:a16="http://schemas.microsoft.com/office/drawing/2014/main" id="{626002E7-B0B1-A5FF-573F-971689CC1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Telephone Etiquette 3 Steps </a:t>
            </a:r>
          </a:p>
        </p:txBody>
      </p:sp>
      <p:graphicFrame>
        <p:nvGraphicFramePr>
          <p:cNvPr id="30725" name="Rectangle 3">
            <a:extLst>
              <a:ext uri="{FF2B5EF4-FFF2-40B4-BE49-F238E27FC236}">
                <a16:creationId xmlns:a16="http://schemas.microsoft.com/office/drawing/2014/main" id="{A0297030-7FF3-7ED9-16A0-4C0260BA0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1745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985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AA98D1DAC2F499DE4ED1B39264002" ma:contentTypeVersion="7" ma:contentTypeDescription="Create a new document." ma:contentTypeScope="" ma:versionID="7ca852b6e8aa3193122e803b1fbcad4e">
  <xsd:schema xmlns:xsd="http://www.w3.org/2001/XMLSchema" xmlns:xs="http://www.w3.org/2001/XMLSchema" xmlns:p="http://schemas.microsoft.com/office/2006/metadata/properties" xmlns:ns2="18a2941b-2de7-4cb6-93c2-676f324307fb" targetNamespace="http://schemas.microsoft.com/office/2006/metadata/properties" ma:root="true" ma:fieldsID="7ebb656f11cf752cab8154854223513b" ns2:_="">
    <xsd:import namespace="18a2941b-2de7-4cb6-93c2-676f324307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2941b-2de7-4cb6-93c2-676f324307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16F984-5192-4BCF-9113-FA5C62847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2941b-2de7-4cb6-93c2-676f32430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F45898-5A64-4B68-83D8-63B824882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193CC-DAC4-4502-8618-5C8116552D2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8a2941b-2de7-4cb6-93c2-676f324307f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1053</Words>
  <Application>Microsoft Office PowerPoint</Application>
  <PresentationFormat>Widescreen</PresentationFormat>
  <Paragraphs>232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Operational Excellence </vt:lpstr>
      <vt:lpstr>Goals of the Session</vt:lpstr>
      <vt:lpstr>Operational Excellence</vt:lpstr>
      <vt:lpstr>Putting the Pieces of the puzzle together</vt:lpstr>
      <vt:lpstr>What is the definition of “Excellent Customer Service”?</vt:lpstr>
      <vt:lpstr>Operational Excellence </vt:lpstr>
      <vt:lpstr>Phone etiquette  </vt:lpstr>
      <vt:lpstr>Telephone Etiquette</vt:lpstr>
      <vt:lpstr>Telephone Etiquette 3 Steps </vt:lpstr>
      <vt:lpstr>Critical Thinking</vt:lpstr>
      <vt:lpstr>Critical Thinking</vt:lpstr>
      <vt:lpstr>How Many Squares?</vt:lpstr>
      <vt:lpstr>How Many Squares?</vt:lpstr>
      <vt:lpstr>How Many Squares?</vt:lpstr>
      <vt:lpstr>Operational Expert – What does this require </vt:lpstr>
      <vt:lpstr>A great Team Member is an Expert, with:</vt:lpstr>
      <vt:lpstr>A great Team Member is an Expert, with:</vt:lpstr>
      <vt:lpstr>A great Team Member is an Expert, with:</vt:lpstr>
      <vt:lpstr>A great Team Member is an Expert, with:</vt:lpstr>
      <vt:lpstr>A great Team Member is an Expert, with:</vt:lpstr>
      <vt:lpstr>A great Team Member is an Expert, with:</vt:lpstr>
      <vt:lpstr>A great Team Member is an Expert, with:</vt:lpstr>
      <vt:lpstr>A great Team Member is an Expert, with:</vt:lpstr>
      <vt:lpstr>Know your Drivers</vt:lpstr>
      <vt:lpstr>Know you Driver’s habits </vt:lpstr>
      <vt:lpstr>Assigning work to the Driver</vt:lpstr>
      <vt:lpstr>Assisting the Driver</vt:lpstr>
      <vt:lpstr>Assisting the Driver</vt:lpstr>
      <vt:lpstr>Assisting the Driver</vt:lpstr>
      <vt:lpstr>Assisting the Driver</vt:lpstr>
      <vt:lpstr>Assisting the Driver</vt:lpstr>
      <vt:lpstr>Pulling it all together</vt:lpstr>
      <vt:lpstr>Team Members Responsibilities </vt:lpstr>
      <vt:lpstr>Team Members Responsibilities </vt:lpstr>
      <vt:lpstr>Team Members Responsibilities </vt:lpstr>
      <vt:lpstr>Operational Excellence Requires</vt:lpstr>
      <vt:lpstr>Responsibility to Other Team Members and the Entire Company</vt:lpstr>
      <vt:lpstr>Questions </vt:lpstr>
      <vt:lpstr>Jeff Shanker, Chief Strategy Officer, Black Tie Transportation and Bus Charters   Chairman, Bus Industry Safety Council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BAV</dc:creator>
  <cp:lastModifiedBy>Jeff Shanker</cp:lastModifiedBy>
  <cp:revision>9</cp:revision>
  <dcterms:created xsi:type="dcterms:W3CDTF">2019-11-26T21:30:48Z</dcterms:created>
  <dcterms:modified xsi:type="dcterms:W3CDTF">2023-02-03T00:39:13Z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0x010100676AA98D1DAC2F499DE4ED1B39264002</vt:lpwstr>
  </property>
  <property fmtid="{D5CDD505-2E9C-101B-9397-08002B2CF9AE}" pid="3" name="Order">
    <vt:r8>100</vt:r8>
  </property>
</Properties>
</file>