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C6A"/>
    <a:srgbClr val="F89D55"/>
    <a:srgbClr val="004684"/>
    <a:srgbClr val="A74F4F"/>
    <a:srgbClr val="F37457"/>
    <a:srgbClr val="FAC5B8"/>
    <a:srgbClr val="FDB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769E-104F-4946-8370-9259F5E08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39001-7100-44C6-BA62-4FE17127E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2CB31-22B0-45FC-B061-43E04601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14EAC-3CDB-4F34-8C8C-14811845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7FA38-383D-44FD-B382-2D49094D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9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97E9-2E4B-4BF4-AF08-E83B77E3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1A17B-026F-421F-AB40-D07FB0E1E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9B7E2-1FA8-4DBA-9E41-951D24D2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A7EC1-33C7-438D-AAE9-11E2F230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1F6AB-4C3E-4EDD-83CB-B9CDBD4C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ACD6-785B-4F6B-8F40-D1B9ADB58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8EB10-825A-41D5-8F28-47270C948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CC59-6C66-4462-8C0B-3B8489C7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E259E-FCC3-41FC-BE07-3F58E7A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D326F-6827-43B0-BF57-5D34EB02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144E-922A-4366-91B9-9F7BCB21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0D68-7540-4305-9E81-9F98C787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F7593-B6AE-4106-98D4-BCEC77E8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5281B-4BDA-4E2F-82BF-DA42DACA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97B9-5ADE-4DA0-A601-5C3FCFC2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0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2B73-8D29-4D5F-B5DC-FA5A0077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E841-0F6E-4D51-9A6D-92D8F54A0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3F33D-D55A-4C63-9AFC-5F1BD42F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89419-F85A-4890-9E1A-1F5FD60E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DAE2-9BA3-453E-886A-5FC9BD50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213D7-F48C-48EA-B34C-57CB8404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FE41F-4C56-47C1-8AED-4FA63E572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4DF0C-C3EF-420B-957A-A47619389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4EA7A-4626-47A6-8EEC-DFB30CF2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96672-7D54-4DD0-955B-A213EC2C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5FD3E-025A-4570-880D-C6D9F008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6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C73E-4677-4E71-A406-8A7F48EB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2BF93-DE41-4F9D-9C3C-C2E1E980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DCF56-C9F8-4CCF-90C2-E5A4858D1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C114F-07FB-42B1-A9DD-1AD8CE7B2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8B675-7E0D-42AD-94CA-38AA54CE8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B30034-EF45-4EDE-B92B-BBEEA218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188D2-967F-4A07-B131-64BE2486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C28D3C-C994-44E9-9509-9238FA3F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8114-111D-477F-9F8C-8B9A244C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86961-8664-4789-AC53-29461DFE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F4E5D-356B-472E-87DF-BE8382C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BD40F-2369-4B7B-82D4-7F679630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CE5FA-89B6-434C-B939-9CC0972F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A00DE-59D1-4B7D-881B-9F58B671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78493-9CBF-4CF6-914D-9DEBF413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DAFC-86F8-4A46-87D8-25B9ED62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E8CA-AD30-43C5-AF51-EE3E9FAA2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9BAEF-9C4D-4A35-B09A-B94FB4C3D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A056D-6A33-4499-89C1-0A2BDF59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832B7-094E-4B87-A665-79A7787F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4F4AB-0923-427C-AC7C-8D1430A5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0F18-A160-4ADB-A29B-46A90970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2F57A-A1D4-4080-8B0F-172DF5639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F5933-73A7-4282-ABB8-B0E93AE15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DB8ED-7D7A-43FF-A4D3-B7754E4A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58563-FBF7-4468-A85F-210239E8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D0185-02C1-4942-9659-84E4AFA6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6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6C9B-00D5-40FC-8EDB-F16B1D35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BE428-D86B-4AC9-83FD-478A0BFC5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0703D-04FE-4164-AB6A-D61778EC4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40CA4-0A0B-47CC-BA3C-6B3F444E211C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C123-0C28-4161-BFB7-BFAFAB966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23E67-6179-446A-BBD0-FAD352A89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E38C-7870-42E1-80EE-720DFCCA2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F4A3175-D30F-4237-B684-1F740D0BB41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259" y="-45720"/>
            <a:ext cx="13716581" cy="69494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F5FE1CA-AC80-42BF-8074-9CFE3ACB213C}"/>
              </a:ext>
            </a:extLst>
          </p:cNvPr>
          <p:cNvGrpSpPr/>
          <p:nvPr/>
        </p:nvGrpSpPr>
        <p:grpSpPr>
          <a:xfrm>
            <a:off x="3718560" y="549067"/>
            <a:ext cx="4754880" cy="4754880"/>
            <a:chOff x="3591117" y="930445"/>
            <a:chExt cx="5029200" cy="5029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C47F7C-25D7-406F-869B-348A26C44FDE}"/>
                </a:ext>
              </a:extLst>
            </p:cNvPr>
            <p:cNvSpPr/>
            <p:nvPr/>
          </p:nvSpPr>
          <p:spPr>
            <a:xfrm>
              <a:off x="3591117" y="930445"/>
              <a:ext cx="5029200" cy="50292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3AD25A8F-5DD5-4195-95F9-EC942AC7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101" y="1258100"/>
              <a:ext cx="4459233" cy="437388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2F0AC5-BBBE-4D18-868B-77463EE837A4}"/>
              </a:ext>
            </a:extLst>
          </p:cNvPr>
          <p:cNvSpPr txBox="1"/>
          <p:nvPr/>
        </p:nvSpPr>
        <p:spPr>
          <a:xfrm>
            <a:off x="955705" y="5349667"/>
            <a:ext cx="10280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solidFill>
                  <a:srgbClr val="133C6A"/>
                </a:solidFill>
                <a:latin typeface="Interstate" pitchFamily="50" charset="0"/>
                <a:cs typeface="Arial" panose="020B0604020202020204" pitchFamily="34" charset="0"/>
              </a:rPr>
              <a:t>BUSINESS BOUND</a:t>
            </a:r>
          </a:p>
        </p:txBody>
      </p:sp>
    </p:spTree>
    <p:extLst>
      <p:ext uri="{BB962C8B-B14F-4D97-AF65-F5344CB8AC3E}">
        <p14:creationId xmlns:p14="http://schemas.microsoft.com/office/powerpoint/2010/main" val="297200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9182-337D-42E0-B0D2-4D3F864E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some extra time on my hands what should I do?</a:t>
            </a:r>
          </a:p>
          <a:p>
            <a:r>
              <a:rPr lang="en-US" dirty="0"/>
              <a:t>What needs to be reviewed?</a:t>
            </a:r>
          </a:p>
          <a:p>
            <a:r>
              <a:rPr lang="en-US" dirty="0"/>
              <a:t>What needs to be created ?</a:t>
            </a:r>
          </a:p>
          <a:p>
            <a:r>
              <a:rPr lang="en-US" dirty="0"/>
              <a:t>What efficiencies through technology and other means do I have to simplify things?</a:t>
            </a:r>
          </a:p>
          <a:p>
            <a:r>
              <a:rPr lang="en-US" dirty="0"/>
              <a:t>Can I say no ?</a:t>
            </a:r>
          </a:p>
          <a:p>
            <a:r>
              <a:rPr lang="en-US" dirty="0"/>
              <a:t>If yes, then what can I say no to?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9182-337D-42E0-B0D2-4D3F864E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tools do I have to work with , what resources do I have ?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Vendors</a:t>
            </a:r>
          </a:p>
          <a:p>
            <a:r>
              <a:rPr lang="en-US" dirty="0"/>
              <a:t>Mentors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Insurance companies</a:t>
            </a:r>
          </a:p>
          <a:p>
            <a:r>
              <a:rPr lang="en-US" dirty="0"/>
              <a:t>Associations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5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9182-337D-42E0-B0D2-4D3F864E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can do it tomorrow</a:t>
            </a:r>
          </a:p>
          <a:p>
            <a:r>
              <a:rPr lang="en-US" dirty="0"/>
              <a:t>Don’t wait</a:t>
            </a:r>
          </a:p>
          <a:p>
            <a:r>
              <a:rPr lang="en-US" dirty="0"/>
              <a:t>Focus on compliance based tasks</a:t>
            </a:r>
          </a:p>
          <a:p>
            <a:r>
              <a:rPr lang="en-US" dirty="0"/>
              <a:t>Yes , I know, that’s a lot of stuff</a:t>
            </a:r>
          </a:p>
          <a:p>
            <a:r>
              <a:rPr lang="en-US" dirty="0"/>
              <a:t>You never know when that visit may take place</a:t>
            </a:r>
          </a:p>
          <a:p>
            <a:r>
              <a:rPr lang="en-US" dirty="0"/>
              <a:t>You may not get much notice to prepare</a:t>
            </a:r>
          </a:p>
          <a:p>
            <a:r>
              <a:rPr lang="en-US" dirty="0"/>
              <a:t>The offsite investigation is a very different process and will require providing documentation in ways different than before</a:t>
            </a:r>
          </a:p>
          <a:p>
            <a:r>
              <a:rPr lang="en-US" dirty="0"/>
              <a:t>Don’t find out when you are asked for something that it is missing, incomplete or expired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AEF330-C1C7-4FBB-833D-8ED610502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70" y="1823232"/>
            <a:ext cx="5246951" cy="41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4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B760947-8A46-4534-A2EB-EF1EBA6411C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259" y="-45720"/>
            <a:ext cx="13716581" cy="69494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AEB714-69A4-4C72-8EEE-9A79F6F7424B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0587CC-E486-4BB7-A0AD-A7DF4C05B2C1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43C9AEE-FE3D-4547-92DE-B29929042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C31FE11-C676-4AEE-9A74-DE1C4D3A2AE4}"/>
              </a:ext>
            </a:extLst>
          </p:cNvPr>
          <p:cNvSpPr txBox="1"/>
          <p:nvPr/>
        </p:nvSpPr>
        <p:spPr>
          <a:xfrm>
            <a:off x="1589103" y="1198485"/>
            <a:ext cx="8700116" cy="5016758"/>
          </a:xfrm>
          <a:prstGeom prst="rect">
            <a:avLst/>
          </a:prstGeom>
          <a:solidFill>
            <a:srgbClr val="F89D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133C6A"/>
                </a:solidFill>
                <a:latin typeface="Interstate" pitchFamily="50" charset="0"/>
              </a:rPr>
              <a:t>Mike McDonal</a:t>
            </a:r>
          </a:p>
          <a:p>
            <a:pPr algn="ctr"/>
            <a:endParaRPr lang="en-US" sz="4800" dirty="0">
              <a:solidFill>
                <a:srgbClr val="133C6A"/>
              </a:solidFill>
              <a:latin typeface="Interstate" pitchFamily="50" charset="0"/>
            </a:endParaRPr>
          </a:p>
          <a:p>
            <a:pPr algn="ctr"/>
            <a:endParaRPr lang="en-US" sz="4800" dirty="0">
              <a:solidFill>
                <a:srgbClr val="133C6A"/>
              </a:solidFill>
              <a:latin typeface="Interstate" pitchFamily="50" charset="0"/>
            </a:endParaRPr>
          </a:p>
          <a:p>
            <a:pPr algn="ctr"/>
            <a:r>
              <a:rPr lang="en-US" sz="4800" dirty="0">
                <a:solidFill>
                  <a:srgbClr val="133C6A"/>
                </a:solidFill>
                <a:latin typeface="Interstate" pitchFamily="50" charset="0"/>
              </a:rPr>
              <a:t>mmcdonal@saucontech.com</a:t>
            </a:r>
          </a:p>
          <a:p>
            <a:pPr algn="ctr"/>
            <a:r>
              <a:rPr lang="en-US" sz="4800" dirty="0">
                <a:solidFill>
                  <a:srgbClr val="133C6A"/>
                </a:solidFill>
                <a:latin typeface="Interstate" pitchFamily="50" charset="0"/>
              </a:rPr>
              <a:t>410-245-5525</a:t>
            </a:r>
          </a:p>
          <a:p>
            <a:pPr algn="ctr"/>
            <a:endParaRPr lang="en-US" sz="4800" dirty="0">
              <a:solidFill>
                <a:srgbClr val="133C6A"/>
              </a:solidFill>
              <a:latin typeface="Interstate" pitchFamily="50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777F4F3-B5AC-4B89-9FDD-13824AB9C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8A5D471-8909-4F4E-8FE4-F64770310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158545"/>
            <a:ext cx="1909688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0C08B13-3B83-445C-A289-B7F84A0F2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CALL </a:t>
            </a:r>
          </a:p>
          <a:p>
            <a:r>
              <a:rPr lang="en-US" dirty="0"/>
              <a:t>NEW, USED,RECYCLED</a:t>
            </a:r>
          </a:p>
          <a:p>
            <a:r>
              <a:rPr lang="en-US" dirty="0"/>
              <a:t>What is a daily , weekly, monthly task ?</a:t>
            </a:r>
          </a:p>
          <a:p>
            <a:r>
              <a:rPr lang="en-US" dirty="0"/>
              <a:t>With a slower season upon most what can we accomplish or catch up on ?</a:t>
            </a:r>
          </a:p>
          <a:p>
            <a:r>
              <a:rPr lang="en-US" dirty="0"/>
              <a:t>What tools do I have to work with ?</a:t>
            </a:r>
          </a:p>
          <a:p>
            <a:r>
              <a:rPr lang="en-US" dirty="0"/>
              <a:t>What internal and external resources do I have to work with ?</a:t>
            </a:r>
          </a:p>
          <a:p>
            <a:r>
              <a:rPr lang="en-US" dirty="0"/>
              <a:t>Don’t wait until you get a notification that you have a visit coming or have to respond to a serious incident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AEF330-C1C7-4FBB-833D-8ED610502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70" y="1823232"/>
            <a:ext cx="5246951" cy="41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4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9182-337D-42E0-B0D2-4D3F864E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call</a:t>
            </a:r>
          </a:p>
          <a:p>
            <a:r>
              <a:rPr lang="en-US" dirty="0"/>
              <a:t>What are my roles ?</a:t>
            </a:r>
          </a:p>
          <a:p>
            <a:r>
              <a:rPr lang="en-US" dirty="0"/>
              <a:t>Are they documented?</a:t>
            </a:r>
          </a:p>
          <a:p>
            <a:r>
              <a:rPr lang="en-US" dirty="0"/>
              <a:t>Other tasks as required ?</a:t>
            </a:r>
          </a:p>
          <a:p>
            <a:r>
              <a:rPr lang="en-US" dirty="0"/>
              <a:t>How comfortable am I with them</a:t>
            </a:r>
          </a:p>
          <a:p>
            <a:r>
              <a:rPr lang="en-US" dirty="0"/>
              <a:t>What is my timeframe to accomplish them</a:t>
            </a:r>
          </a:p>
          <a:p>
            <a:r>
              <a:rPr lang="en-US" dirty="0"/>
              <a:t>Am I drawn out of the office to drive ?</a:t>
            </a:r>
          </a:p>
        </p:txBody>
      </p:sp>
    </p:spTree>
    <p:extLst>
      <p:ext uri="{BB962C8B-B14F-4D97-AF65-F5344CB8AC3E}">
        <p14:creationId xmlns:p14="http://schemas.microsoft.com/office/powerpoint/2010/main" val="92203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9182-337D-42E0-B0D2-4D3F864E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, USED OR RECYCLED ?</a:t>
            </a:r>
          </a:p>
          <a:p>
            <a:r>
              <a:rPr lang="en-US" dirty="0"/>
              <a:t>Which are you ?</a:t>
            </a:r>
          </a:p>
          <a:p>
            <a:r>
              <a:rPr lang="en-US" dirty="0"/>
              <a:t>New to a role ?</a:t>
            </a:r>
          </a:p>
          <a:p>
            <a:r>
              <a:rPr lang="en-US" dirty="0"/>
              <a:t>Have been around the block a few times?</a:t>
            </a:r>
          </a:p>
          <a:p>
            <a:r>
              <a:rPr lang="en-US" dirty="0"/>
              <a:t>Or asked to do tasks you did a while ago ?</a:t>
            </a:r>
          </a:p>
        </p:txBody>
      </p:sp>
    </p:spTree>
    <p:extLst>
      <p:ext uri="{BB962C8B-B14F-4D97-AF65-F5344CB8AC3E}">
        <p14:creationId xmlns:p14="http://schemas.microsoft.com/office/powerpoint/2010/main" val="87428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9182-337D-42E0-B0D2-4D3F864E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  <a:p>
            <a:r>
              <a:rPr lang="en-US" dirty="0"/>
              <a:t>Where do I start ?</a:t>
            </a:r>
          </a:p>
          <a:p>
            <a:r>
              <a:rPr lang="en-US" dirty="0"/>
              <a:t>What exactly am I doing ?</a:t>
            </a:r>
          </a:p>
          <a:p>
            <a:r>
              <a:rPr lang="en-US" dirty="0"/>
              <a:t>Where can I find help ?</a:t>
            </a:r>
          </a:p>
        </p:txBody>
      </p:sp>
    </p:spTree>
    <p:extLst>
      <p:ext uri="{BB962C8B-B14F-4D97-AF65-F5344CB8AC3E}">
        <p14:creationId xmlns:p14="http://schemas.microsoft.com/office/powerpoint/2010/main" val="320570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9182-337D-42E0-B0D2-4D3F864E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( experienced)</a:t>
            </a:r>
          </a:p>
          <a:p>
            <a:r>
              <a:rPr lang="en-US" dirty="0"/>
              <a:t>Here we go again…</a:t>
            </a:r>
          </a:p>
          <a:p>
            <a:r>
              <a:rPr lang="en-US" dirty="0"/>
              <a:t>Am I doing the same things that I have been doing ?</a:t>
            </a:r>
          </a:p>
          <a:p>
            <a:r>
              <a:rPr lang="en-US" dirty="0"/>
              <a:t>Do I have new tasks to add to it as well ?</a:t>
            </a:r>
          </a:p>
          <a:p>
            <a:r>
              <a:rPr lang="en-US" dirty="0"/>
              <a:t>Am I on the right track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2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9182-337D-42E0-B0D2-4D3F864E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RECYCLED </a:t>
            </a:r>
          </a:p>
          <a:p>
            <a:r>
              <a:rPr lang="en-US" dirty="0"/>
              <a:t>I’m BACK   …</a:t>
            </a:r>
          </a:p>
          <a:p>
            <a:r>
              <a:rPr lang="en-US" dirty="0"/>
              <a:t>Am I doing the same things that I had been doing sometime before?</a:t>
            </a:r>
          </a:p>
          <a:p>
            <a:r>
              <a:rPr lang="en-US" dirty="0"/>
              <a:t>Do I have new tasks to add to it as well ?</a:t>
            </a:r>
          </a:p>
          <a:p>
            <a:r>
              <a:rPr lang="en-US" dirty="0"/>
              <a:t>Am I on the right track what has changed ?</a:t>
            </a:r>
          </a:p>
          <a:p>
            <a:r>
              <a:rPr lang="en-US" dirty="0"/>
              <a:t>Am I up to date on all of the changes 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7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B1AC6-9640-499D-94A7-042C0893EF8F}"/>
              </a:ext>
            </a:extLst>
          </p:cNvPr>
          <p:cNvSpPr/>
          <p:nvPr/>
        </p:nvSpPr>
        <p:spPr>
          <a:xfrm>
            <a:off x="0" y="6185742"/>
            <a:ext cx="12192000" cy="672258"/>
          </a:xfrm>
          <a:prstGeom prst="rect">
            <a:avLst/>
          </a:prstGeom>
          <a:solidFill>
            <a:srgbClr val="FAC5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A6C8C8-F74E-4C1E-9088-D193C5735415}"/>
              </a:ext>
            </a:extLst>
          </p:cNvPr>
          <p:cNvCxnSpPr>
            <a:cxnSpLocks/>
          </p:cNvCxnSpPr>
          <p:nvPr/>
        </p:nvCxnSpPr>
        <p:spPr>
          <a:xfrm>
            <a:off x="0" y="6249750"/>
            <a:ext cx="12192000" cy="0"/>
          </a:xfrm>
          <a:prstGeom prst="line">
            <a:avLst/>
          </a:prstGeom>
          <a:ln w="1905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00C33-635C-408A-9486-8159BAB82BA3}"/>
              </a:ext>
            </a:extLst>
          </p:cNvPr>
          <p:cNvCxnSpPr/>
          <p:nvPr/>
        </p:nvCxnSpPr>
        <p:spPr>
          <a:xfrm>
            <a:off x="0" y="6451599"/>
            <a:ext cx="12192000" cy="0"/>
          </a:xfrm>
          <a:prstGeom prst="line">
            <a:avLst/>
          </a:prstGeom>
          <a:ln w="76200">
            <a:solidFill>
              <a:srgbClr val="F89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74F2F-6814-43AB-BBC4-54D2573D7E13}"/>
              </a:ext>
            </a:extLst>
          </p:cNvPr>
          <p:cNvCxnSpPr/>
          <p:nvPr/>
        </p:nvCxnSpPr>
        <p:spPr>
          <a:xfrm>
            <a:off x="0" y="6576934"/>
            <a:ext cx="12192000" cy="0"/>
          </a:xfrm>
          <a:prstGeom prst="line">
            <a:avLst/>
          </a:prstGeom>
          <a:ln w="76200">
            <a:solidFill>
              <a:srgbClr val="F374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232E8C-E5F7-45FA-93C3-917C25CECA73}"/>
              </a:ext>
            </a:extLst>
          </p:cNvPr>
          <p:cNvCxnSpPr/>
          <p:nvPr/>
        </p:nvCxnSpPr>
        <p:spPr>
          <a:xfrm>
            <a:off x="0" y="6725455"/>
            <a:ext cx="12192000" cy="0"/>
          </a:xfrm>
          <a:prstGeom prst="line">
            <a:avLst/>
          </a:prstGeom>
          <a:ln w="76200">
            <a:solidFill>
              <a:srgbClr val="A7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636BDF-B628-4DC4-A7DD-11AADE0BA02D}"/>
              </a:ext>
            </a:extLst>
          </p:cNvPr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133C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FBDF4-1E90-45C6-891F-03F213B86918}"/>
              </a:ext>
            </a:extLst>
          </p:cNvPr>
          <p:cNvGrpSpPr/>
          <p:nvPr/>
        </p:nvGrpSpPr>
        <p:grpSpPr>
          <a:xfrm>
            <a:off x="10821240" y="5733470"/>
            <a:ext cx="1005840" cy="1005840"/>
            <a:chOff x="10821240" y="5717308"/>
            <a:chExt cx="1062180" cy="10945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A28987-13FB-4A09-AD55-762540D05747}"/>
                </a:ext>
              </a:extLst>
            </p:cNvPr>
            <p:cNvSpPr/>
            <p:nvPr/>
          </p:nvSpPr>
          <p:spPr>
            <a:xfrm>
              <a:off x="10821240" y="5717308"/>
              <a:ext cx="1062180" cy="1094508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133C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1ADE13A6-EBC9-4FF2-A134-74E3529D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855" y="5888181"/>
              <a:ext cx="832949" cy="7315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AE1D05-BC63-48F6-BA8E-54C85F277134}"/>
              </a:ext>
            </a:extLst>
          </p:cNvPr>
          <p:cNvSpPr txBox="1"/>
          <p:nvPr/>
        </p:nvSpPr>
        <p:spPr>
          <a:xfrm>
            <a:off x="3963177" y="1318589"/>
            <a:ext cx="426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  <a:p>
            <a:pPr algn="ctr"/>
            <a:endParaRPr lang="en-US" dirty="0">
              <a:solidFill>
                <a:srgbClr val="133C6A"/>
              </a:solidFill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7B5969-724E-4345-BE2C-C0E0207A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7" y="158545"/>
            <a:ext cx="1566890" cy="835675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87CFA78E-924B-48E6-ACE9-B1E0F050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65" y="254781"/>
            <a:ext cx="1909688" cy="586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3B5F1-F6F3-443E-B61E-51EED45E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Interstate"/>
              </a:rPr>
              <a:t>SAFETY DIRECTOR 101</a:t>
            </a:r>
            <a:br>
              <a:rPr lang="en-US" b="1" dirty="0">
                <a:latin typeface="Interstate"/>
              </a:rPr>
            </a:br>
            <a:r>
              <a:rPr lang="en-US" b="1" dirty="0">
                <a:latin typeface="Interstate"/>
              </a:rPr>
              <a:t>HOW TO PRIORITIZE YOUR 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9182-337D-42E0-B0D2-4D3F864E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need to get done today ?</a:t>
            </a:r>
          </a:p>
          <a:p>
            <a:r>
              <a:rPr lang="en-US" dirty="0"/>
              <a:t>This week?</a:t>
            </a:r>
          </a:p>
          <a:p>
            <a:r>
              <a:rPr lang="en-US" dirty="0"/>
              <a:t>This month ?</a:t>
            </a:r>
          </a:p>
          <a:p>
            <a:r>
              <a:rPr lang="en-US" dirty="0"/>
              <a:t>This quarter ?</a:t>
            </a:r>
          </a:p>
          <a:p>
            <a:r>
              <a:rPr lang="en-US" dirty="0"/>
              <a:t>Is all of this defined?</a:t>
            </a:r>
          </a:p>
          <a:p>
            <a:r>
              <a:rPr lang="en-US" dirty="0"/>
              <a:t>What resources do I have to make it as efficient as possible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0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AA98D1DAC2F499DE4ED1B39264002" ma:contentTypeVersion="13" ma:contentTypeDescription="Create a new document." ma:contentTypeScope="" ma:versionID="45e3ecc7b66de1943aa10ccf9c1d9a7c">
  <xsd:schema xmlns:xsd="http://www.w3.org/2001/XMLSchema" xmlns:xs="http://www.w3.org/2001/XMLSchema" xmlns:p="http://schemas.microsoft.com/office/2006/metadata/properties" xmlns:ns2="18a2941b-2de7-4cb6-93c2-676f324307fb" xmlns:ns3="b26e1384-97f0-4592-8b0b-55abe6df193a" targetNamespace="http://schemas.microsoft.com/office/2006/metadata/properties" ma:root="true" ma:fieldsID="2015ca5063d16f660468ca8c76b16928" ns2:_="" ns3:_="">
    <xsd:import namespace="18a2941b-2de7-4cb6-93c2-676f324307fb"/>
    <xsd:import namespace="b26e1384-97f0-4592-8b0b-55abe6df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2941b-2de7-4cb6-93c2-676f324307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1384-97f0-4592-8b0b-55abe6df193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5C985-8FE1-4D4C-8045-A19DCD8726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E9AE7F-4F69-47F3-B8A2-A17494D86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a2941b-2de7-4cb6-93c2-676f324307fb"/>
    <ds:schemaRef ds:uri="b26e1384-97f0-4592-8b0b-55abe6df1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8CAD98-339A-4E5B-9551-D9094CC2A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8029</TotalTime>
  <Words>561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Interstate</vt:lpstr>
      <vt:lpstr>Office Theme</vt:lpstr>
      <vt:lpstr>PowerPoint Presentation</vt:lpstr>
      <vt:lpstr>SAFETY DIRECTOR 101 HOW TO PRIORITIZE YOUR ROLE</vt:lpstr>
      <vt:lpstr>SAFETY DIRECTOR 101 HOW TO PRIORITIZE YOUR ROLE</vt:lpstr>
      <vt:lpstr>SAFETY DIRECTOR 101 HOW TO PRIORITIZE YOUR ROLE</vt:lpstr>
      <vt:lpstr>SAFETY DIRECTOR 101 HOW TO PRIORITIZE YOUR ROLE</vt:lpstr>
      <vt:lpstr>SAFETY DIRECTOR 101 HOW TO PRIORITIZE YOUR ROLE</vt:lpstr>
      <vt:lpstr>SAFETY DIRECTOR 101 HOW TO PRIORITIZE YOUR ROLE</vt:lpstr>
      <vt:lpstr>SAFETY DIRECTOR 101 HOW TO PRIORITIZE YOUR ROLE</vt:lpstr>
      <vt:lpstr>SAFETY DIRECTOR 101 HOW TO PRIORITIZE YOUR ROLE</vt:lpstr>
      <vt:lpstr>SAFETY DIRECTOR 101 HOW TO PRIORITIZE YOUR ROLE</vt:lpstr>
      <vt:lpstr>SAFETY DIRECTOR 101 HOW TO PRIORITIZE YOUR ROLE</vt:lpstr>
      <vt:lpstr>SAFETY DIRECTOR 101 HOW TO PRIORITIZE YOUR ROLE</vt:lpstr>
      <vt:lpstr>SAFETY DIRECTOR 101 HOW TO PRIORITIZE YOUR ROLE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Osman</dc:creator>
  <cp:lastModifiedBy>Mike McDonal</cp:lastModifiedBy>
  <cp:revision>9</cp:revision>
  <dcterms:created xsi:type="dcterms:W3CDTF">2020-12-15T19:54:39Z</dcterms:created>
  <dcterms:modified xsi:type="dcterms:W3CDTF">2022-01-09T04:36:55Z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0x010100676AA98D1DAC2F499DE4ED1B39264002</vt:lpwstr>
  </property>
</Properties>
</file>