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2" r:id="rId2"/>
    <p:sldId id="423" r:id="rId3"/>
    <p:sldId id="424" r:id="rId4"/>
    <p:sldId id="428" r:id="rId5"/>
    <p:sldId id="425" r:id="rId6"/>
    <p:sldId id="426" r:id="rId7"/>
    <p:sldId id="427" r:id="rId8"/>
    <p:sldId id="4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Buchanan" userId="f08e95f2-15f1-427d-bd14-a272b61a6a43" providerId="ADAL" clId="{A1464C97-E4FF-47D6-B5CB-962656156186}"/>
    <pc:docChg chg="custSel addSld delSld modSld">
      <pc:chgData name="Brandon Buchanan" userId="f08e95f2-15f1-427d-bd14-a272b61a6a43" providerId="ADAL" clId="{A1464C97-E4FF-47D6-B5CB-962656156186}" dt="2023-07-26T13:32:59.958" v="152" actId="20577"/>
      <pc:docMkLst>
        <pc:docMk/>
      </pc:docMkLst>
      <pc:sldChg chg="modSp mod">
        <pc:chgData name="Brandon Buchanan" userId="f08e95f2-15f1-427d-bd14-a272b61a6a43" providerId="ADAL" clId="{A1464C97-E4FF-47D6-B5CB-962656156186}" dt="2023-07-26T13:32:59.958" v="152" actId="20577"/>
        <pc:sldMkLst>
          <pc:docMk/>
          <pc:sldMk cId="1921228544" sldId="406"/>
        </pc:sldMkLst>
        <pc:spChg chg="mod">
          <ac:chgData name="Brandon Buchanan" userId="f08e95f2-15f1-427d-bd14-a272b61a6a43" providerId="ADAL" clId="{A1464C97-E4FF-47D6-B5CB-962656156186}" dt="2023-07-26T13:32:59.958" v="152" actId="20577"/>
          <ac:spMkLst>
            <pc:docMk/>
            <pc:sldMk cId="1921228544" sldId="406"/>
            <ac:spMk id="10" creationId="{0F695C42-A394-4F86-9DC8-345CFC54FFB6}"/>
          </ac:spMkLst>
        </pc:spChg>
      </pc:sldChg>
      <pc:sldChg chg="modSp mod">
        <pc:chgData name="Brandon Buchanan" userId="f08e95f2-15f1-427d-bd14-a272b61a6a43" providerId="ADAL" clId="{A1464C97-E4FF-47D6-B5CB-962656156186}" dt="2023-07-26T13:02:43.369" v="54" actId="20577"/>
        <pc:sldMkLst>
          <pc:docMk/>
          <pc:sldMk cId="136767683" sldId="422"/>
        </pc:sldMkLst>
        <pc:spChg chg="mod">
          <ac:chgData name="Brandon Buchanan" userId="f08e95f2-15f1-427d-bd14-a272b61a6a43" providerId="ADAL" clId="{A1464C97-E4FF-47D6-B5CB-962656156186}" dt="2023-07-26T13:02:43.369" v="54" actId="20577"/>
          <ac:spMkLst>
            <pc:docMk/>
            <pc:sldMk cId="136767683" sldId="422"/>
            <ac:spMk id="8" creationId="{CCBEEC87-CB75-4BB1-AC7E-F4BC13685730}"/>
          </ac:spMkLst>
        </pc:spChg>
      </pc:sldChg>
      <pc:sldChg chg="modSp mod">
        <pc:chgData name="Brandon Buchanan" userId="f08e95f2-15f1-427d-bd14-a272b61a6a43" providerId="ADAL" clId="{A1464C97-E4FF-47D6-B5CB-962656156186}" dt="2023-07-26T13:29:36.261" v="136" actId="207"/>
        <pc:sldMkLst>
          <pc:docMk/>
          <pc:sldMk cId="2191346717" sldId="423"/>
        </pc:sldMkLst>
        <pc:spChg chg="mod">
          <ac:chgData name="Brandon Buchanan" userId="f08e95f2-15f1-427d-bd14-a272b61a6a43" providerId="ADAL" clId="{A1464C97-E4FF-47D6-B5CB-962656156186}" dt="2023-07-26T13:29:36.261" v="136" actId="207"/>
          <ac:spMkLst>
            <pc:docMk/>
            <pc:sldMk cId="2191346717" sldId="423"/>
            <ac:spMk id="10" creationId="{0F695C42-A394-4F86-9DC8-345CFC54FFB6}"/>
          </ac:spMkLst>
        </pc:spChg>
      </pc:sldChg>
      <pc:sldChg chg="new del">
        <pc:chgData name="Brandon Buchanan" userId="f08e95f2-15f1-427d-bd14-a272b61a6a43" providerId="ADAL" clId="{A1464C97-E4FF-47D6-B5CB-962656156186}" dt="2023-07-26T13:00:03.613" v="1" actId="47"/>
        <pc:sldMkLst>
          <pc:docMk/>
          <pc:sldMk cId="1099481011" sldId="424"/>
        </pc:sldMkLst>
      </pc:sldChg>
      <pc:sldChg chg="addSp delSp modSp add mod">
        <pc:chgData name="Brandon Buchanan" userId="f08e95f2-15f1-427d-bd14-a272b61a6a43" providerId="ADAL" clId="{A1464C97-E4FF-47D6-B5CB-962656156186}" dt="2023-07-26T13:30:46.073" v="144" actId="14100"/>
        <pc:sldMkLst>
          <pc:docMk/>
          <pc:sldMk cId="4248131497" sldId="424"/>
        </pc:sldMkLst>
        <pc:spChg chg="del">
          <ac:chgData name="Brandon Buchanan" userId="f08e95f2-15f1-427d-bd14-a272b61a6a43" providerId="ADAL" clId="{A1464C97-E4FF-47D6-B5CB-962656156186}" dt="2023-07-26T13:00:18.594" v="4" actId="478"/>
          <ac:spMkLst>
            <pc:docMk/>
            <pc:sldMk cId="4248131497" sldId="424"/>
            <ac:spMk id="10" creationId="{0F695C42-A394-4F86-9DC8-345CFC54FFB6}"/>
          </ac:spMkLst>
        </pc:spChg>
        <pc:picChg chg="add mod modCrop">
          <ac:chgData name="Brandon Buchanan" userId="f08e95f2-15f1-427d-bd14-a272b61a6a43" providerId="ADAL" clId="{A1464C97-E4FF-47D6-B5CB-962656156186}" dt="2023-07-26T13:27:15.665" v="61" actId="14100"/>
          <ac:picMkLst>
            <pc:docMk/>
            <pc:sldMk cId="4248131497" sldId="424"/>
            <ac:picMk id="5" creationId="{077B5D81-2AB3-160E-BA18-E4DF67C9D08A}"/>
          </ac:picMkLst>
        </pc:picChg>
        <pc:picChg chg="add mod modCrop">
          <ac:chgData name="Brandon Buchanan" userId="f08e95f2-15f1-427d-bd14-a272b61a6a43" providerId="ADAL" clId="{A1464C97-E4FF-47D6-B5CB-962656156186}" dt="2023-07-26T13:30:46.073" v="144" actId="14100"/>
          <ac:picMkLst>
            <pc:docMk/>
            <pc:sldMk cId="4248131497" sldId="424"/>
            <ac:picMk id="7" creationId="{219A536E-E273-B000-B642-313D72E79154}"/>
          </ac:picMkLst>
        </pc:picChg>
      </pc:sldChg>
      <pc:sldChg chg="addSp delSp modSp add mod">
        <pc:chgData name="Brandon Buchanan" userId="f08e95f2-15f1-427d-bd14-a272b61a6a43" providerId="ADAL" clId="{A1464C97-E4FF-47D6-B5CB-962656156186}" dt="2023-07-26T13:28:03.345" v="71" actId="478"/>
        <pc:sldMkLst>
          <pc:docMk/>
          <pc:sldMk cId="1853374229" sldId="425"/>
        </pc:sldMkLst>
        <pc:spChg chg="del">
          <ac:chgData name="Brandon Buchanan" userId="f08e95f2-15f1-427d-bd14-a272b61a6a43" providerId="ADAL" clId="{A1464C97-E4FF-47D6-B5CB-962656156186}" dt="2023-07-26T13:27:53.162" v="69" actId="478"/>
          <ac:spMkLst>
            <pc:docMk/>
            <pc:sldMk cId="1853374229" sldId="425"/>
            <ac:spMk id="9" creationId="{124B5016-7CAE-4707-A1CF-BA040A224B90}"/>
          </ac:spMkLst>
        </pc:spChg>
        <pc:picChg chg="del">
          <ac:chgData name="Brandon Buchanan" userId="f08e95f2-15f1-427d-bd14-a272b61a6a43" providerId="ADAL" clId="{A1464C97-E4FF-47D6-B5CB-962656156186}" dt="2023-07-26T13:01:11.263" v="19" actId="478"/>
          <ac:picMkLst>
            <pc:docMk/>
            <pc:sldMk cId="1853374229" sldId="425"/>
            <ac:picMk id="5" creationId="{077B5D81-2AB3-160E-BA18-E4DF67C9D08A}"/>
          </ac:picMkLst>
        </pc:picChg>
        <pc:picChg chg="add mod modCrop">
          <ac:chgData name="Brandon Buchanan" userId="f08e95f2-15f1-427d-bd14-a272b61a6a43" providerId="ADAL" clId="{A1464C97-E4FF-47D6-B5CB-962656156186}" dt="2023-07-26T13:28:01.282" v="70" actId="1076"/>
          <ac:picMkLst>
            <pc:docMk/>
            <pc:sldMk cId="1853374229" sldId="425"/>
            <ac:picMk id="6" creationId="{B15E7A2B-FB53-5EF8-B3F1-38B7993148D5}"/>
          </ac:picMkLst>
        </pc:picChg>
        <pc:picChg chg="del">
          <ac:chgData name="Brandon Buchanan" userId="f08e95f2-15f1-427d-bd14-a272b61a6a43" providerId="ADAL" clId="{A1464C97-E4FF-47D6-B5CB-962656156186}" dt="2023-07-26T13:28:03.345" v="71" actId="478"/>
          <ac:picMkLst>
            <pc:docMk/>
            <pc:sldMk cId="1853374229" sldId="425"/>
            <ac:picMk id="8" creationId="{F36BBAC5-B620-4D40-BD4B-B0AF7111B265}"/>
          </ac:picMkLst>
        </pc:picChg>
      </pc:sldChg>
      <pc:sldChg chg="addSp delSp modSp add mod">
        <pc:chgData name="Brandon Buchanan" userId="f08e95f2-15f1-427d-bd14-a272b61a6a43" providerId="ADAL" clId="{A1464C97-E4FF-47D6-B5CB-962656156186}" dt="2023-07-26T13:28:44.564" v="80" actId="478"/>
        <pc:sldMkLst>
          <pc:docMk/>
          <pc:sldMk cId="3007441794" sldId="426"/>
        </pc:sldMkLst>
        <pc:spChg chg="del">
          <ac:chgData name="Brandon Buchanan" userId="f08e95f2-15f1-427d-bd14-a272b61a6a43" providerId="ADAL" clId="{A1464C97-E4FF-47D6-B5CB-962656156186}" dt="2023-07-26T13:28:42.232" v="79" actId="478"/>
          <ac:spMkLst>
            <pc:docMk/>
            <pc:sldMk cId="3007441794" sldId="426"/>
            <ac:spMk id="9" creationId="{124B5016-7CAE-4707-A1CF-BA040A224B90}"/>
          </ac:spMkLst>
        </pc:spChg>
        <pc:picChg chg="add del">
          <ac:chgData name="Brandon Buchanan" userId="f08e95f2-15f1-427d-bd14-a272b61a6a43" providerId="ADAL" clId="{A1464C97-E4FF-47D6-B5CB-962656156186}" dt="2023-07-26T13:02:19.897" v="44" actId="478"/>
          <ac:picMkLst>
            <pc:docMk/>
            <pc:sldMk cId="3007441794" sldId="426"/>
            <ac:picMk id="5" creationId="{D6855087-C895-FAD9-589B-F0447974C517}"/>
          </ac:picMkLst>
        </pc:picChg>
        <pc:picChg chg="del">
          <ac:chgData name="Brandon Buchanan" userId="f08e95f2-15f1-427d-bd14-a272b61a6a43" providerId="ADAL" clId="{A1464C97-E4FF-47D6-B5CB-962656156186}" dt="2023-07-26T13:01:34.546" v="22" actId="478"/>
          <ac:picMkLst>
            <pc:docMk/>
            <pc:sldMk cId="3007441794" sldId="426"/>
            <ac:picMk id="6" creationId="{B15E7A2B-FB53-5EF8-B3F1-38B7993148D5}"/>
          </ac:picMkLst>
        </pc:picChg>
        <pc:picChg chg="del">
          <ac:chgData name="Brandon Buchanan" userId="f08e95f2-15f1-427d-bd14-a272b61a6a43" providerId="ADAL" clId="{A1464C97-E4FF-47D6-B5CB-962656156186}" dt="2023-07-26T13:28:44.564" v="80" actId="478"/>
          <ac:picMkLst>
            <pc:docMk/>
            <pc:sldMk cId="3007441794" sldId="426"/>
            <ac:picMk id="8" creationId="{F36BBAC5-B620-4D40-BD4B-B0AF7111B265}"/>
          </ac:picMkLst>
        </pc:picChg>
        <pc:picChg chg="add mod modCrop">
          <ac:chgData name="Brandon Buchanan" userId="f08e95f2-15f1-427d-bd14-a272b61a6a43" providerId="ADAL" clId="{A1464C97-E4FF-47D6-B5CB-962656156186}" dt="2023-07-26T13:28:40.284" v="78" actId="1076"/>
          <ac:picMkLst>
            <pc:docMk/>
            <pc:sldMk cId="3007441794" sldId="426"/>
            <ac:picMk id="10" creationId="{528164F6-6F69-11FF-4E24-350857C4C565}"/>
          </ac:picMkLst>
        </pc:picChg>
      </pc:sldChg>
      <pc:sldChg chg="add">
        <pc:chgData name="Brandon Buchanan" userId="f08e95f2-15f1-427d-bd14-a272b61a6a43" providerId="ADAL" clId="{A1464C97-E4FF-47D6-B5CB-962656156186}" dt="2023-07-26T13:02:17.690" v="43" actId="2890"/>
        <pc:sldMkLst>
          <pc:docMk/>
          <pc:sldMk cId="942453612" sldId="427"/>
        </pc:sldMkLst>
      </pc:sldChg>
      <pc:sldChg chg="add">
        <pc:chgData name="Brandon Buchanan" userId="f08e95f2-15f1-427d-bd14-a272b61a6a43" providerId="ADAL" clId="{A1464C97-E4FF-47D6-B5CB-962656156186}" dt="2023-07-26T13:29:45.336" v="137" actId="2890"/>
        <pc:sldMkLst>
          <pc:docMk/>
          <pc:sldMk cId="2861816353" sldId="4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B30AB-5A21-466B-BBD5-F440F217E8D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E877-70EC-4B6E-A6BE-C4E18A66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7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4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861D-B7BD-4B48-B022-0BA410377D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F31D-F674-919E-6AD5-CE2A7F67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DB461-1DEB-CF41-E790-6C826A6CF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877-A4B1-E73F-3D80-74FCED72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F5A4-02B3-30E3-4633-D0EF4558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691FB-E449-6A9A-CE58-08405F30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333-3676-938D-846F-6FAF38B1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3F4A6-0CDB-E5DA-2D53-F5BEE155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9F7B-F729-3B00-D79B-64016879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7A69-BD4F-5FF5-EADF-DC2C95FA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4BB-0866-FBDC-A966-3150BD76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0D9A2-F0DC-9FE0-996A-B950FEA42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8F36B-DD20-A540-0A03-59F5DD496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59A7-EEEA-100A-A9BD-50E377D0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B610-1875-9599-91D8-FE4DFFB0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2829-C19A-C74D-FE14-3AEFAA90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D532-F22F-4471-FF6A-A37334AB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16ECA-98BD-B122-E9D0-1F07DFF4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ADAFC-EC72-FF18-E852-78E1DC54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84F5-5A7C-BED2-9471-538EE7C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96F9-7496-441C-4C56-ADEF434D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9E2A-A46F-E8C5-9D79-89B6E4B3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84030-4858-720B-9E4B-855522DCB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7625-78E1-BDD2-0A18-B6AF3D30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EB020-2ABF-5469-FC11-2D58FF0B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C8CB-9A71-7FB6-BCF3-B2A2C70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1AA4-98CA-6A26-780D-2783E0B1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FC64-90A8-6AD1-6E95-BCA433600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D851F-D53E-8D17-7E6A-769159A84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D5C0A-D094-7512-8CB2-010C173A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30164-8A07-A98C-62AA-B0100F89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CD0A5-45C5-B7D9-8AAC-209A1B3A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530F-766B-59D7-BD6E-1CBE871B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4D8-3FBB-03E2-5983-30B7B994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E92D2-6709-CF92-D7C2-30ADA4C0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516FA-1DC0-6045-97EB-1776B35AE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76B8F-D447-91D3-4ECC-AD6C13910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DF06D-F8FE-C904-D561-AA0B819E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6CF2D-AB5F-ED82-751D-45F92287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0453B-1FD3-07D8-C69F-4D46E3B2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4608-8F32-6B04-B46F-DE94D2D6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E6777-DCEA-CD73-4AE7-CBE5411C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075F1-AA28-988B-C6A4-8E01EC5B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97E9E-F52D-7825-5A12-5044163B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1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6B4-4467-17E8-560A-DA6398CF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A64B2-A2CD-8435-3295-4AC325D6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7E2BE-24B8-7456-1AC5-6DB29E82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DCEB-671B-844E-F29A-89AB2FE1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4E05-A2C2-9F7D-06CF-BADB4328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6E385-D516-BA44-8918-2F5DCE50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D7EF-89E1-566A-2D67-9B14A269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6AACD-3131-08B0-C81F-3E62B0A0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E1299-FC31-7781-B8ED-165899DC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8354-0F10-F2A3-60BC-4DE6461B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50AFA-55CA-064A-9F39-AE69F7ED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A0D19-4E10-93FF-A5F4-BE83926AF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433CB-9507-7FE7-C9F4-6A41BEAB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884A7-3100-331B-4AD7-646FF4E2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18136-A9F5-54E6-4D6B-14F5A2DD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24E38-6673-B1D2-08E5-6AC9F1B6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6ECBF-5784-913D-1B7A-9A22FEA7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0756-505D-171A-1B81-962DF1D15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AA0D-C439-4031-8A1D-27E9B9B1D59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9E9A-B456-7745-9D11-B31DD749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123A-A3FA-56C1-F5D9-0E509ED0B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3989-ED4D-4DE8-A30A-8AF524B2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-297484"/>
            <a:ext cx="9144000" cy="13319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738265"/>
            <a:ext cx="8610600" cy="1331960"/>
          </a:xfr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cap="small" dirty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Government Affairs and Policy Feedback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DEDFF-AE07-40DE-9221-026CC7FB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42" y="-94856"/>
            <a:ext cx="2411278" cy="108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1673773" y="3302559"/>
            <a:ext cx="8768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BISC MEETING</a:t>
            </a:r>
          </a:p>
          <a:p>
            <a:pPr algn="ctr"/>
            <a:endParaRPr lang="en-US" sz="2400" b="1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July 26, 2023</a:t>
            </a: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Orlando, FL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BBAC5-B620-4D40-BD4B-B0AF71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1" y="6383617"/>
            <a:ext cx="562036" cy="2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4B5016-7CAE-4707-A1CF-BA040A224B90}"/>
              </a:ext>
            </a:extLst>
          </p:cNvPr>
          <p:cNvSpPr/>
          <p:nvPr/>
        </p:nvSpPr>
        <p:spPr>
          <a:xfrm>
            <a:off x="1524000" y="-255669"/>
            <a:ext cx="9144000" cy="839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95C42-A394-4F86-9DC8-345CFC54FFB6}"/>
              </a:ext>
            </a:extLst>
          </p:cNvPr>
          <p:cNvSpPr txBox="1"/>
          <p:nvPr/>
        </p:nvSpPr>
        <p:spPr>
          <a:xfrm>
            <a:off x="1267147" y="720804"/>
            <a:ext cx="9318661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4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Can You Look?:</a:t>
            </a: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Federal Register</a:t>
            </a: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 Publications</a:t>
            </a:r>
          </a:p>
          <a:p>
            <a:pPr marL="1376363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 Website</a:t>
            </a:r>
          </a:p>
          <a:p>
            <a:pPr marL="1376363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Daily Bus Bulletin</a:t>
            </a:r>
          </a:p>
          <a:p>
            <a:pPr marL="1376363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Weekly ABA Insider</a:t>
            </a:r>
          </a:p>
          <a:p>
            <a:pPr marL="1376363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Monthly Government Affairs and Policy Newsletter</a:t>
            </a:r>
          </a:p>
          <a:p>
            <a:pPr marL="1376363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Monthly TSA Conference Calls</a:t>
            </a: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 ABA Open Conference Calls</a:t>
            </a: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Association Meetings</a:t>
            </a: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BISC/</a:t>
            </a:r>
            <a:r>
              <a:rPr lang="en-US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BusMARC</a:t>
            </a:r>
            <a:endParaRPr lang="en-US" b="1" dirty="0">
              <a:solidFill>
                <a:srgbClr val="C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Peers/Mentors</a:t>
            </a:r>
          </a:p>
          <a:p>
            <a:pPr marL="976313" lvl="4" indent="-514350">
              <a:buAutoNum type="arabicPeriod" startAt="3"/>
            </a:pPr>
            <a:endParaRPr lang="en-US" sz="1000" b="1" dirty="0">
              <a:solidFill>
                <a:srgbClr val="00206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BBAC5-B620-4D40-BD4B-B0AF71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1" y="6383617"/>
            <a:ext cx="562036" cy="2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4B5016-7CAE-4707-A1CF-BA040A224B90}"/>
              </a:ext>
            </a:extLst>
          </p:cNvPr>
          <p:cNvSpPr/>
          <p:nvPr/>
        </p:nvSpPr>
        <p:spPr>
          <a:xfrm>
            <a:off x="1524000" y="-255669"/>
            <a:ext cx="9144000" cy="839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5D81-2AB3-160E-BA18-E4DF67C9D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10439" r="16033" b="5955"/>
          <a:stretch/>
        </p:blipFill>
        <p:spPr>
          <a:xfrm>
            <a:off x="1524000" y="0"/>
            <a:ext cx="9300224" cy="6814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A536E-E273-B000-B642-313D72E79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16" t="6377" r="11219" b="5954"/>
          <a:stretch/>
        </p:blipFill>
        <p:spPr>
          <a:xfrm>
            <a:off x="1524000" y="43220"/>
            <a:ext cx="9542076" cy="68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BBAC5-B620-4D40-BD4B-B0AF71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1" y="6383617"/>
            <a:ext cx="562036" cy="2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4B5016-7CAE-4707-A1CF-BA040A224B90}"/>
              </a:ext>
            </a:extLst>
          </p:cNvPr>
          <p:cNvSpPr/>
          <p:nvPr/>
        </p:nvSpPr>
        <p:spPr>
          <a:xfrm>
            <a:off x="1524000" y="-255669"/>
            <a:ext cx="9144000" cy="839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5D81-2AB3-160E-BA18-E4DF67C9D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10439" r="16033" b="5955"/>
          <a:stretch/>
        </p:blipFill>
        <p:spPr>
          <a:xfrm>
            <a:off x="1524000" y="0"/>
            <a:ext cx="9300224" cy="68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E7A2B-FB53-5EF8-B3F1-38B799314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2319" r="25978" b="5954"/>
          <a:stretch/>
        </p:blipFill>
        <p:spPr>
          <a:xfrm>
            <a:off x="1969507" y="21559"/>
            <a:ext cx="8205539" cy="68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8164F6-6F69-11FF-4E24-350857C4C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15" t="11594" r="24348" b="5954"/>
          <a:stretch/>
        </p:blipFill>
        <p:spPr>
          <a:xfrm>
            <a:off x="2211454" y="-69885"/>
            <a:ext cx="7769089" cy="68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BBAC5-B620-4D40-BD4B-B0AF71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1" y="6383617"/>
            <a:ext cx="562036" cy="2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4B5016-7CAE-4707-A1CF-BA040A224B90}"/>
              </a:ext>
            </a:extLst>
          </p:cNvPr>
          <p:cNvSpPr/>
          <p:nvPr/>
        </p:nvSpPr>
        <p:spPr>
          <a:xfrm>
            <a:off x="1524000" y="-255669"/>
            <a:ext cx="9144000" cy="839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55087-C895-FAD9-589B-F0447974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6194" y="6449655"/>
            <a:ext cx="363313" cy="365125"/>
          </a:xfrm>
        </p:spPr>
        <p:txBody>
          <a:bodyPr/>
          <a:lstStyle/>
          <a:p>
            <a:fld id="{24710408-52C4-4AE6-9778-4B83F9142417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BBAC5-B620-4D40-BD4B-B0AF71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1" y="6383617"/>
            <a:ext cx="562036" cy="2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4B5016-7CAE-4707-A1CF-BA040A224B90}"/>
              </a:ext>
            </a:extLst>
          </p:cNvPr>
          <p:cNvSpPr/>
          <p:nvPr/>
        </p:nvSpPr>
        <p:spPr>
          <a:xfrm>
            <a:off x="1524000" y="-255669"/>
            <a:ext cx="9144000" cy="839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462" y="-123786"/>
            <a:ext cx="72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Regulatory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95C42-A394-4F86-9DC8-345CFC54FFB6}"/>
              </a:ext>
            </a:extLst>
          </p:cNvPr>
          <p:cNvSpPr txBox="1"/>
          <p:nvPr/>
        </p:nvSpPr>
        <p:spPr>
          <a:xfrm>
            <a:off x="1267147" y="720804"/>
            <a:ext cx="9318661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9163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DOT:</a:t>
            </a:r>
            <a:b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FMCSA: 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Speed Limiters –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SANPRM, 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Await SNPRM – August?</a:t>
            </a:r>
          </a:p>
          <a:p>
            <a:pPr marL="461963" lvl="4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DOT/FTA: ADA regulations update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imminent</a:t>
            </a:r>
          </a:p>
          <a:p>
            <a:pPr marL="461963" lvl="4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NHTSA: Automatic Emergency Braking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Comments due September 5</a:t>
            </a:r>
          </a:p>
          <a:p>
            <a:pPr marL="461963" lvl="4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	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 PHMSA: 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HazMat on Passenger Carrying Vehicles – </a:t>
            </a: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Comments due October 3</a:t>
            </a:r>
            <a:endParaRPr lang="en-US" b="1" dirty="0">
              <a:solidFill>
                <a:srgbClr val="00206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4"/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DHS:  FEMA/TSA </a:t>
            </a:r>
          </a:p>
          <a:p>
            <a:pPr marL="461963" lvl="4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FY 2023 Security Grant Awards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Grants Award announcement July 21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Vetting Rule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Notice/comment – comments due August 21 </a:t>
            </a:r>
          </a:p>
          <a:p>
            <a:pPr marL="461963" lvl="4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9163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DOL:</a:t>
            </a:r>
          </a:p>
          <a:p>
            <a:pPr marL="461963" lvl="4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OT Threshold (W&amp;H)</a:t>
            </a:r>
          </a:p>
          <a:p>
            <a:pPr marL="461963" lvl="4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- OSHA Injury Reporting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61963" lvl="4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Injury and Illness Prevention in Outdoor and Indoor Work Settings</a:t>
            </a:r>
            <a:endParaRPr lang="en-US" b="1" dirty="0">
              <a:solidFill>
                <a:srgbClr val="C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6313" lvl="4" indent="-514350">
              <a:buAutoNum type="arabicPeriod" startAt="3"/>
            </a:pPr>
            <a:endParaRPr lang="en-US" sz="1000" b="1" dirty="0">
              <a:solidFill>
                <a:srgbClr val="00206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206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Times New Roman</vt:lpstr>
      <vt:lpstr>Office Theme</vt:lpstr>
      <vt:lpstr>Government Affairs and Policy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Affairs and Policy</dc:title>
  <dc:creator>Brandon Buchanan</dc:creator>
  <cp:lastModifiedBy>Brandon Buchanan</cp:lastModifiedBy>
  <cp:revision>1</cp:revision>
  <dcterms:created xsi:type="dcterms:W3CDTF">2023-07-26T11:34:09Z</dcterms:created>
  <dcterms:modified xsi:type="dcterms:W3CDTF">2023-07-26T13:51:24Z</dcterms:modified>
</cp:coreProperties>
</file>