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1" r:id="rId4"/>
    <p:sldMasterId id="2147483654" r:id="rId5"/>
  </p:sldMasterIdLst>
  <p:notesMasterIdLst>
    <p:notesMasterId r:id="rId24"/>
  </p:notesMasterIdLst>
  <p:handoutMasterIdLst>
    <p:handoutMasterId r:id="rId25"/>
  </p:handoutMasterIdLst>
  <p:sldIdLst>
    <p:sldId id="346" r:id="rId6"/>
    <p:sldId id="348" r:id="rId7"/>
    <p:sldId id="357" r:id="rId8"/>
    <p:sldId id="360" r:id="rId9"/>
    <p:sldId id="361" r:id="rId10"/>
    <p:sldId id="381" r:id="rId11"/>
    <p:sldId id="382" r:id="rId12"/>
    <p:sldId id="385" r:id="rId13"/>
    <p:sldId id="383" r:id="rId14"/>
    <p:sldId id="406" r:id="rId15"/>
    <p:sldId id="405" r:id="rId16"/>
    <p:sldId id="412" r:id="rId17"/>
    <p:sldId id="414" r:id="rId18"/>
    <p:sldId id="413" r:id="rId19"/>
    <p:sldId id="384" r:id="rId20"/>
    <p:sldId id="411" r:id="rId21"/>
    <p:sldId id="415" r:id="rId22"/>
    <p:sldId id="4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61D"/>
    <a:srgbClr val="C52119"/>
    <a:srgbClr val="897601"/>
    <a:srgbClr val="8A43A7"/>
    <a:srgbClr val="9C5ACE"/>
    <a:srgbClr val="74B400"/>
    <a:srgbClr val="B482DA"/>
    <a:srgbClr val="82C800"/>
    <a:srgbClr val="99CC00"/>
    <a:srgbClr val="0118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3"/>
  </p:normalViewPr>
  <p:slideViewPr>
    <p:cSldViewPr snapToGrid="0" snapToObjects="1">
      <p:cViewPr varScale="1">
        <p:scale>
          <a:sx n="73" d="100"/>
          <a:sy n="73" d="100"/>
        </p:scale>
        <p:origin x="1070" y="26"/>
      </p:cViewPr>
      <p:guideLst/>
    </p:cSldViewPr>
  </p:slideViewPr>
  <p:notesTextViewPr>
    <p:cViewPr>
      <p:scale>
        <a:sx n="3" d="2"/>
        <a:sy n="3" d="2"/>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373ADA-BC73-499F-9200-80CF524540FD}" type="datetimeFigureOut">
              <a:rPr kumimoji="1" lang="ja-JP" altLang="en-US" smtClean="0"/>
              <a:t>2020/7/14</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D379B3-8F3D-4073-814B-B5B3C2C99DDA}" type="slidenum">
              <a:rPr kumimoji="1" lang="ja-JP" altLang="en-US" smtClean="0"/>
              <a:t>‹#›</a:t>
            </a:fld>
            <a:endParaRPr kumimoji="1" lang="ja-JP" altLang="en-US"/>
          </a:p>
        </p:txBody>
      </p:sp>
    </p:spTree>
    <p:extLst>
      <p:ext uri="{BB962C8B-B14F-4D97-AF65-F5344CB8AC3E}">
        <p14:creationId xmlns:p14="http://schemas.microsoft.com/office/powerpoint/2010/main" val="3450297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A5D2F-7E25-404C-952C-EA637ABB0594}" type="datetimeFigureOut">
              <a:rPr kumimoji="1" lang="ja-JP" altLang="en-US" smtClean="0"/>
              <a:t>2020/7/14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53825-1987-4ACB-8A0C-8026BAD876D2}" type="slidenum">
              <a:rPr kumimoji="1" lang="ja-JP" altLang="en-US" smtClean="0"/>
              <a:t>‹#›</a:t>
            </a:fld>
            <a:endParaRPr kumimoji="1" lang="ja-JP" altLang="en-US"/>
          </a:p>
        </p:txBody>
      </p:sp>
    </p:spTree>
    <p:extLst>
      <p:ext uri="{BB962C8B-B14F-4D97-AF65-F5344CB8AC3E}">
        <p14:creationId xmlns:p14="http://schemas.microsoft.com/office/powerpoint/2010/main" val="41522053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9" descr="2-color-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52" y="1340765"/>
            <a:ext cx="753641" cy="900000"/>
          </a:xfrm>
          <a:prstGeom prst="rect">
            <a:avLst/>
          </a:prstGeom>
        </p:spPr>
      </p:pic>
      <p:cxnSp>
        <p:nvCxnSpPr>
          <p:cNvPr id="12" name="Straight Connector 10"/>
          <p:cNvCxnSpPr/>
          <p:nvPr userDrawn="1"/>
        </p:nvCxnSpPr>
        <p:spPr>
          <a:xfrm>
            <a:off x="1602000" y="1296000"/>
            <a:ext cx="0" cy="10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764878" y="1341439"/>
            <a:ext cx="5242209" cy="493423"/>
          </a:xfrm>
          <a:prstGeom prst="rect">
            <a:avLst/>
          </a:prstGeom>
        </p:spPr>
        <p:txBody>
          <a:bodyPr lIns="0" tIns="0" rIns="0" bIns="0"/>
          <a:lstStyle>
            <a:lvl1pPr algn="l">
              <a:defRPr sz="2400" b="1">
                <a:latin typeface="Arial" panose="020B0604020202020204" pitchFamily="34" charset="0"/>
                <a:cs typeface="Arial" panose="020B0604020202020204" pitchFamily="34" charset="0"/>
              </a:defRPr>
            </a:lvl1pPr>
          </a:lstStyle>
          <a:p>
            <a:r>
              <a:rPr lang="en-US" dirty="0"/>
              <a:t>Title Goes Here</a:t>
            </a:r>
          </a:p>
        </p:txBody>
      </p:sp>
      <p:sp>
        <p:nvSpPr>
          <p:cNvPr id="15" name="Text Placeholder 6"/>
          <p:cNvSpPr>
            <a:spLocks noGrp="1"/>
          </p:cNvSpPr>
          <p:nvPr>
            <p:ph type="body" sz="quarter" idx="10" hasCustomPrompt="1"/>
          </p:nvPr>
        </p:nvSpPr>
        <p:spPr>
          <a:xfrm>
            <a:off x="1764878" y="1879864"/>
            <a:ext cx="5242209" cy="1189604"/>
          </a:xfrm>
          <a:prstGeom prst="rect">
            <a:avLst/>
          </a:prstGeom>
        </p:spPr>
        <p:txBody>
          <a:bodyPr lIns="0" tIns="0" rIns="0" bIns="0"/>
          <a:lstStyle>
            <a:lvl1pPr marL="0" indent="0" algn="l">
              <a:buFontTx/>
              <a:buNone/>
              <a:defRPr sz="1500">
                <a:solidFill>
                  <a:schemeClr val="tx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Sub-head goes here</a:t>
            </a:r>
          </a:p>
        </p:txBody>
      </p:sp>
      <p:sp>
        <p:nvSpPr>
          <p:cNvPr id="18" name="テキスト プレースホルダー 17"/>
          <p:cNvSpPr>
            <a:spLocks noGrp="1"/>
          </p:cNvSpPr>
          <p:nvPr>
            <p:ph type="body" sz="quarter" idx="11" hasCustomPrompt="1"/>
          </p:nvPr>
        </p:nvSpPr>
        <p:spPr>
          <a:xfrm>
            <a:off x="3221831" y="6233768"/>
            <a:ext cx="2700338" cy="184666"/>
          </a:xfrm>
          <a:prstGeom prst="rect">
            <a:avLst/>
          </a:prstGeom>
        </p:spPr>
        <p:txBody>
          <a:bodyPr wrap="square" lIns="0" tIns="0" rIns="0" bIns="0">
            <a:spAutoFit/>
          </a:bodyPr>
          <a:lstStyle>
            <a:lvl1pPr marL="0" indent="0" algn="ctr">
              <a:buNone/>
              <a:defRPr sz="1200">
                <a:solidFill>
                  <a:srgbClr val="FF0000"/>
                </a:solidFill>
              </a:defRPr>
            </a:lvl1pPr>
          </a:lstStyle>
          <a:p>
            <a:pPr lvl="0"/>
            <a:r>
              <a:rPr kumimoji="1" lang="en-US" altLang="ja-JP" dirty="0"/>
              <a:t>Security Classification</a:t>
            </a:r>
            <a:endParaRPr kumimoji="1" lang="ja-JP" altLang="en-US" dirty="0"/>
          </a:p>
        </p:txBody>
      </p:sp>
      <p:sp>
        <p:nvSpPr>
          <p:cNvPr id="21" name="テキスト プレースホルダー 20"/>
          <p:cNvSpPr>
            <a:spLocks noGrp="1"/>
          </p:cNvSpPr>
          <p:nvPr>
            <p:ph type="body" sz="quarter" idx="12" hasCustomPrompt="1"/>
          </p:nvPr>
        </p:nvSpPr>
        <p:spPr>
          <a:xfrm>
            <a:off x="630752" y="6233768"/>
            <a:ext cx="2456539" cy="184666"/>
          </a:xfrm>
          <a:prstGeom prst="rect">
            <a:avLst/>
          </a:prstGeom>
        </p:spPr>
        <p:txBody>
          <a:bodyPr wrap="square" lIns="0" tIns="0" rIns="0" bIns="0">
            <a:spAutoFit/>
          </a:bodyPr>
          <a:lstStyle>
            <a:lvl1pPr marL="0" indent="0">
              <a:buNone/>
              <a:defRPr sz="1200" baseline="0"/>
            </a:lvl1pPr>
          </a:lstStyle>
          <a:p>
            <a:pPr lvl="0"/>
            <a:r>
              <a:rPr kumimoji="1" lang="en-US" altLang="ja-JP" dirty="0"/>
              <a:t>January 1, 2018</a:t>
            </a:r>
            <a:endParaRPr kumimoji="1" lang="ja-JP" altLang="en-US" dirty="0"/>
          </a:p>
        </p:txBody>
      </p:sp>
    </p:spTree>
    <p:extLst>
      <p:ext uri="{BB962C8B-B14F-4D97-AF65-F5344CB8AC3E}">
        <p14:creationId xmlns:p14="http://schemas.microsoft.com/office/powerpoint/2010/main" val="5445589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タイトル 4"/>
          <p:cNvSpPr>
            <a:spLocks noGrp="1"/>
          </p:cNvSpPr>
          <p:nvPr>
            <p:ph type="title" hasCustomPrompt="1"/>
          </p:nvPr>
        </p:nvSpPr>
        <p:spPr>
          <a:xfrm>
            <a:off x="791767" y="1214441"/>
            <a:ext cx="7021115" cy="430887"/>
          </a:xfrm>
          <a:prstGeom prst="rect">
            <a:avLst/>
          </a:prstGeom>
        </p:spPr>
        <p:txBody>
          <a:bodyPr wrap="square" lIns="0" tIns="0" rIns="0" bIns="0">
            <a:noAutofit/>
          </a:bodyPr>
          <a:lstStyle>
            <a:lvl1pPr algn="l">
              <a:defRPr sz="2100" b="1" baseline="0">
                <a:latin typeface="Arial" panose="020B0604020202020204" pitchFamily="34" charset="0"/>
                <a:cs typeface="Arial" panose="020B0604020202020204" pitchFamily="34" charset="0"/>
              </a:defRPr>
            </a:lvl1pPr>
          </a:lstStyle>
          <a:p>
            <a:r>
              <a:rPr kumimoji="1" lang="en-US" altLang="ja-JP" dirty="0"/>
              <a:t>Agenda of Presentation</a:t>
            </a:r>
            <a:endParaRPr kumimoji="1" lang="ja-JP" altLang="en-US" dirty="0"/>
          </a:p>
        </p:txBody>
      </p:sp>
      <p:sp>
        <p:nvSpPr>
          <p:cNvPr id="18" name="テキスト プレースホルダー 13"/>
          <p:cNvSpPr>
            <a:spLocks noGrp="1"/>
          </p:cNvSpPr>
          <p:nvPr>
            <p:ph type="body" sz="quarter" idx="10" hasCustomPrompt="1"/>
          </p:nvPr>
        </p:nvSpPr>
        <p:spPr>
          <a:xfrm>
            <a:off x="791767" y="1957410"/>
            <a:ext cx="7021115" cy="2585323"/>
          </a:xfrm>
          <a:prstGeom prst="rect">
            <a:avLst/>
          </a:prstGeom>
        </p:spPr>
        <p:txBody>
          <a:bodyPr wrap="square" lIns="0" tIns="0" rIns="0" bIns="0">
            <a:noAutofit/>
          </a:bodyPr>
          <a:lstStyle>
            <a:lvl1pPr marL="342900" indent="-342900">
              <a:buAutoNum type="arabicPeriod"/>
              <a:defRPr sz="1800"/>
            </a:lvl1pPr>
          </a:lstStyle>
          <a:p>
            <a:pPr lvl="0"/>
            <a:r>
              <a:rPr kumimoji="1" lang="en-US" altLang="ja-JP" dirty="0"/>
              <a:t>Title of Presentation Theme</a:t>
            </a:r>
          </a:p>
          <a:p>
            <a:pPr lvl="0"/>
            <a:r>
              <a:rPr kumimoji="1" lang="en-US" altLang="ja-JP" dirty="0"/>
              <a:t>Title of Presentation Theme</a:t>
            </a:r>
          </a:p>
          <a:p>
            <a:pPr lvl="0"/>
            <a:r>
              <a:rPr kumimoji="1" lang="en-US" altLang="ja-JP" dirty="0"/>
              <a:t>Title of Presentation Theme</a:t>
            </a:r>
          </a:p>
          <a:p>
            <a:pPr lvl="0"/>
            <a:r>
              <a:rPr kumimoji="1" lang="en-US" altLang="ja-JP" dirty="0"/>
              <a:t>Title of Presentation Theme</a:t>
            </a:r>
          </a:p>
          <a:p>
            <a:pPr lvl="0"/>
            <a:r>
              <a:rPr kumimoji="1" lang="en-US" altLang="ja-JP" dirty="0"/>
              <a:t>Title of Presentation Theme</a:t>
            </a:r>
          </a:p>
          <a:p>
            <a:pPr lvl="0"/>
            <a:r>
              <a:rPr kumimoji="1" lang="en-US" altLang="ja-JP" dirty="0"/>
              <a:t>Title of Presentation Theme</a:t>
            </a:r>
            <a:endParaRPr kumimoji="1" lang="ja-JP" altLang="en-US" dirty="0"/>
          </a:p>
        </p:txBody>
      </p:sp>
    </p:spTree>
    <p:extLst>
      <p:ext uri="{BB962C8B-B14F-4D97-AF65-F5344CB8AC3E}">
        <p14:creationId xmlns:p14="http://schemas.microsoft.com/office/powerpoint/2010/main" val="478194391"/>
      </p:ext>
    </p:extLst>
  </p:cSld>
  <p:clrMapOvr>
    <a:masterClrMapping/>
  </p:clrMapOvr>
  <p:extLst mod="1">
    <p:ext uri="{DCECCB84-F9BA-43D5-87BE-67443E8EF086}">
      <p15:sldGuideLst xmlns:p15="http://schemas.microsoft.com/office/powerpoint/2012/main">
        <p15:guide id="1" pos="4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eme Title">
    <p:spTree>
      <p:nvGrpSpPr>
        <p:cNvPr id="1" name=""/>
        <p:cNvGrpSpPr/>
        <p:nvPr/>
      </p:nvGrpSpPr>
      <p:grpSpPr>
        <a:xfrm>
          <a:off x="0" y="0"/>
          <a:ext cx="0" cy="0"/>
          <a:chOff x="0" y="0"/>
          <a:chExt cx="0" cy="0"/>
        </a:xfrm>
      </p:grpSpPr>
      <p:sp>
        <p:nvSpPr>
          <p:cNvPr id="5" name="タイトル 4"/>
          <p:cNvSpPr>
            <a:spLocks noGrp="1"/>
          </p:cNvSpPr>
          <p:nvPr>
            <p:ph type="title" hasCustomPrompt="1"/>
          </p:nvPr>
        </p:nvSpPr>
        <p:spPr>
          <a:xfrm>
            <a:off x="791767" y="2355158"/>
            <a:ext cx="7021115" cy="430887"/>
          </a:xfrm>
          <a:prstGeom prst="rect">
            <a:avLst/>
          </a:prstGeom>
        </p:spPr>
        <p:txBody>
          <a:bodyPr wrap="square" lIns="0" tIns="0" rIns="0" bIns="0">
            <a:noAutofit/>
          </a:bodyPr>
          <a:lstStyle>
            <a:lvl1pPr algn="l">
              <a:defRPr sz="2100" b="1">
                <a:latin typeface="Arial" panose="020B0604020202020204" pitchFamily="34" charset="0"/>
                <a:cs typeface="Arial" panose="020B0604020202020204" pitchFamily="34" charset="0"/>
              </a:defRPr>
            </a:lvl1pPr>
          </a:lstStyle>
          <a:p>
            <a:r>
              <a:rPr kumimoji="1" lang="en-US" altLang="ja-JP" dirty="0"/>
              <a:t>Theme Title of Presentation</a:t>
            </a:r>
            <a:endParaRPr kumimoji="1" lang="ja-JP" altLang="en-US" dirty="0"/>
          </a:p>
        </p:txBody>
      </p:sp>
      <p:sp>
        <p:nvSpPr>
          <p:cNvPr id="14" name="テキスト プレースホルダー 13"/>
          <p:cNvSpPr>
            <a:spLocks noGrp="1"/>
          </p:cNvSpPr>
          <p:nvPr>
            <p:ph type="body" sz="quarter" idx="10" hasCustomPrompt="1"/>
          </p:nvPr>
        </p:nvSpPr>
        <p:spPr>
          <a:xfrm>
            <a:off x="791767" y="2978424"/>
            <a:ext cx="7021115" cy="369332"/>
          </a:xfrm>
          <a:prstGeom prst="rect">
            <a:avLst/>
          </a:prstGeom>
        </p:spPr>
        <p:txBody>
          <a:bodyPr wrap="square" lIns="0" tIns="0" rIns="0" bIns="0">
            <a:noAutofit/>
          </a:bodyPr>
          <a:lstStyle>
            <a:lvl1pPr marL="0" indent="0">
              <a:buNone/>
              <a:defRPr sz="1800"/>
            </a:lvl1pPr>
          </a:lstStyle>
          <a:p>
            <a:pPr lvl="0"/>
            <a:r>
              <a:rPr kumimoji="1" lang="en-US" altLang="ja-JP" dirty="0"/>
              <a:t>Sub-Title of Presentation</a:t>
            </a:r>
            <a:endParaRPr kumimoji="1" lang="ja-JP" altLang="en-US" dirty="0"/>
          </a:p>
        </p:txBody>
      </p:sp>
    </p:spTree>
    <p:extLst>
      <p:ext uri="{BB962C8B-B14F-4D97-AF65-F5344CB8AC3E}">
        <p14:creationId xmlns:p14="http://schemas.microsoft.com/office/powerpoint/2010/main" val="3834692199"/>
      </p:ext>
    </p:extLst>
  </p:cSld>
  <p:clrMapOvr>
    <a:masterClrMapping/>
  </p:clrMapOvr>
  <p:extLst mod="1">
    <p:ext uri="{DCECCB84-F9BA-43D5-87BE-67443E8EF086}">
      <p15:sldGuideLst xmlns:p15="http://schemas.microsoft.com/office/powerpoint/2012/main">
        <p15:guide id="1" pos="4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86953" y="261383"/>
            <a:ext cx="7425928" cy="754618"/>
          </a:xfrm>
          <a:prstGeom prst="rect">
            <a:avLst/>
          </a:prstGeom>
        </p:spPr>
        <p:txBody>
          <a:bodyPr lIns="0" tIns="0" rIns="0" bIns="0" anchor="ctr" anchorCtr="0">
            <a:noAutofit/>
          </a:bodyPr>
          <a:lstStyle>
            <a:lvl1pPr marL="0" indent="0">
              <a:spcBef>
                <a:spcPts val="0"/>
              </a:spcBef>
              <a:buNone/>
              <a:defRPr sz="1800" b="1" baseline="0">
                <a:latin typeface="Arial" pitchFamily="34" charset="0"/>
                <a:cs typeface="Arial" pitchFamily="34" charset="0"/>
              </a:defRPr>
            </a:lvl1pPr>
          </a:lstStyle>
          <a:p>
            <a:pPr lvl="0"/>
            <a:r>
              <a:rPr lang="en-US" dirty="0"/>
              <a:t>INSERT HEADER HERE</a:t>
            </a:r>
            <a:br>
              <a:rPr lang="en-US" dirty="0"/>
            </a:br>
            <a:r>
              <a:rPr lang="en-US" dirty="0"/>
              <a:t>2 LINES</a:t>
            </a:r>
          </a:p>
        </p:txBody>
      </p:sp>
      <p:cxnSp>
        <p:nvCxnSpPr>
          <p:cNvPr id="6" name="Straight Connector 9"/>
          <p:cNvCxnSpPr/>
          <p:nvPr userDrawn="1"/>
        </p:nvCxnSpPr>
        <p:spPr>
          <a:xfrm>
            <a:off x="196931" y="261382"/>
            <a:ext cx="0" cy="75461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p:cNvSpPr>
            <a:spLocks noGrp="1"/>
          </p:cNvSpPr>
          <p:nvPr>
            <p:ph type="body" sz="quarter" idx="11" hasCustomPrompt="1"/>
          </p:nvPr>
        </p:nvSpPr>
        <p:spPr>
          <a:xfrm>
            <a:off x="386953" y="1196974"/>
            <a:ext cx="8370095" cy="5101083"/>
          </a:xfrm>
          <a:prstGeom prst="rect">
            <a:avLst/>
          </a:prstGeom>
        </p:spPr>
        <p:txBody>
          <a:bodyPr lIns="0" tIns="0" rIns="0" bIns="0"/>
          <a:lstStyle>
            <a:lvl1pPr marL="0" indent="0">
              <a:buNone/>
              <a:defRPr sz="2100" b="1">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kumimoji="1" lang="en-US" altLang="ja-JP" dirty="0"/>
              <a:t>Click to Edit Master Text Styles</a:t>
            </a:r>
            <a:endParaRPr kumimoji="1" lang="ja-JP" altLang="en-US" dirty="0"/>
          </a:p>
          <a:p>
            <a:pPr lvl="1"/>
            <a:r>
              <a:rPr kumimoji="1" lang="en-US" altLang="ja-JP" dirty="0"/>
              <a:t>Second level</a:t>
            </a:r>
            <a:endParaRPr kumimoji="1" lang="ja-JP" altLang="en-US" dirty="0"/>
          </a:p>
          <a:p>
            <a:pPr lvl="2"/>
            <a:r>
              <a:rPr kumimoji="1" lang="en-US" altLang="ja-JP" dirty="0"/>
              <a:t>Third 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Tree>
    <p:extLst>
      <p:ext uri="{BB962C8B-B14F-4D97-AF65-F5344CB8AC3E}">
        <p14:creationId xmlns:p14="http://schemas.microsoft.com/office/powerpoint/2010/main" val="332440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正方形/長方形 1"/>
          <p:cNvSpPr/>
          <p:nvPr userDrawn="1"/>
        </p:nvSpPr>
        <p:spPr>
          <a:xfrm>
            <a:off x="1"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p:cNvPicPr>
            <a:picLocks noChangeAspect="1"/>
          </p:cNvPicPr>
          <p:nvPr userDrawn="1"/>
        </p:nvPicPr>
        <p:blipFill>
          <a:blip r:embed="rId2"/>
          <a:stretch>
            <a:fillRect/>
          </a:stretch>
        </p:blipFill>
        <p:spPr>
          <a:xfrm>
            <a:off x="3221831" y="2846962"/>
            <a:ext cx="2700338" cy="816989"/>
          </a:xfrm>
          <a:prstGeom prst="rect">
            <a:avLst/>
          </a:prstGeom>
        </p:spPr>
      </p:pic>
      <p:sp>
        <p:nvSpPr>
          <p:cNvPr id="6" name="Text Box 13"/>
          <p:cNvSpPr txBox="1">
            <a:spLocks noChangeArrowheads="1"/>
          </p:cNvSpPr>
          <p:nvPr userDrawn="1"/>
        </p:nvSpPr>
        <p:spPr bwMode="auto">
          <a:xfrm>
            <a:off x="3221831" y="6308725"/>
            <a:ext cx="2700338" cy="180976"/>
          </a:xfrm>
          <a:prstGeom prst="rect">
            <a:avLst/>
          </a:prstGeom>
          <a:noFill/>
          <a:ln w="9525">
            <a:noFill/>
            <a:miter lim="800000"/>
            <a:headEnd/>
            <a:tailEnd/>
          </a:ln>
        </p:spPr>
        <p:txBody>
          <a:bodyPr wrap="none" lIns="49653" tIns="24826" rIns="49653" bIns="24826" anchor="ct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375243" algn="l" rtl="0" fontAlgn="base">
              <a:spcBef>
                <a:spcPct val="0"/>
              </a:spcBef>
              <a:spcAft>
                <a:spcPct val="0"/>
              </a:spcAft>
              <a:defRPr sz="2000" kern="1200">
                <a:solidFill>
                  <a:schemeClr val="tx1"/>
                </a:solidFill>
                <a:latin typeface="Times New Roman" pitchFamily="18" charset="0"/>
                <a:ea typeface="+mn-ea"/>
                <a:cs typeface="+mn-cs"/>
              </a:defRPr>
            </a:lvl2pPr>
            <a:lvl3pPr marL="750488" algn="l" rtl="0" fontAlgn="base">
              <a:spcBef>
                <a:spcPct val="0"/>
              </a:spcBef>
              <a:spcAft>
                <a:spcPct val="0"/>
              </a:spcAft>
              <a:defRPr sz="2000" kern="1200">
                <a:solidFill>
                  <a:schemeClr val="tx1"/>
                </a:solidFill>
                <a:latin typeface="Times New Roman" pitchFamily="18" charset="0"/>
                <a:ea typeface="+mn-ea"/>
                <a:cs typeface="+mn-cs"/>
              </a:defRPr>
            </a:lvl3pPr>
            <a:lvl4pPr marL="1125730" algn="l" rtl="0" fontAlgn="base">
              <a:spcBef>
                <a:spcPct val="0"/>
              </a:spcBef>
              <a:spcAft>
                <a:spcPct val="0"/>
              </a:spcAft>
              <a:defRPr sz="2000" kern="1200">
                <a:solidFill>
                  <a:schemeClr val="tx1"/>
                </a:solidFill>
                <a:latin typeface="Times New Roman" pitchFamily="18" charset="0"/>
                <a:ea typeface="+mn-ea"/>
                <a:cs typeface="+mn-cs"/>
              </a:defRPr>
            </a:lvl4pPr>
            <a:lvl5pPr marL="1500972" algn="l" rtl="0" fontAlgn="base">
              <a:spcBef>
                <a:spcPct val="0"/>
              </a:spcBef>
              <a:spcAft>
                <a:spcPct val="0"/>
              </a:spcAft>
              <a:defRPr sz="2000" kern="1200">
                <a:solidFill>
                  <a:schemeClr val="tx1"/>
                </a:solidFill>
                <a:latin typeface="Times New Roman" pitchFamily="18" charset="0"/>
                <a:ea typeface="+mn-ea"/>
                <a:cs typeface="+mn-cs"/>
              </a:defRPr>
            </a:lvl5pPr>
            <a:lvl6pPr marL="1876216" algn="l" defTabSz="750488" rtl="0" eaLnBrk="1" latinLnBrk="0" hangingPunct="1">
              <a:defRPr sz="2000" kern="1200">
                <a:solidFill>
                  <a:schemeClr val="tx1"/>
                </a:solidFill>
                <a:latin typeface="Times New Roman" pitchFamily="18" charset="0"/>
                <a:ea typeface="+mn-ea"/>
                <a:cs typeface="+mn-cs"/>
              </a:defRPr>
            </a:lvl6pPr>
            <a:lvl7pPr marL="2251457" algn="l" defTabSz="750488" rtl="0" eaLnBrk="1" latinLnBrk="0" hangingPunct="1">
              <a:defRPr sz="2000" kern="1200">
                <a:solidFill>
                  <a:schemeClr val="tx1"/>
                </a:solidFill>
                <a:latin typeface="Times New Roman" pitchFamily="18" charset="0"/>
                <a:ea typeface="+mn-ea"/>
                <a:cs typeface="+mn-cs"/>
              </a:defRPr>
            </a:lvl7pPr>
            <a:lvl8pPr marL="2626699" algn="l" defTabSz="750488" rtl="0" eaLnBrk="1" latinLnBrk="0" hangingPunct="1">
              <a:defRPr sz="2000" kern="1200">
                <a:solidFill>
                  <a:schemeClr val="tx1"/>
                </a:solidFill>
                <a:latin typeface="Times New Roman" pitchFamily="18" charset="0"/>
                <a:ea typeface="+mn-ea"/>
                <a:cs typeface="+mn-cs"/>
              </a:defRPr>
            </a:lvl8pPr>
            <a:lvl9pPr marL="3001943" algn="l" defTabSz="750488" rtl="0" eaLnBrk="1" latinLnBrk="0" hangingPunct="1">
              <a:defRPr sz="2000" kern="1200">
                <a:solidFill>
                  <a:schemeClr val="tx1"/>
                </a:solidFill>
                <a:latin typeface="Times New Roman" pitchFamily="18" charset="0"/>
                <a:ea typeface="+mn-ea"/>
                <a:cs typeface="+mn-cs"/>
              </a:defRPr>
            </a:lvl9pPr>
          </a:lstStyle>
          <a:p>
            <a:pPr algn="ctr">
              <a:defRPr/>
            </a:pPr>
            <a:r>
              <a:rPr kumimoji="1" lang="en-US" altLang="ja-JP" sz="675" dirty="0">
                <a:solidFill>
                  <a:schemeClr val="tx1"/>
                </a:solidFill>
                <a:latin typeface="Arial" charset="0"/>
              </a:rPr>
              <a:t>Copyright © Bridgestone Corporation</a:t>
            </a:r>
          </a:p>
        </p:txBody>
      </p:sp>
    </p:spTree>
    <p:extLst>
      <p:ext uri="{BB962C8B-B14F-4D97-AF65-F5344CB8AC3E}">
        <p14:creationId xmlns:p14="http://schemas.microsoft.com/office/powerpoint/2010/main" val="1370645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5"/>
          <p:cNvSpPr>
            <a:spLocks/>
          </p:cNvSpPr>
          <p:nvPr userDrawn="1"/>
        </p:nvSpPr>
        <p:spPr bwMode="auto">
          <a:xfrm>
            <a:off x="5930154" y="0"/>
            <a:ext cx="3213847" cy="6858000"/>
          </a:xfrm>
          <a:custGeom>
            <a:avLst/>
            <a:gdLst>
              <a:gd name="T0" fmla="*/ 2690 w 2690"/>
              <a:gd name="T1" fmla="*/ 0 h 4320"/>
              <a:gd name="T2" fmla="*/ 1243 w 2690"/>
              <a:gd name="T3" fmla="*/ 0 h 4320"/>
              <a:gd name="T4" fmla="*/ 0 w 2690"/>
              <a:gd name="T5" fmla="*/ 4320 h 4320"/>
              <a:gd name="T6" fmla="*/ 2690 w 2690"/>
              <a:gd name="T7" fmla="*/ 4320 h 4320"/>
              <a:gd name="T8" fmla="*/ 2690 w 2690"/>
              <a:gd name="T9" fmla="*/ 0 h 4320"/>
            </a:gdLst>
            <a:ahLst/>
            <a:cxnLst>
              <a:cxn ang="0">
                <a:pos x="T0" y="T1"/>
              </a:cxn>
              <a:cxn ang="0">
                <a:pos x="T2" y="T3"/>
              </a:cxn>
              <a:cxn ang="0">
                <a:pos x="T4" y="T5"/>
              </a:cxn>
              <a:cxn ang="0">
                <a:pos x="T6" y="T7"/>
              </a:cxn>
              <a:cxn ang="0">
                <a:pos x="T8" y="T9"/>
              </a:cxn>
            </a:cxnLst>
            <a:rect l="0" t="0" r="r" b="b"/>
            <a:pathLst>
              <a:path w="2690" h="4320">
                <a:moveTo>
                  <a:pt x="2690" y="0"/>
                </a:moveTo>
                <a:lnTo>
                  <a:pt x="1243" y="0"/>
                </a:lnTo>
                <a:lnTo>
                  <a:pt x="0" y="4320"/>
                </a:lnTo>
                <a:lnTo>
                  <a:pt x="2690" y="4320"/>
                </a:lnTo>
                <a:lnTo>
                  <a:pt x="2690" y="0"/>
                </a:lnTo>
                <a:close/>
              </a:path>
            </a:pathLst>
          </a:custGeom>
          <a:gradFill>
            <a:gsLst>
              <a:gs pos="100000">
                <a:schemeClr val="bg1">
                  <a:lumMod val="100000"/>
                </a:schemeClr>
              </a:gs>
              <a:gs pos="10000">
                <a:schemeClr val="bg1">
                  <a:lumMod val="90000"/>
                </a:schemeClr>
              </a:gs>
            </a:gsLst>
            <a:lin ang="5400000" scaled="0"/>
          </a:gradFill>
          <a:ln>
            <a:noFill/>
          </a:ln>
        </p:spPr>
        <p:txBody>
          <a:bodyPr vert="horz" wrap="square" lIns="68580" tIns="34290" rIns="68580" bIns="34290" numCol="1" anchor="t" anchorCtr="0" compatLnSpc="1">
            <a:prstTxWarp prst="textNoShape">
              <a:avLst/>
            </a:prstTxWarp>
          </a:bodyPr>
          <a:lstStyle/>
          <a:p>
            <a:endParaRPr lang="ja-JP" altLang="en-US" sz="1350"/>
          </a:p>
        </p:txBody>
      </p:sp>
      <p:pic>
        <p:nvPicPr>
          <p:cNvPr id="14" name="図 13"/>
          <p:cNvPicPr>
            <a:picLocks noChangeAspect="1"/>
          </p:cNvPicPr>
          <p:nvPr userDrawn="1"/>
        </p:nvPicPr>
        <p:blipFill>
          <a:blip r:embed="rId3"/>
          <a:stretch>
            <a:fillRect/>
          </a:stretch>
        </p:blipFill>
        <p:spPr>
          <a:xfrm>
            <a:off x="7250274" y="6087161"/>
            <a:ext cx="1640983" cy="496480"/>
          </a:xfrm>
          <a:prstGeom prst="rect">
            <a:avLst/>
          </a:prstGeom>
        </p:spPr>
      </p:pic>
    </p:spTree>
    <p:extLst>
      <p:ext uri="{BB962C8B-B14F-4D97-AF65-F5344CB8AC3E}">
        <p14:creationId xmlns:p14="http://schemas.microsoft.com/office/powerpoint/2010/main" val="4294924596"/>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685595" rtl="0" eaLnBrk="1" latinLnBrk="0" hangingPunct="1">
        <a:spcBef>
          <a:spcPct val="0"/>
        </a:spcBef>
        <a:buNone/>
        <a:defRPr sz="3299" kern="1200">
          <a:solidFill>
            <a:schemeClr val="tx1"/>
          </a:solidFill>
          <a:latin typeface="+mj-lt"/>
          <a:ea typeface="+mj-ea"/>
          <a:cs typeface="+mj-cs"/>
        </a:defRPr>
      </a:lvl1pPr>
    </p:titleStyle>
    <p:bodyStyle>
      <a:lvl1pPr marL="257098" indent="-257098" algn="l" defTabSz="685595" rtl="0" eaLnBrk="1" latinLnBrk="0" hangingPunct="1">
        <a:spcBef>
          <a:spcPct val="20000"/>
        </a:spcBef>
        <a:buFont typeface="Arial" pitchFamily="34" charset="0"/>
        <a:buChar char="•"/>
        <a:defRPr sz="2399" kern="1200">
          <a:solidFill>
            <a:schemeClr val="tx1"/>
          </a:solidFill>
          <a:latin typeface="Arial" pitchFamily="34" charset="0"/>
          <a:ea typeface="+mn-ea"/>
          <a:cs typeface="Arial" pitchFamily="34" charset="0"/>
        </a:defRPr>
      </a:lvl1pPr>
      <a:lvl2pPr marL="557045" indent="-214248" algn="l" defTabSz="685595" rtl="0" eaLnBrk="1" latinLnBrk="0" hangingPunct="1">
        <a:spcBef>
          <a:spcPct val="20000"/>
        </a:spcBef>
        <a:buFont typeface="Arial" pitchFamily="34" charset="0"/>
        <a:buChar char="–"/>
        <a:defRPr sz="2099" kern="1200">
          <a:solidFill>
            <a:schemeClr val="tx1"/>
          </a:solidFill>
          <a:latin typeface="Arial" pitchFamily="34" charset="0"/>
          <a:ea typeface="+mn-ea"/>
          <a:cs typeface="Arial" pitchFamily="34" charset="0"/>
        </a:defRPr>
      </a:lvl2pPr>
      <a:lvl3pPr marL="856993" indent="-171398" algn="l" defTabSz="68559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3pPr>
      <a:lvl4pPr marL="1199790" indent="-171398" algn="l" defTabSz="685595" rtl="0" eaLnBrk="1" latinLnBrk="0" hangingPunct="1">
        <a:spcBef>
          <a:spcPct val="20000"/>
        </a:spcBef>
        <a:buFont typeface="Arial" pitchFamily="34" charset="0"/>
        <a:buChar char="–"/>
        <a:defRPr sz="1499" kern="1200">
          <a:solidFill>
            <a:schemeClr val="tx1"/>
          </a:solidFill>
          <a:latin typeface="Arial" pitchFamily="34" charset="0"/>
          <a:ea typeface="+mn-ea"/>
          <a:cs typeface="Arial" pitchFamily="34" charset="0"/>
        </a:defRPr>
      </a:lvl4pPr>
      <a:lvl5pPr marL="1542587" indent="-171398" algn="l" defTabSz="685595" rtl="0" eaLnBrk="1" latinLnBrk="0" hangingPunct="1">
        <a:spcBef>
          <a:spcPct val="20000"/>
        </a:spcBef>
        <a:buFont typeface="Arial" pitchFamily="34" charset="0"/>
        <a:buChar char="»"/>
        <a:defRPr sz="1499" kern="1200">
          <a:solidFill>
            <a:schemeClr val="tx1"/>
          </a:solidFill>
          <a:latin typeface="Arial" pitchFamily="34" charset="0"/>
          <a:ea typeface="+mn-ea"/>
          <a:cs typeface="Arial" pitchFamily="34" charset="0"/>
        </a:defRPr>
      </a:lvl5pPr>
      <a:lvl6pPr marL="1885385"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8181"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978"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776" indent="-171398" algn="l" defTabSz="68559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2" pos="5516" userDrawn="1">
          <p15:clr>
            <a:srgbClr val="F26B43"/>
          </p15:clr>
        </p15:guide>
        <p15:guide id="3" orient="horz" pos="4088" userDrawn="1">
          <p15:clr>
            <a:srgbClr val="F26B43"/>
          </p15:clr>
        </p15:guide>
        <p15:guide id="4" orient="horz" pos="845" userDrawn="1">
          <p15:clr>
            <a:srgbClr val="F26B43"/>
          </p15:clr>
        </p15:guide>
        <p15:guide id="5" orient="horz" pos="3974" userDrawn="1">
          <p15:clr>
            <a:srgbClr val="F26B43"/>
          </p15:clr>
        </p15:guide>
        <p15:guide id="6" pos="397" userDrawn="1">
          <p15:clr>
            <a:srgbClr val="F26B43"/>
          </p15:clr>
        </p15:guide>
        <p15:guide id="7" orient="horz" pos="1412" userDrawn="1">
          <p15:clr>
            <a:srgbClr val="F26B43"/>
          </p15:clr>
        </p15:guide>
        <p15:guide id="8" pos="2837" userDrawn="1">
          <p15:clr>
            <a:srgbClr val="F26B43"/>
          </p15:clr>
        </p15:guide>
        <p15:guide id="9" pos="2923" userDrawn="1">
          <p15:clr>
            <a:srgbClr val="F26B43"/>
          </p15:clr>
        </p15:guide>
        <p15:guide id="10" pos="2030" userDrawn="1">
          <p15:clr>
            <a:srgbClr val="F26B43"/>
          </p15:clr>
        </p15:guide>
        <p15:guide id="11" pos="1945" userDrawn="1">
          <p15:clr>
            <a:srgbClr val="F26B43"/>
          </p15:clr>
        </p15:guide>
        <p15:guide id="12" pos="3731" userDrawn="1">
          <p15:clr>
            <a:srgbClr val="F26B43"/>
          </p15:clr>
        </p15:guide>
        <p15:guide id="13" pos="3815" userDrawn="1">
          <p15:clr>
            <a:srgbClr val="F26B43"/>
          </p15:clr>
        </p15:guide>
        <p15:guide id="14" orient="horz" pos="2308" userDrawn="1">
          <p15:clr>
            <a:srgbClr val="F26B43"/>
          </p15:clr>
        </p15:guide>
        <p15:guide id="15" orient="horz" pos="2420" userDrawn="1">
          <p15:clr>
            <a:srgbClr val="F26B43"/>
          </p15:clr>
        </p15:guide>
        <p15:guide id="16" pos="4922" userDrawn="1">
          <p15:clr>
            <a:srgbClr val="F26B43"/>
          </p15:clr>
        </p15:guide>
        <p15:guide id="0" pos="1009" userDrawn="1">
          <p15:clr>
            <a:srgbClr val="F26B43"/>
          </p15:clr>
        </p15:guide>
        <p15:guide id="17" pos="11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正方形/長方形 4"/>
          <p:cNvSpPr/>
          <p:nvPr userDrawn="1"/>
        </p:nvSpPr>
        <p:spPr>
          <a:xfrm>
            <a:off x="0" y="6491646"/>
            <a:ext cx="9144000" cy="3672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フローチャート: 手操作入力 1"/>
          <p:cNvSpPr/>
          <p:nvPr userDrawn="1"/>
        </p:nvSpPr>
        <p:spPr>
          <a:xfrm rot="5400000">
            <a:off x="150436" y="6341210"/>
            <a:ext cx="367200" cy="6680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8 h 10000"/>
              <a:gd name="connsiteX0" fmla="*/ 0 w 10069"/>
              <a:gd name="connsiteY0" fmla="*/ 0 h 9822"/>
              <a:gd name="connsiteX1" fmla="*/ 10069 w 10069"/>
              <a:gd name="connsiteY1" fmla="*/ 4122 h 9822"/>
              <a:gd name="connsiteX2" fmla="*/ 10000 w 10069"/>
              <a:gd name="connsiteY2" fmla="*/ 9822 h 9822"/>
              <a:gd name="connsiteX3" fmla="*/ 0 w 10069"/>
              <a:gd name="connsiteY3" fmla="*/ 9822 h 9822"/>
              <a:gd name="connsiteX4" fmla="*/ 0 w 10069"/>
              <a:gd name="connsiteY4" fmla="*/ 0 h 9822"/>
              <a:gd name="connsiteX0" fmla="*/ 0 w 10000"/>
              <a:gd name="connsiteY0" fmla="*/ 0 h 10000"/>
              <a:gd name="connsiteX1" fmla="*/ 10000 w 10000"/>
              <a:gd name="connsiteY1" fmla="*/ 1126 h 10000"/>
              <a:gd name="connsiteX2" fmla="*/ 9931 w 10000"/>
              <a:gd name="connsiteY2" fmla="*/ 10000 h 10000"/>
              <a:gd name="connsiteX3" fmla="*/ 0 w 10000"/>
              <a:gd name="connsiteY3" fmla="*/ 10000 h 10000"/>
              <a:gd name="connsiteX4" fmla="*/ 0 w 10000"/>
              <a:gd name="connsiteY4" fmla="*/ 0 h 10000"/>
              <a:gd name="connsiteX0" fmla="*/ 0 w 10000"/>
              <a:gd name="connsiteY0" fmla="*/ 0 h 10061"/>
              <a:gd name="connsiteX1" fmla="*/ 10000 w 10000"/>
              <a:gd name="connsiteY1" fmla="*/ 1187 h 10061"/>
              <a:gd name="connsiteX2" fmla="*/ 9931 w 10000"/>
              <a:gd name="connsiteY2" fmla="*/ 10061 h 10061"/>
              <a:gd name="connsiteX3" fmla="*/ 0 w 10000"/>
              <a:gd name="connsiteY3" fmla="*/ 10061 h 10061"/>
              <a:gd name="connsiteX4" fmla="*/ 0 w 10000"/>
              <a:gd name="connsiteY4" fmla="*/ 0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61">
                <a:moveTo>
                  <a:pt x="0" y="0"/>
                </a:moveTo>
                <a:lnTo>
                  <a:pt x="10000" y="1187"/>
                </a:lnTo>
                <a:lnTo>
                  <a:pt x="9931" y="10061"/>
                </a:lnTo>
                <a:lnTo>
                  <a:pt x="0" y="10061"/>
                </a:lnTo>
                <a:lnTo>
                  <a:pt x="0" y="0"/>
                </a:lnTo>
                <a:close/>
              </a:path>
            </a:pathLst>
          </a:custGeom>
          <a:solidFill>
            <a:srgbClr val="E12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TextBox 11"/>
          <p:cNvSpPr txBox="1"/>
          <p:nvPr userDrawn="1"/>
        </p:nvSpPr>
        <p:spPr>
          <a:xfrm>
            <a:off x="36677" y="6559830"/>
            <a:ext cx="513000" cy="230832"/>
          </a:xfrm>
          <a:prstGeom prst="rect">
            <a:avLst/>
          </a:prstGeom>
          <a:noFill/>
        </p:spPr>
        <p:txBody>
          <a:bodyPr wrap="square" rtlCol="0" anchor="ctr">
            <a:spAutoFit/>
          </a:bodyPr>
          <a:lstStyle/>
          <a:p>
            <a:pPr algn="ctr"/>
            <a:fld id="{8C17012A-8817-2E4B-A434-2D76F82FA116}" type="slidenum">
              <a:rPr lang="en-US" sz="900" smtClean="0">
                <a:solidFill>
                  <a:schemeClr val="bg1"/>
                </a:solidFill>
                <a:latin typeface="Arial"/>
                <a:cs typeface="Arial"/>
              </a:rPr>
              <a:pPr algn="ctr"/>
              <a:t>‹#›</a:t>
            </a:fld>
            <a:endParaRPr lang="en-US" sz="900" dirty="0">
              <a:solidFill>
                <a:schemeClr val="bg1"/>
              </a:solidFill>
              <a:latin typeface="Arial"/>
              <a:cs typeface="Arial"/>
            </a:endParaRPr>
          </a:p>
        </p:txBody>
      </p:sp>
      <p:pic>
        <p:nvPicPr>
          <p:cNvPr id="6" name="図 5"/>
          <p:cNvPicPr>
            <a:picLocks noChangeAspect="1"/>
          </p:cNvPicPr>
          <p:nvPr userDrawn="1"/>
        </p:nvPicPr>
        <p:blipFill>
          <a:blip r:embed="rId6"/>
          <a:stretch>
            <a:fillRect/>
          </a:stretch>
        </p:blipFill>
        <p:spPr>
          <a:xfrm>
            <a:off x="7977677" y="6592852"/>
            <a:ext cx="1001528" cy="165600"/>
          </a:xfrm>
          <a:prstGeom prst="rect">
            <a:avLst/>
          </a:prstGeom>
        </p:spPr>
      </p:pic>
      <p:sp>
        <p:nvSpPr>
          <p:cNvPr id="3" name="TextBox 2"/>
          <p:cNvSpPr txBox="1"/>
          <p:nvPr userDrawn="1"/>
        </p:nvSpPr>
        <p:spPr>
          <a:xfrm>
            <a:off x="3752491" y="6544441"/>
            <a:ext cx="1811547" cy="246221"/>
          </a:xfrm>
          <a:prstGeom prst="rect">
            <a:avLst/>
          </a:prstGeom>
          <a:noFill/>
        </p:spPr>
        <p:txBody>
          <a:bodyPr wrap="square" rtlCol="0">
            <a:spAutoFit/>
          </a:bodyPr>
          <a:lstStyle/>
          <a:p>
            <a:r>
              <a:rPr lang="en-US" sz="1000" dirty="0"/>
              <a:t>Confidential Information</a:t>
            </a:r>
          </a:p>
        </p:txBody>
      </p:sp>
    </p:spTree>
    <p:extLst>
      <p:ext uri="{BB962C8B-B14F-4D97-AF65-F5344CB8AC3E}">
        <p14:creationId xmlns:p14="http://schemas.microsoft.com/office/powerpoint/2010/main" val="583987220"/>
      </p:ext>
    </p:extLst>
  </p:cSld>
  <p:clrMap bg1="lt1" tx1="dk1" bg2="lt2" tx2="dk2" accent1="accent1" accent2="accent2" accent3="accent3" accent4="accent4" accent5="accent5" accent6="accent6" hlink="hlink" folHlink="folHlink"/>
  <p:sldLayoutIdLst>
    <p:sldLayoutId id="2147483655" r:id="rId1"/>
    <p:sldLayoutId id="2147483761" r:id="rId2"/>
    <p:sldLayoutId id="2147483760" r:id="rId3"/>
    <p:sldLayoutId id="2147483772" r:id="rId4"/>
  </p:sldLayoutIdLst>
  <p:txStyles>
    <p:titleStyle>
      <a:lvl1pPr algn="ctr" defTabSz="685595" rtl="0" eaLnBrk="1" latinLnBrk="0" hangingPunct="1">
        <a:spcBef>
          <a:spcPct val="0"/>
        </a:spcBef>
        <a:buNone/>
        <a:defRPr kumimoji="1" sz="3299" kern="1200">
          <a:solidFill>
            <a:schemeClr val="tx1"/>
          </a:solidFill>
          <a:latin typeface="+mj-lt"/>
          <a:ea typeface="+mj-ea"/>
          <a:cs typeface="+mj-cs"/>
        </a:defRPr>
      </a:lvl1pPr>
    </p:titleStyle>
    <p:bodyStyle>
      <a:lvl1pPr marL="257098" indent="-257098" algn="l" defTabSz="685595" rtl="0" eaLnBrk="1" latinLnBrk="0" hangingPunct="1">
        <a:spcBef>
          <a:spcPct val="20000"/>
        </a:spcBef>
        <a:buFont typeface="Arial" pitchFamily="34" charset="0"/>
        <a:buChar char="•"/>
        <a:defRPr kumimoji="1" sz="2399" kern="1200">
          <a:solidFill>
            <a:schemeClr val="tx1"/>
          </a:solidFill>
          <a:latin typeface="Arial" pitchFamily="34" charset="0"/>
          <a:ea typeface="+mn-ea"/>
          <a:cs typeface="Arial" pitchFamily="34" charset="0"/>
        </a:defRPr>
      </a:lvl1pPr>
      <a:lvl2pPr marL="557045" indent="-214248" algn="l" defTabSz="685595" rtl="0" eaLnBrk="1" latinLnBrk="0" hangingPunct="1">
        <a:spcBef>
          <a:spcPct val="20000"/>
        </a:spcBef>
        <a:buFont typeface="Arial" pitchFamily="34" charset="0"/>
        <a:buChar char="–"/>
        <a:defRPr kumimoji="1" sz="2099" kern="1200">
          <a:solidFill>
            <a:schemeClr val="tx1"/>
          </a:solidFill>
          <a:latin typeface="Arial" pitchFamily="34" charset="0"/>
          <a:ea typeface="+mn-ea"/>
          <a:cs typeface="Arial" pitchFamily="34" charset="0"/>
        </a:defRPr>
      </a:lvl2pPr>
      <a:lvl3pPr marL="856993" indent="-171398" algn="l" defTabSz="685595" rtl="0" eaLnBrk="1" latinLnBrk="0" hangingPunct="1">
        <a:spcBef>
          <a:spcPct val="20000"/>
        </a:spcBef>
        <a:buFont typeface="Arial" pitchFamily="34" charset="0"/>
        <a:buChar char="•"/>
        <a:defRPr kumimoji="1" sz="1799" kern="1200">
          <a:solidFill>
            <a:schemeClr val="tx1"/>
          </a:solidFill>
          <a:latin typeface="Arial" pitchFamily="34" charset="0"/>
          <a:ea typeface="+mn-ea"/>
          <a:cs typeface="Arial" pitchFamily="34" charset="0"/>
        </a:defRPr>
      </a:lvl3pPr>
      <a:lvl4pPr marL="1199790" indent="-171398" algn="l" defTabSz="685595" rtl="0" eaLnBrk="1" latinLnBrk="0" hangingPunct="1">
        <a:spcBef>
          <a:spcPct val="20000"/>
        </a:spcBef>
        <a:buFont typeface="Arial" pitchFamily="34" charset="0"/>
        <a:buChar char="–"/>
        <a:defRPr kumimoji="1" sz="1499" kern="1200">
          <a:solidFill>
            <a:schemeClr val="tx1"/>
          </a:solidFill>
          <a:latin typeface="Arial" pitchFamily="34" charset="0"/>
          <a:ea typeface="+mn-ea"/>
          <a:cs typeface="Arial" pitchFamily="34" charset="0"/>
        </a:defRPr>
      </a:lvl4pPr>
      <a:lvl5pPr marL="1542587" indent="-171398" algn="l" defTabSz="685595" rtl="0" eaLnBrk="1" latinLnBrk="0" hangingPunct="1">
        <a:spcBef>
          <a:spcPct val="20000"/>
        </a:spcBef>
        <a:buFont typeface="Arial" pitchFamily="34" charset="0"/>
        <a:buChar char="»"/>
        <a:defRPr kumimoji="1" sz="1499" kern="1200">
          <a:solidFill>
            <a:schemeClr val="tx1"/>
          </a:solidFill>
          <a:latin typeface="Arial" pitchFamily="34" charset="0"/>
          <a:ea typeface="+mn-ea"/>
          <a:cs typeface="Arial" pitchFamily="34" charset="0"/>
        </a:defRPr>
      </a:lvl5pPr>
      <a:lvl6pPr marL="1885385" indent="-171398" algn="l" defTabSz="685595" rtl="0" eaLnBrk="1" latinLnBrk="0" hangingPunct="1">
        <a:spcBef>
          <a:spcPct val="20000"/>
        </a:spcBef>
        <a:buFont typeface="Arial" pitchFamily="34" charset="0"/>
        <a:buChar char="•"/>
        <a:defRPr kumimoji="1" sz="1499" kern="1200">
          <a:solidFill>
            <a:schemeClr val="tx1"/>
          </a:solidFill>
          <a:latin typeface="+mn-lt"/>
          <a:ea typeface="+mn-ea"/>
          <a:cs typeface="+mn-cs"/>
        </a:defRPr>
      </a:lvl6pPr>
      <a:lvl7pPr marL="2228181" indent="-171398" algn="l" defTabSz="685595" rtl="0" eaLnBrk="1" latinLnBrk="0" hangingPunct="1">
        <a:spcBef>
          <a:spcPct val="20000"/>
        </a:spcBef>
        <a:buFont typeface="Arial" pitchFamily="34" charset="0"/>
        <a:buChar char="•"/>
        <a:defRPr kumimoji="1" sz="1499" kern="1200">
          <a:solidFill>
            <a:schemeClr val="tx1"/>
          </a:solidFill>
          <a:latin typeface="+mn-lt"/>
          <a:ea typeface="+mn-ea"/>
          <a:cs typeface="+mn-cs"/>
        </a:defRPr>
      </a:lvl7pPr>
      <a:lvl8pPr marL="2570978" indent="-171398" algn="l" defTabSz="685595" rtl="0" eaLnBrk="1" latinLnBrk="0" hangingPunct="1">
        <a:spcBef>
          <a:spcPct val="20000"/>
        </a:spcBef>
        <a:buFont typeface="Arial" pitchFamily="34" charset="0"/>
        <a:buChar char="•"/>
        <a:defRPr kumimoji="1" sz="1499" kern="1200">
          <a:solidFill>
            <a:schemeClr val="tx1"/>
          </a:solidFill>
          <a:latin typeface="+mn-lt"/>
          <a:ea typeface="+mn-ea"/>
          <a:cs typeface="+mn-cs"/>
        </a:defRPr>
      </a:lvl8pPr>
      <a:lvl9pPr marL="2913776" indent="-171398" algn="l" defTabSz="685595" rtl="0" eaLnBrk="1" latinLnBrk="0" hangingPunct="1">
        <a:spcBef>
          <a:spcPct val="20000"/>
        </a:spcBef>
        <a:buFont typeface="Arial" pitchFamily="34" charset="0"/>
        <a:buChar char="•"/>
        <a:defRPr kumimoji="1" sz="1499" kern="1200">
          <a:solidFill>
            <a:schemeClr val="tx1"/>
          </a:solidFill>
          <a:latin typeface="+mn-lt"/>
          <a:ea typeface="+mn-ea"/>
          <a:cs typeface="+mn-cs"/>
        </a:defRPr>
      </a:lvl9pPr>
    </p:bodyStyle>
    <p:otherStyle>
      <a:defPPr>
        <a:defRPr lang="en-US"/>
      </a:defPPr>
      <a:lvl1pPr marL="0" algn="l" defTabSz="685595" rtl="0" eaLnBrk="1" latinLnBrk="0" hangingPunct="1">
        <a:defRPr kumimoji="1" sz="1349" kern="1200">
          <a:solidFill>
            <a:schemeClr val="tx1"/>
          </a:solidFill>
          <a:latin typeface="+mn-lt"/>
          <a:ea typeface="+mn-ea"/>
          <a:cs typeface="+mn-cs"/>
        </a:defRPr>
      </a:lvl1pPr>
      <a:lvl2pPr marL="342797" algn="l" defTabSz="685595" rtl="0" eaLnBrk="1" latinLnBrk="0" hangingPunct="1">
        <a:defRPr kumimoji="1" sz="1349" kern="1200">
          <a:solidFill>
            <a:schemeClr val="tx1"/>
          </a:solidFill>
          <a:latin typeface="+mn-lt"/>
          <a:ea typeface="+mn-ea"/>
          <a:cs typeface="+mn-cs"/>
        </a:defRPr>
      </a:lvl2pPr>
      <a:lvl3pPr marL="685595" algn="l" defTabSz="685595" rtl="0" eaLnBrk="1" latinLnBrk="0" hangingPunct="1">
        <a:defRPr kumimoji="1" sz="1349" kern="1200">
          <a:solidFill>
            <a:schemeClr val="tx1"/>
          </a:solidFill>
          <a:latin typeface="+mn-lt"/>
          <a:ea typeface="+mn-ea"/>
          <a:cs typeface="+mn-cs"/>
        </a:defRPr>
      </a:lvl3pPr>
      <a:lvl4pPr marL="1028392" algn="l" defTabSz="685595" rtl="0" eaLnBrk="1" latinLnBrk="0" hangingPunct="1">
        <a:defRPr kumimoji="1" sz="1349" kern="1200">
          <a:solidFill>
            <a:schemeClr val="tx1"/>
          </a:solidFill>
          <a:latin typeface="+mn-lt"/>
          <a:ea typeface="+mn-ea"/>
          <a:cs typeface="+mn-cs"/>
        </a:defRPr>
      </a:lvl4pPr>
      <a:lvl5pPr marL="1371188" algn="l" defTabSz="685595" rtl="0" eaLnBrk="1" latinLnBrk="0" hangingPunct="1">
        <a:defRPr kumimoji="1" sz="1349" kern="1200">
          <a:solidFill>
            <a:schemeClr val="tx1"/>
          </a:solidFill>
          <a:latin typeface="+mn-lt"/>
          <a:ea typeface="+mn-ea"/>
          <a:cs typeface="+mn-cs"/>
        </a:defRPr>
      </a:lvl5pPr>
      <a:lvl6pPr marL="1713986" algn="l" defTabSz="685595" rtl="0" eaLnBrk="1" latinLnBrk="0" hangingPunct="1">
        <a:defRPr kumimoji="1" sz="1349" kern="1200">
          <a:solidFill>
            <a:schemeClr val="tx1"/>
          </a:solidFill>
          <a:latin typeface="+mn-lt"/>
          <a:ea typeface="+mn-ea"/>
          <a:cs typeface="+mn-cs"/>
        </a:defRPr>
      </a:lvl6pPr>
      <a:lvl7pPr marL="2056783" algn="l" defTabSz="685595" rtl="0" eaLnBrk="1" latinLnBrk="0" hangingPunct="1">
        <a:defRPr kumimoji="1" sz="1349" kern="1200">
          <a:solidFill>
            <a:schemeClr val="tx1"/>
          </a:solidFill>
          <a:latin typeface="+mn-lt"/>
          <a:ea typeface="+mn-ea"/>
          <a:cs typeface="+mn-cs"/>
        </a:defRPr>
      </a:lvl7pPr>
      <a:lvl8pPr marL="2399580" algn="l" defTabSz="685595" rtl="0" eaLnBrk="1" latinLnBrk="0" hangingPunct="1">
        <a:defRPr kumimoji="1" sz="1349" kern="1200">
          <a:solidFill>
            <a:schemeClr val="tx1"/>
          </a:solidFill>
          <a:latin typeface="+mn-lt"/>
          <a:ea typeface="+mn-ea"/>
          <a:cs typeface="+mn-cs"/>
        </a:defRPr>
      </a:lvl8pPr>
      <a:lvl9pPr marL="2742377" algn="l" defTabSz="685595" rtl="0" eaLnBrk="1" latinLnBrk="0" hangingPunct="1">
        <a:defRPr kumimoji="1" sz="134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4" userDrawn="1">
          <p15:clr>
            <a:srgbClr val="F26B43"/>
          </p15:clr>
        </p15:guide>
        <p15:guide id="2" orient="horz" pos="164" userDrawn="1">
          <p15:clr>
            <a:srgbClr val="F26B43"/>
          </p15:clr>
        </p15:guide>
        <p15:guide id="3" pos="5516" userDrawn="1">
          <p15:clr>
            <a:srgbClr val="F26B43"/>
          </p15:clr>
        </p15:guide>
        <p15:guide id="4" orient="horz" pos="4088" userDrawn="1">
          <p15:clr>
            <a:srgbClr val="F26B43"/>
          </p15:clr>
        </p15:guide>
        <p15:guide id="5" orient="horz" pos="754" userDrawn="1">
          <p15:clr>
            <a:srgbClr val="F26B43"/>
          </p15:clr>
        </p15:guide>
        <p15:guide id="6" orient="horz" pos="3974" userDrawn="1">
          <p15:clr>
            <a:srgbClr val="F26B43"/>
          </p15:clr>
        </p15:guide>
        <p15:guide id="8" pos="125" userDrawn="1">
          <p15:clr>
            <a:srgbClr val="F26B43"/>
          </p15:clr>
        </p15:guide>
        <p15:guide id="10" orient="horz" pos="640" userDrawn="1">
          <p15:clr>
            <a:srgbClr val="F26B43"/>
          </p15:clr>
        </p15:guide>
        <p15:guide id="12" pos="2837" userDrawn="1">
          <p15:clr>
            <a:srgbClr val="F26B43"/>
          </p15:clr>
        </p15:guide>
        <p15:guide id="13" pos="2923" userDrawn="1">
          <p15:clr>
            <a:srgbClr val="F26B43"/>
          </p15:clr>
        </p15:guide>
        <p15:guide id="14" pos="2030" userDrawn="1">
          <p15:clr>
            <a:srgbClr val="F26B43"/>
          </p15:clr>
        </p15:guide>
        <p15:guide id="15" pos="1945" userDrawn="1">
          <p15:clr>
            <a:srgbClr val="F26B43"/>
          </p15:clr>
        </p15:guide>
        <p15:guide id="16" pos="3731" userDrawn="1">
          <p15:clr>
            <a:srgbClr val="F26B43"/>
          </p15:clr>
        </p15:guide>
        <p15:guide id="17" pos="3815" userDrawn="1">
          <p15:clr>
            <a:srgbClr val="F26B43"/>
          </p15:clr>
        </p15:guide>
        <p15:guide id="18" orient="horz" pos="2308" userDrawn="1">
          <p15:clr>
            <a:srgbClr val="F26B43"/>
          </p15:clr>
        </p15:guide>
        <p15:guide id="19" orient="horz" pos="2420" userDrawn="1">
          <p15:clr>
            <a:srgbClr val="F26B43"/>
          </p15:clr>
        </p15:guide>
        <p15:guide id="20" pos="4922" userDrawn="1">
          <p15:clr>
            <a:srgbClr val="F26B43"/>
          </p15:clr>
        </p15:guide>
        <p15:guide id="21" orient="horz" pos="4151" userDrawn="1">
          <p15:clr>
            <a:srgbClr val="F26B43"/>
          </p15:clr>
        </p15:guide>
        <p15:guide id="22" orient="horz" pos="42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YorkBrad@bfusa.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4878" y="1341439"/>
            <a:ext cx="6107883" cy="493423"/>
          </a:xfrm>
        </p:spPr>
        <p:txBody>
          <a:bodyPr/>
          <a:lstStyle/>
          <a:p>
            <a:r>
              <a:rPr kumimoji="1" lang="en-US" altLang="ja-JP" dirty="0"/>
              <a:t>Getting Your Tires Ready to Roll Again</a:t>
            </a:r>
            <a:endParaRPr kumimoji="1" lang="ja-JP" altLang="en-US" dirty="0"/>
          </a:p>
        </p:txBody>
      </p:sp>
      <p:sp>
        <p:nvSpPr>
          <p:cNvPr id="3" name="テキスト プレースホルダー 2"/>
          <p:cNvSpPr>
            <a:spLocks noGrp="1"/>
          </p:cNvSpPr>
          <p:nvPr>
            <p:ph type="body" sz="quarter" idx="10"/>
          </p:nvPr>
        </p:nvSpPr>
        <p:spPr/>
        <p:txBody>
          <a:bodyPr/>
          <a:lstStyle/>
          <a:p>
            <a:r>
              <a:rPr lang="en-US" dirty="0"/>
              <a:t>Tue, Jul 14, 2020 11:00 AM - 12:00 PM EDT</a:t>
            </a:r>
            <a:endParaRPr kumimoji="1" lang="ja-JP" altLang="en-US" dirty="0"/>
          </a:p>
        </p:txBody>
      </p:sp>
      <p:sp>
        <p:nvSpPr>
          <p:cNvPr id="5" name="テキスト プレースホルダー 4"/>
          <p:cNvSpPr>
            <a:spLocks noGrp="1"/>
          </p:cNvSpPr>
          <p:nvPr>
            <p:ph type="body" sz="quarter" idx="12"/>
          </p:nvPr>
        </p:nvSpPr>
        <p:spPr/>
        <p:txBody>
          <a:bodyPr/>
          <a:lstStyle/>
          <a:p>
            <a:r>
              <a:rPr kumimoji="1" lang="en-US" altLang="ja-JP" dirty="0"/>
              <a:t>July 14, 2020</a:t>
            </a:r>
            <a:endParaRPr kumimoji="1" lang="ja-JP" altLang="en-US" dirty="0"/>
          </a:p>
        </p:txBody>
      </p:sp>
    </p:spTree>
    <p:extLst>
      <p:ext uri="{BB962C8B-B14F-4D97-AF65-F5344CB8AC3E}">
        <p14:creationId xmlns:p14="http://schemas.microsoft.com/office/powerpoint/2010/main" val="357513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TIRE MAINTENANCE COUNCIL RECOMMENDATIONS</a:t>
            </a:r>
            <a:endParaRPr kumimoji="1" lang="ja-JP" altLang="en-US" dirty="0"/>
          </a:p>
        </p:txBody>
      </p:sp>
      <p:pic>
        <p:nvPicPr>
          <p:cNvPr id="1027"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460" y="1203333"/>
            <a:ext cx="5800815" cy="50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5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TIRE WEAR EXAMPLES</a:t>
            </a:r>
            <a:endParaRPr kumimoji="1" lang="ja-JP" altLang="en-US" dirty="0"/>
          </a:p>
        </p:txBody>
      </p:sp>
    </p:spTree>
    <p:extLst>
      <p:ext uri="{BB962C8B-B14F-4D97-AF65-F5344CB8AC3E}">
        <p14:creationId xmlns:p14="http://schemas.microsoft.com/office/powerpoint/2010/main" val="359604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irerack.com/images/techCenter/tires/cracking_weath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06" y="1652317"/>
            <a:ext cx="3329724" cy="216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3341" y="556889"/>
            <a:ext cx="4574298" cy="584775"/>
          </a:xfrm>
          <a:prstGeom prst="rect">
            <a:avLst/>
          </a:prstGeom>
        </p:spPr>
        <p:txBody>
          <a:bodyPr wrap="square">
            <a:spAutoFit/>
          </a:bodyPr>
          <a:lstStyle/>
          <a:p>
            <a:r>
              <a:rPr lang="en-US" sz="3200" b="1" cap="all" dirty="0">
                <a:solidFill>
                  <a:srgbClr val="19170D"/>
                </a:solidFill>
                <a:latin typeface="gibson"/>
              </a:rPr>
              <a:t>RUBBER CRACKING</a:t>
            </a:r>
            <a:endParaRPr lang="en-US" sz="3200" b="1" i="0" cap="all" dirty="0">
              <a:solidFill>
                <a:srgbClr val="19170D"/>
              </a:solidFill>
              <a:effectLst/>
              <a:latin typeface="gibson"/>
            </a:endParaRPr>
          </a:p>
        </p:txBody>
      </p:sp>
      <p:sp>
        <p:nvSpPr>
          <p:cNvPr id="3" name="Rectangle 2"/>
          <p:cNvSpPr/>
          <p:nvPr/>
        </p:nvSpPr>
        <p:spPr>
          <a:xfrm>
            <a:off x="4215161" y="1994353"/>
            <a:ext cx="4572000" cy="1477328"/>
          </a:xfrm>
          <a:prstGeom prst="rect">
            <a:avLst/>
          </a:prstGeom>
        </p:spPr>
        <p:txBody>
          <a:bodyPr>
            <a:spAutoFit/>
          </a:bodyPr>
          <a:lstStyle/>
          <a:p>
            <a:r>
              <a:rPr lang="en-US" i="1" dirty="0">
                <a:solidFill>
                  <a:srgbClr val="19170D"/>
                </a:solidFill>
                <a:latin typeface="aleo"/>
              </a:rPr>
              <a:t>"The anti-aging chemicals used in the rubber compounds are more effective when the tire is exercised...The repeated stretching of the rubber compound actually helps deter cracks from forming."</a:t>
            </a:r>
            <a:endParaRPr lang="en-US" dirty="0"/>
          </a:p>
        </p:txBody>
      </p:sp>
      <p:sp>
        <p:nvSpPr>
          <p:cNvPr id="4" name="Rectangle 3"/>
          <p:cNvSpPr/>
          <p:nvPr/>
        </p:nvSpPr>
        <p:spPr>
          <a:xfrm>
            <a:off x="653410" y="4141683"/>
            <a:ext cx="7634159" cy="1754326"/>
          </a:xfrm>
          <a:prstGeom prst="rect">
            <a:avLst/>
          </a:prstGeom>
        </p:spPr>
        <p:txBody>
          <a:bodyPr wrap="square">
            <a:spAutoFit/>
          </a:bodyPr>
          <a:lstStyle/>
          <a:p>
            <a:r>
              <a:rPr lang="en-US" dirty="0">
                <a:solidFill>
                  <a:srgbClr val="19170D"/>
                </a:solidFill>
                <a:latin typeface="aleo"/>
              </a:rPr>
              <a:t>The surface cracks that occasionally appear have been called many things: Weather Checking, Weather Cracking or Ozone Cracking. These small cracks typically develop in the sidewalls or at the base of the tread grooves. Depending on their severity, they may be cosmetic in nature if they don't extend past the rubber's outer surface, or may be a reason to replace the tire if they reach deep into the rubber.</a:t>
            </a:r>
            <a:endParaRPr lang="en-US" dirty="0"/>
          </a:p>
        </p:txBody>
      </p:sp>
    </p:spTree>
    <p:extLst>
      <p:ext uri="{BB962C8B-B14F-4D97-AF65-F5344CB8AC3E}">
        <p14:creationId xmlns:p14="http://schemas.microsoft.com/office/powerpoint/2010/main" val="205537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762" y="852487"/>
            <a:ext cx="7610475" cy="5153025"/>
          </a:xfrm>
          <a:prstGeom prst="rect">
            <a:avLst/>
          </a:prstGeom>
        </p:spPr>
      </p:pic>
    </p:spTree>
    <p:extLst>
      <p:ext uri="{BB962C8B-B14F-4D97-AF65-F5344CB8AC3E}">
        <p14:creationId xmlns:p14="http://schemas.microsoft.com/office/powerpoint/2010/main" val="48387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8187" y="914400"/>
            <a:ext cx="7667625" cy="5029200"/>
          </a:xfrm>
          <a:prstGeom prst="rect">
            <a:avLst/>
          </a:prstGeom>
        </p:spPr>
      </p:pic>
    </p:spTree>
    <p:extLst>
      <p:ext uri="{BB962C8B-B14F-4D97-AF65-F5344CB8AC3E}">
        <p14:creationId xmlns:p14="http://schemas.microsoft.com/office/powerpoint/2010/main" val="267738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2450" y="761185"/>
            <a:ext cx="8039100" cy="4867275"/>
          </a:xfrm>
          <a:prstGeom prst="rect">
            <a:avLst/>
          </a:prstGeom>
        </p:spPr>
      </p:pic>
    </p:spTree>
    <p:extLst>
      <p:ext uri="{BB962C8B-B14F-4D97-AF65-F5344CB8AC3E}">
        <p14:creationId xmlns:p14="http://schemas.microsoft.com/office/powerpoint/2010/main" val="60789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933450"/>
            <a:ext cx="8096250" cy="4991100"/>
          </a:xfrm>
          <a:prstGeom prst="rect">
            <a:avLst/>
          </a:prstGeom>
        </p:spPr>
      </p:pic>
    </p:spTree>
    <p:extLst>
      <p:ext uri="{BB962C8B-B14F-4D97-AF65-F5344CB8AC3E}">
        <p14:creationId xmlns:p14="http://schemas.microsoft.com/office/powerpoint/2010/main" val="124952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437" y="1047750"/>
            <a:ext cx="8239125" cy="4762500"/>
          </a:xfrm>
          <a:prstGeom prst="rect">
            <a:avLst/>
          </a:prstGeom>
        </p:spPr>
      </p:pic>
    </p:spTree>
    <p:extLst>
      <p:ext uri="{BB962C8B-B14F-4D97-AF65-F5344CB8AC3E}">
        <p14:creationId xmlns:p14="http://schemas.microsoft.com/office/powerpoint/2010/main" val="324907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en-US" altLang="ja-JP" sz="3200" dirty="0" smtClean="0"/>
              <a:t>Questions?</a:t>
            </a:r>
            <a:br>
              <a:rPr kumimoji="1" lang="en-US" altLang="ja-JP" sz="3200" dirty="0" smtClean="0"/>
            </a:br>
            <a:r>
              <a:rPr lang="en-US" altLang="ja-JP" sz="3200" dirty="0"/>
              <a:t/>
            </a:r>
            <a:br>
              <a:rPr lang="en-US" altLang="ja-JP" sz="3200" dirty="0"/>
            </a:br>
            <a:r>
              <a:rPr lang="en-US" altLang="ja-JP" sz="3200" dirty="0" smtClean="0">
                <a:hlinkClick r:id="rId2"/>
              </a:rPr>
              <a:t>YorkBrad@bfusa.com</a:t>
            </a:r>
            <a:r>
              <a:rPr lang="en-US" altLang="ja-JP" sz="3200" dirty="0" smtClean="0"/>
              <a:t/>
            </a:r>
            <a:br>
              <a:rPr lang="en-US" altLang="ja-JP" sz="3200" dirty="0" smtClean="0"/>
            </a:br>
            <a:r>
              <a:rPr lang="en-GB" sz="3200" dirty="0"/>
              <a:t>(615) 424-7869</a:t>
            </a:r>
            <a:endParaRPr kumimoji="1" lang="ja-JP" altLang="en-US" sz="3200" dirty="0"/>
          </a:p>
        </p:txBody>
      </p:sp>
    </p:spTree>
    <p:extLst>
      <p:ext uri="{BB962C8B-B14F-4D97-AF65-F5344CB8AC3E}">
        <p14:creationId xmlns:p14="http://schemas.microsoft.com/office/powerpoint/2010/main" val="29285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endParaRPr kumimoji="1" lang="ja-JP" altLang="en-US" dirty="0"/>
          </a:p>
        </p:txBody>
      </p:sp>
      <p:sp>
        <p:nvSpPr>
          <p:cNvPr id="3" name="テキスト プレースホルダー 2"/>
          <p:cNvSpPr>
            <a:spLocks noGrp="1"/>
          </p:cNvSpPr>
          <p:nvPr>
            <p:ph type="body" sz="quarter" idx="10"/>
          </p:nvPr>
        </p:nvSpPr>
        <p:spPr/>
        <p:txBody>
          <a:bodyPr/>
          <a:lstStyle/>
          <a:p>
            <a:r>
              <a:rPr lang="en-US" altLang="ja-JP" dirty="0"/>
              <a:t>Best Practices</a:t>
            </a:r>
          </a:p>
          <a:p>
            <a:r>
              <a:rPr kumimoji="1" lang="en-US" altLang="ja-JP" dirty="0"/>
              <a:t>Irregular Wear Examples</a:t>
            </a:r>
          </a:p>
          <a:p>
            <a:r>
              <a:rPr lang="en-US" altLang="ja-JP" dirty="0"/>
              <a:t>Q &amp; A</a:t>
            </a:r>
            <a:endParaRPr kumimoji="1" lang="ja-JP" altLang="en-US" dirty="0"/>
          </a:p>
        </p:txBody>
      </p:sp>
    </p:spTree>
    <p:extLst>
      <p:ext uri="{BB962C8B-B14F-4D97-AF65-F5344CB8AC3E}">
        <p14:creationId xmlns:p14="http://schemas.microsoft.com/office/powerpoint/2010/main" val="361710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92844" y="2350759"/>
            <a:ext cx="7021115" cy="430887"/>
          </a:xfrm>
        </p:spPr>
        <p:txBody>
          <a:bodyPr/>
          <a:lstStyle/>
          <a:p>
            <a:pPr algn="ctr"/>
            <a:r>
              <a:rPr kumimoji="1" lang="en-US" altLang="ja-JP" dirty="0"/>
              <a:t>BEST PRACTICES for TIRE MAINTENANCE</a:t>
            </a:r>
            <a:endParaRPr kumimoji="1" lang="ja-JP" altLang="en-US" dirty="0"/>
          </a:p>
        </p:txBody>
      </p:sp>
    </p:spTree>
    <p:extLst>
      <p:ext uri="{BB962C8B-B14F-4D97-AF65-F5344CB8AC3E}">
        <p14:creationId xmlns:p14="http://schemas.microsoft.com/office/powerpoint/2010/main" val="209658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a:t>DOT NUMBER – HOW OLD ARE THOSE TIRES?</a:t>
            </a:r>
            <a:endParaRPr kumimoji="1" lang="ja-JP" altLang="en-US" dirty="0"/>
          </a:p>
        </p:txBody>
      </p:sp>
      <p:sp>
        <p:nvSpPr>
          <p:cNvPr id="4" name="Line 5"/>
          <p:cNvSpPr>
            <a:spLocks noChangeShapeType="1"/>
          </p:cNvSpPr>
          <p:nvPr/>
        </p:nvSpPr>
        <p:spPr bwMode="auto">
          <a:xfrm flipH="1">
            <a:off x="5410200" y="3276600"/>
            <a:ext cx="1143000" cy="0"/>
          </a:xfrm>
          <a:prstGeom prst="line">
            <a:avLst/>
          </a:prstGeom>
          <a:noFill/>
          <a:ln w="12700">
            <a:solidFill>
              <a:schemeClr val="tx1"/>
            </a:solidFill>
            <a:round/>
            <a:headEnd type="none" w="sm" len="sm"/>
            <a:tailEnd type="none" w="sm" len="sm"/>
          </a:ln>
        </p:spPr>
        <p:txBody>
          <a:bodyPr wrap="none"/>
          <a:lstStyle/>
          <a:p>
            <a:endParaRPr lang="en-US"/>
          </a:p>
        </p:txBody>
      </p:sp>
      <p:sp>
        <p:nvSpPr>
          <p:cNvPr id="5" name="Line 6"/>
          <p:cNvSpPr>
            <a:spLocks noChangeShapeType="1"/>
          </p:cNvSpPr>
          <p:nvPr/>
        </p:nvSpPr>
        <p:spPr bwMode="auto">
          <a:xfrm flipV="1">
            <a:off x="5410200" y="2590800"/>
            <a:ext cx="0" cy="685800"/>
          </a:xfrm>
          <a:prstGeom prst="line">
            <a:avLst/>
          </a:prstGeom>
          <a:noFill/>
          <a:ln w="12700">
            <a:solidFill>
              <a:schemeClr val="tx1"/>
            </a:solidFill>
            <a:round/>
            <a:headEnd type="none" w="sm" len="sm"/>
            <a:tailEnd type="none" w="sm" len="sm"/>
          </a:ln>
        </p:spPr>
        <p:txBody>
          <a:bodyPr wrap="none"/>
          <a:lstStyle/>
          <a:p>
            <a:endParaRPr lang="en-US"/>
          </a:p>
        </p:txBody>
      </p:sp>
      <p:sp>
        <p:nvSpPr>
          <p:cNvPr id="6" name="Line 7"/>
          <p:cNvSpPr>
            <a:spLocks noChangeShapeType="1"/>
          </p:cNvSpPr>
          <p:nvPr/>
        </p:nvSpPr>
        <p:spPr bwMode="auto">
          <a:xfrm flipH="1">
            <a:off x="4114800" y="4800600"/>
            <a:ext cx="2438400" cy="0"/>
          </a:xfrm>
          <a:prstGeom prst="line">
            <a:avLst/>
          </a:prstGeom>
          <a:noFill/>
          <a:ln w="12700">
            <a:solidFill>
              <a:schemeClr val="tx1"/>
            </a:solidFill>
            <a:round/>
            <a:headEnd type="none" w="sm" len="sm"/>
            <a:tailEnd type="none" w="sm" len="sm"/>
          </a:ln>
        </p:spPr>
        <p:txBody>
          <a:bodyPr wrap="none"/>
          <a:lstStyle/>
          <a:p>
            <a:endParaRPr lang="en-US"/>
          </a:p>
        </p:txBody>
      </p:sp>
      <p:sp>
        <p:nvSpPr>
          <p:cNvPr id="7" name="Line 8"/>
          <p:cNvSpPr>
            <a:spLocks noChangeShapeType="1"/>
          </p:cNvSpPr>
          <p:nvPr/>
        </p:nvSpPr>
        <p:spPr bwMode="auto">
          <a:xfrm flipV="1">
            <a:off x="4114800" y="2286000"/>
            <a:ext cx="0" cy="2514600"/>
          </a:xfrm>
          <a:prstGeom prst="line">
            <a:avLst/>
          </a:prstGeom>
          <a:noFill/>
          <a:ln w="12700">
            <a:solidFill>
              <a:schemeClr val="tx1"/>
            </a:solidFill>
            <a:round/>
            <a:headEnd type="none" w="sm" len="sm"/>
            <a:tailEnd type="none" w="sm" len="sm"/>
          </a:ln>
        </p:spPr>
        <p:txBody>
          <a:bodyPr wrap="none"/>
          <a:lstStyle/>
          <a:p>
            <a:endParaRPr lang="en-US"/>
          </a:p>
        </p:txBody>
      </p:sp>
      <p:sp>
        <p:nvSpPr>
          <p:cNvPr id="8" name="Line 9"/>
          <p:cNvSpPr>
            <a:spLocks noChangeShapeType="1"/>
          </p:cNvSpPr>
          <p:nvPr/>
        </p:nvSpPr>
        <p:spPr bwMode="auto">
          <a:xfrm flipH="1" flipV="1">
            <a:off x="2971800" y="5532407"/>
            <a:ext cx="3581400" cy="0"/>
          </a:xfrm>
          <a:prstGeom prst="line">
            <a:avLst/>
          </a:prstGeom>
          <a:noFill/>
          <a:ln w="12700">
            <a:solidFill>
              <a:schemeClr val="tx1"/>
            </a:solidFill>
            <a:round/>
            <a:headEnd type="none" w="sm" len="sm"/>
            <a:tailEnd type="none" w="sm" len="sm"/>
          </a:ln>
        </p:spPr>
        <p:txBody>
          <a:bodyPr wrap="none"/>
          <a:lstStyle/>
          <a:p>
            <a:endParaRPr lang="en-US"/>
          </a:p>
        </p:txBody>
      </p:sp>
      <p:sp>
        <p:nvSpPr>
          <p:cNvPr id="9" name="Line 10"/>
          <p:cNvSpPr>
            <a:spLocks noChangeShapeType="1"/>
          </p:cNvSpPr>
          <p:nvPr/>
        </p:nvSpPr>
        <p:spPr bwMode="auto">
          <a:xfrm flipV="1">
            <a:off x="2971800" y="2286000"/>
            <a:ext cx="0" cy="3246407"/>
          </a:xfrm>
          <a:prstGeom prst="line">
            <a:avLst/>
          </a:prstGeom>
          <a:noFill/>
          <a:ln w="12700">
            <a:solidFill>
              <a:schemeClr val="tx1"/>
            </a:solidFill>
            <a:round/>
            <a:headEnd type="none" w="sm" len="sm"/>
            <a:tailEnd type="none" w="sm" len="sm"/>
          </a:ln>
        </p:spPr>
        <p:txBody>
          <a:bodyPr wrap="none"/>
          <a:lstStyle/>
          <a:p>
            <a:endParaRPr lang="en-US"/>
          </a:p>
        </p:txBody>
      </p:sp>
      <p:sp>
        <p:nvSpPr>
          <p:cNvPr id="10" name="Line 11"/>
          <p:cNvSpPr>
            <a:spLocks noChangeShapeType="1"/>
          </p:cNvSpPr>
          <p:nvPr/>
        </p:nvSpPr>
        <p:spPr bwMode="auto">
          <a:xfrm flipH="1">
            <a:off x="2019300" y="5939287"/>
            <a:ext cx="4419600" cy="0"/>
          </a:xfrm>
          <a:prstGeom prst="line">
            <a:avLst/>
          </a:prstGeom>
          <a:noFill/>
          <a:ln w="12700">
            <a:solidFill>
              <a:schemeClr val="tx1"/>
            </a:solidFill>
            <a:round/>
            <a:headEnd type="none" w="sm" len="sm"/>
            <a:tailEnd type="none" w="sm" len="sm"/>
          </a:ln>
        </p:spPr>
        <p:txBody>
          <a:bodyPr wrap="none"/>
          <a:lstStyle/>
          <a:p>
            <a:endParaRPr lang="en-US"/>
          </a:p>
        </p:txBody>
      </p:sp>
      <p:sp>
        <p:nvSpPr>
          <p:cNvPr id="11" name="Line 12"/>
          <p:cNvSpPr>
            <a:spLocks noChangeShapeType="1"/>
          </p:cNvSpPr>
          <p:nvPr/>
        </p:nvSpPr>
        <p:spPr bwMode="auto">
          <a:xfrm flipH="1" flipV="1">
            <a:off x="2057400" y="2286000"/>
            <a:ext cx="0" cy="3653287"/>
          </a:xfrm>
          <a:prstGeom prst="line">
            <a:avLst/>
          </a:prstGeom>
          <a:noFill/>
          <a:ln w="12700">
            <a:solidFill>
              <a:schemeClr val="tx1"/>
            </a:solidFill>
            <a:round/>
            <a:headEnd type="none" w="sm" len="sm"/>
            <a:tailEnd type="none" w="sm" len="sm"/>
          </a:ln>
        </p:spPr>
        <p:txBody>
          <a:bodyPr wrap="none"/>
          <a:lstStyle/>
          <a:p>
            <a:endParaRPr lang="en-US"/>
          </a:p>
        </p:txBody>
      </p:sp>
      <p:pic>
        <p:nvPicPr>
          <p:cNvPr id="12" name="Picture 14" descr="8c"/>
          <p:cNvPicPr>
            <a:picLocks noChangeAspect="1" noChangeArrowheads="1"/>
          </p:cNvPicPr>
          <p:nvPr/>
        </p:nvPicPr>
        <p:blipFill>
          <a:blip r:embed="rId2" cstate="print"/>
          <a:srcRect/>
          <a:stretch>
            <a:fillRect/>
          </a:stretch>
        </p:blipFill>
        <p:spPr bwMode="auto">
          <a:xfrm>
            <a:off x="76200" y="1600200"/>
            <a:ext cx="6096000" cy="1231900"/>
          </a:xfrm>
          <a:prstGeom prst="rect">
            <a:avLst/>
          </a:prstGeom>
          <a:noFill/>
          <a:ln w="9525">
            <a:noFill/>
            <a:miter lim="800000"/>
            <a:headEnd/>
            <a:tailEnd/>
          </a:ln>
        </p:spPr>
      </p:pic>
      <p:sp>
        <p:nvSpPr>
          <p:cNvPr id="13" name="Oval 15"/>
          <p:cNvSpPr>
            <a:spLocks noChangeArrowheads="1"/>
          </p:cNvSpPr>
          <p:nvPr/>
        </p:nvSpPr>
        <p:spPr bwMode="auto">
          <a:xfrm>
            <a:off x="3657600" y="1524000"/>
            <a:ext cx="1066800" cy="838200"/>
          </a:xfrm>
          <a:prstGeom prst="ellipse">
            <a:avLst/>
          </a:prstGeom>
          <a:noFill/>
          <a:ln w="38100">
            <a:solidFill>
              <a:srgbClr val="FF0000"/>
            </a:solidFill>
            <a:round/>
            <a:headEnd type="none" w="sm" len="sm"/>
            <a:tailEnd type="none" w="sm" len="sm"/>
          </a:ln>
        </p:spPr>
        <p:txBody>
          <a:bodyPr wrap="none" anchor="ctr"/>
          <a:lstStyle/>
          <a:p>
            <a:endParaRPr lang="en-US"/>
          </a:p>
        </p:txBody>
      </p:sp>
      <p:sp>
        <p:nvSpPr>
          <p:cNvPr id="14" name="Oval 16"/>
          <p:cNvSpPr>
            <a:spLocks noChangeArrowheads="1"/>
          </p:cNvSpPr>
          <p:nvPr/>
        </p:nvSpPr>
        <p:spPr bwMode="auto">
          <a:xfrm>
            <a:off x="2590800" y="1524000"/>
            <a:ext cx="990600" cy="762000"/>
          </a:xfrm>
          <a:prstGeom prst="ellipse">
            <a:avLst/>
          </a:prstGeom>
          <a:noFill/>
          <a:ln w="38100">
            <a:solidFill>
              <a:srgbClr val="00FF00"/>
            </a:solidFill>
            <a:round/>
            <a:headEnd type="none" w="sm" len="sm"/>
            <a:tailEnd type="none" w="sm" len="sm"/>
          </a:ln>
        </p:spPr>
        <p:txBody>
          <a:bodyPr wrap="none" anchor="ctr"/>
          <a:lstStyle/>
          <a:p>
            <a:endParaRPr lang="en-US"/>
          </a:p>
        </p:txBody>
      </p:sp>
      <p:sp>
        <p:nvSpPr>
          <p:cNvPr id="15" name="Oval 17"/>
          <p:cNvSpPr>
            <a:spLocks noChangeArrowheads="1"/>
          </p:cNvSpPr>
          <p:nvPr/>
        </p:nvSpPr>
        <p:spPr bwMode="auto">
          <a:xfrm>
            <a:off x="1524000" y="1524000"/>
            <a:ext cx="990600" cy="914400"/>
          </a:xfrm>
          <a:prstGeom prst="ellipse">
            <a:avLst/>
          </a:prstGeom>
          <a:noFill/>
          <a:ln w="38100">
            <a:solidFill>
              <a:srgbClr val="FFFF00"/>
            </a:solidFill>
            <a:round/>
            <a:headEnd type="none" w="sm" len="sm"/>
            <a:tailEnd type="none" w="sm" len="sm"/>
          </a:ln>
        </p:spPr>
        <p:txBody>
          <a:bodyPr wrap="none" anchor="ctr"/>
          <a:lstStyle/>
          <a:p>
            <a:endParaRPr lang="en-US"/>
          </a:p>
        </p:txBody>
      </p:sp>
      <p:sp>
        <p:nvSpPr>
          <p:cNvPr id="16" name="Text Box 4"/>
          <p:cNvSpPr txBox="1">
            <a:spLocks noChangeArrowheads="1"/>
          </p:cNvSpPr>
          <p:nvPr/>
        </p:nvSpPr>
        <p:spPr bwMode="auto">
          <a:xfrm>
            <a:off x="6477000" y="3124200"/>
            <a:ext cx="2743200" cy="3416320"/>
          </a:xfrm>
          <a:prstGeom prst="rect">
            <a:avLst/>
          </a:prstGeom>
          <a:noFill/>
          <a:ln w="12700">
            <a:noFill/>
            <a:miter lim="800000"/>
            <a:headEnd type="none" w="sm" len="sm"/>
            <a:tailEnd type="none" w="sm" len="sm"/>
          </a:ln>
        </p:spPr>
        <p:txBody>
          <a:bodyPr>
            <a:spAutoFit/>
          </a:bodyPr>
          <a:lstStyle/>
          <a:p>
            <a:pPr>
              <a:spcBef>
                <a:spcPct val="50000"/>
              </a:spcBef>
            </a:pPr>
            <a:r>
              <a:rPr lang="en-US" b="1" dirty="0"/>
              <a:t>Date of Manufacture</a:t>
            </a:r>
          </a:p>
          <a:p>
            <a:pPr>
              <a:spcBef>
                <a:spcPct val="50000"/>
              </a:spcBef>
            </a:pPr>
            <a:r>
              <a:rPr lang="en-US" b="1" dirty="0"/>
              <a:t>(44</a:t>
            </a:r>
            <a:r>
              <a:rPr lang="en-US" b="1" baseline="30000" dirty="0"/>
              <a:t>th</a:t>
            </a:r>
            <a:r>
              <a:rPr lang="en-US" b="1" dirty="0"/>
              <a:t> week of 2001)</a:t>
            </a:r>
          </a:p>
          <a:p>
            <a:pPr>
              <a:spcBef>
                <a:spcPct val="50000"/>
              </a:spcBef>
            </a:pPr>
            <a:endParaRPr lang="en-US" b="1" dirty="0"/>
          </a:p>
          <a:p>
            <a:pPr>
              <a:spcBef>
                <a:spcPct val="50000"/>
              </a:spcBef>
            </a:pPr>
            <a:r>
              <a:rPr lang="en-US" b="1" dirty="0"/>
              <a:t>Group of 3 or 4 Option Symbols used by  the Manufacturer</a:t>
            </a:r>
          </a:p>
          <a:p>
            <a:pPr>
              <a:spcBef>
                <a:spcPct val="50000"/>
              </a:spcBef>
            </a:pPr>
            <a:r>
              <a:rPr lang="en-US" b="1" dirty="0"/>
              <a:t>Tire Size Code</a:t>
            </a:r>
          </a:p>
          <a:p>
            <a:pPr>
              <a:spcBef>
                <a:spcPct val="50000"/>
              </a:spcBef>
            </a:pPr>
            <a:r>
              <a:rPr lang="en-US" b="1" dirty="0"/>
              <a:t>Mfr. &amp; Plant Code No.</a:t>
            </a:r>
          </a:p>
          <a:p>
            <a:pPr>
              <a:spcBef>
                <a:spcPct val="50000"/>
              </a:spcBef>
            </a:pPr>
            <a:endParaRPr lang="en-US" b="1" dirty="0"/>
          </a:p>
        </p:txBody>
      </p:sp>
    </p:spTree>
    <p:extLst>
      <p:ext uri="{BB962C8B-B14F-4D97-AF65-F5344CB8AC3E}">
        <p14:creationId xmlns:p14="http://schemas.microsoft.com/office/powerpoint/2010/main" val="295534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a:t>MAXIMUM COLD INFLATION AND LOAD LIMITS</a:t>
            </a:r>
            <a:endParaRPr kumimoji="1" lang="ja-JP" altLang="en-US" dirty="0"/>
          </a:p>
        </p:txBody>
      </p:sp>
      <p:pic>
        <p:nvPicPr>
          <p:cNvPr id="4" name="Picture 5" descr="8d"/>
          <p:cNvPicPr>
            <a:picLocks noChangeAspect="1" noChangeArrowheads="1"/>
          </p:cNvPicPr>
          <p:nvPr/>
        </p:nvPicPr>
        <p:blipFill>
          <a:blip r:embed="rId2" cstate="print"/>
          <a:srcRect/>
          <a:stretch>
            <a:fillRect/>
          </a:stretch>
        </p:blipFill>
        <p:spPr bwMode="auto">
          <a:xfrm>
            <a:off x="178254" y="2340605"/>
            <a:ext cx="8410241" cy="1804538"/>
          </a:xfrm>
          <a:prstGeom prst="rect">
            <a:avLst/>
          </a:prstGeom>
          <a:noFill/>
          <a:ln w="9525">
            <a:noFill/>
            <a:miter lim="800000"/>
            <a:headEnd/>
            <a:tailEnd/>
          </a:ln>
        </p:spPr>
      </p:pic>
      <p:sp>
        <p:nvSpPr>
          <p:cNvPr id="5" name="Oval 6"/>
          <p:cNvSpPr>
            <a:spLocks noChangeArrowheads="1"/>
          </p:cNvSpPr>
          <p:nvPr/>
        </p:nvSpPr>
        <p:spPr bwMode="auto">
          <a:xfrm rot="701584">
            <a:off x="3923503" y="3014231"/>
            <a:ext cx="4164991" cy="666904"/>
          </a:xfrm>
          <a:prstGeom prst="ellipse">
            <a:avLst/>
          </a:prstGeom>
          <a:noFill/>
          <a:ln w="28575">
            <a:solidFill>
              <a:srgbClr val="FFFF00"/>
            </a:solidFill>
            <a:round/>
            <a:headEnd type="none" w="sm" len="sm"/>
            <a:tailEnd type="none" w="sm" len="sm"/>
          </a:ln>
        </p:spPr>
        <p:txBody>
          <a:bodyPr wrap="none" anchor="ctr"/>
          <a:lstStyle/>
          <a:p>
            <a:endParaRPr lang="en-US"/>
          </a:p>
        </p:txBody>
      </p:sp>
      <p:sp>
        <p:nvSpPr>
          <p:cNvPr id="6" name="タイトル 3"/>
          <p:cNvSpPr txBox="1">
            <a:spLocks/>
          </p:cNvSpPr>
          <p:nvPr/>
        </p:nvSpPr>
        <p:spPr>
          <a:xfrm>
            <a:off x="386953" y="4557961"/>
            <a:ext cx="7979564" cy="1051102"/>
          </a:xfrm>
          <a:prstGeom prst="rect">
            <a:avLst/>
          </a:prstGeom>
        </p:spPr>
        <p:txBody>
          <a:bodyPr/>
          <a:lstStyle>
            <a:lvl1pPr algn="ctr" defTabSz="685595" rtl="0" eaLnBrk="1" latinLnBrk="0" hangingPunct="1">
              <a:spcBef>
                <a:spcPct val="0"/>
              </a:spcBef>
              <a:buNone/>
              <a:defRPr kumimoji="1" sz="3299" kern="1200">
                <a:solidFill>
                  <a:schemeClr val="tx1"/>
                </a:solidFill>
                <a:latin typeface="+mj-lt"/>
                <a:ea typeface="+mj-ea"/>
                <a:cs typeface="+mj-cs"/>
              </a:defRPr>
            </a:lvl1pPr>
          </a:lstStyle>
          <a:p>
            <a:r>
              <a:rPr lang="en-US" altLang="ja-JP" sz="1600" dirty="0"/>
              <a:t>BRIDGESTONE R249 315/80R22.5 LRL CAPACITIES:</a:t>
            </a:r>
          </a:p>
          <a:p>
            <a:r>
              <a:rPr lang="en-US" altLang="ja-JP" sz="1600" dirty="0"/>
              <a:t>MAX. LOAD SINGLE 4250 kg (9370 LBS.) AT 900 </a:t>
            </a:r>
            <a:r>
              <a:rPr lang="en-US" altLang="ja-JP" sz="1600" dirty="0" err="1"/>
              <a:t>kPa</a:t>
            </a:r>
            <a:r>
              <a:rPr lang="en-US" altLang="ja-JP" sz="1600" dirty="0"/>
              <a:t> (130 PSI) COLD</a:t>
            </a:r>
          </a:p>
          <a:p>
            <a:r>
              <a:rPr lang="en-US" altLang="ja-JP" sz="1600" dirty="0"/>
              <a:t>MAX. LOAD    DUAL 4000 kg (8820 LBS.) AT 900 </a:t>
            </a:r>
            <a:r>
              <a:rPr lang="en-US" altLang="ja-JP" sz="1600" dirty="0" err="1"/>
              <a:t>kPa</a:t>
            </a:r>
            <a:r>
              <a:rPr lang="en-US" altLang="ja-JP" sz="1600" dirty="0"/>
              <a:t> (130 PSI) COLD</a:t>
            </a:r>
            <a:endParaRPr lang="ja-JP" altLang="en-US" sz="1600" dirty="0"/>
          </a:p>
        </p:txBody>
      </p:sp>
    </p:spTree>
    <p:extLst>
      <p:ext uri="{BB962C8B-B14F-4D97-AF65-F5344CB8AC3E}">
        <p14:creationId xmlns:p14="http://schemas.microsoft.com/office/powerpoint/2010/main" val="192802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PLACARD IS BEST</a:t>
            </a:r>
            <a:endParaRPr kumimoji="1" lang="ja-JP" altLang="en-US" dirty="0"/>
          </a:p>
        </p:txBody>
      </p:sp>
      <p:sp>
        <p:nvSpPr>
          <p:cNvPr id="3" name="テキスト プレースホルダー 2"/>
          <p:cNvSpPr>
            <a:spLocks noGrp="1"/>
          </p:cNvSpPr>
          <p:nvPr>
            <p:ph type="body" sz="quarter" idx="11"/>
          </p:nvPr>
        </p:nvSpPr>
        <p:spPr>
          <a:xfrm>
            <a:off x="657922" y="3902927"/>
            <a:ext cx="8396869" cy="2352907"/>
          </a:xfrm>
        </p:spPr>
        <p:txBody>
          <a:bodyPr/>
          <a:lstStyle/>
          <a:p>
            <a:pPr marL="342900" indent="-342900">
              <a:buFont typeface="Arial" panose="020B0604020202020204" pitchFamily="34" charset="0"/>
              <a:buChar char="•"/>
            </a:pPr>
            <a:r>
              <a:rPr lang="en-US" altLang="ja-JP" dirty="0"/>
              <a:t>Information on Placard:</a:t>
            </a:r>
            <a:endParaRPr kumimoji="1" lang="en-US" altLang="ja-JP" dirty="0"/>
          </a:p>
          <a:p>
            <a:pPr marL="899945" lvl="1" indent="-342900">
              <a:buFont typeface="Arial" panose="020B0604020202020204" pitchFamily="34" charset="0"/>
              <a:buChar char="•"/>
            </a:pPr>
            <a:r>
              <a:rPr lang="en-US" altLang="ja-JP" dirty="0"/>
              <a:t>Tire Size </a:t>
            </a:r>
            <a:r>
              <a:rPr lang="en-US" altLang="ja-JP" b="1" u="sng" dirty="0"/>
              <a:t>AND</a:t>
            </a:r>
            <a:r>
              <a:rPr lang="en-US" altLang="ja-JP" dirty="0"/>
              <a:t> Load Range</a:t>
            </a:r>
          </a:p>
          <a:p>
            <a:pPr marL="899945" lvl="1" indent="-342900">
              <a:buFont typeface="Arial" panose="020B0604020202020204" pitchFamily="34" charset="0"/>
              <a:buChar char="•"/>
            </a:pPr>
            <a:r>
              <a:rPr lang="en-US" altLang="ja-JP" dirty="0"/>
              <a:t>Recommended COLD inflation pressure</a:t>
            </a:r>
          </a:p>
          <a:p>
            <a:pPr marL="1199893" lvl="2" indent="-342900"/>
            <a:r>
              <a:rPr kumimoji="1" lang="en-US" altLang="ja-JP" dirty="0"/>
              <a:t>COLD = room temp.</a:t>
            </a:r>
          </a:p>
          <a:p>
            <a:pPr marL="899945" lvl="1" indent="-342900">
              <a:buFont typeface="Arial" panose="020B0604020202020204" pitchFamily="34" charset="0"/>
              <a:buChar char="•"/>
            </a:pPr>
            <a:r>
              <a:rPr lang="en-US" altLang="ja-JP" dirty="0"/>
              <a:t>Axle weight ratings</a:t>
            </a:r>
          </a:p>
          <a:p>
            <a:pPr marL="899945" lvl="1" indent="-342900">
              <a:buFont typeface="Arial" panose="020B0604020202020204" pitchFamily="34" charset="0"/>
              <a:buChar char="•"/>
            </a:pPr>
            <a:r>
              <a:rPr lang="en-US" altLang="ja-JP" dirty="0"/>
              <a:t>Recommended rim size</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4494" y="1499199"/>
            <a:ext cx="8741084" cy="2013435"/>
          </a:xfrm>
          <a:prstGeom prst="rect">
            <a:avLst/>
          </a:prstGeom>
        </p:spPr>
      </p:pic>
      <p:sp>
        <p:nvSpPr>
          <p:cNvPr id="6" name="TextBox 5"/>
          <p:cNvSpPr txBox="1"/>
          <p:nvPr/>
        </p:nvSpPr>
        <p:spPr>
          <a:xfrm>
            <a:off x="1416205" y="2993430"/>
            <a:ext cx="1750743" cy="213218"/>
          </a:xfrm>
          <a:prstGeom prst="rect">
            <a:avLst/>
          </a:prstGeom>
          <a:solidFill>
            <a:schemeClr val="tx1">
              <a:lumMod val="75000"/>
              <a:lumOff val="25000"/>
            </a:schemeClr>
          </a:solidFill>
        </p:spPr>
        <p:txBody>
          <a:bodyPr wrap="square" rtlCol="0">
            <a:spAutoFit/>
          </a:bodyPr>
          <a:lstStyle/>
          <a:p>
            <a:endParaRPr lang="en-US" strike="sngStrike" dirty="0"/>
          </a:p>
        </p:txBody>
      </p:sp>
    </p:spTree>
    <p:extLst>
      <p:ext uri="{BB962C8B-B14F-4D97-AF65-F5344CB8AC3E}">
        <p14:creationId xmlns:p14="http://schemas.microsoft.com/office/powerpoint/2010/main" val="822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INFLATION FOR LOAD CAPACITY</a:t>
            </a:r>
            <a:endParaRPr kumimoji="1" lang="ja-JP" altLang="en-US" dirty="0"/>
          </a:p>
        </p:txBody>
      </p:sp>
      <p:sp>
        <p:nvSpPr>
          <p:cNvPr id="3" name="テキスト プレースホルダー 2"/>
          <p:cNvSpPr>
            <a:spLocks noGrp="1"/>
          </p:cNvSpPr>
          <p:nvPr>
            <p:ph type="body" sz="quarter" idx="11"/>
          </p:nvPr>
        </p:nvSpPr>
        <p:spPr>
          <a:xfrm>
            <a:off x="386953" y="4047893"/>
            <a:ext cx="8370095" cy="2250164"/>
          </a:xfrm>
        </p:spPr>
        <p:txBody>
          <a:bodyPr/>
          <a:lstStyle/>
          <a:p>
            <a:pPr marL="342900" indent="-342900">
              <a:buFont typeface="Arial" panose="020B0604020202020204" pitchFamily="34" charset="0"/>
              <a:buChar char="•"/>
            </a:pPr>
            <a:r>
              <a:rPr lang="en-US" altLang="ja-JP" dirty="0"/>
              <a:t>Know where your pressures need to be</a:t>
            </a:r>
          </a:p>
          <a:p>
            <a:pPr marL="899945" lvl="1" indent="-342900">
              <a:buFont typeface="Arial" panose="020B0604020202020204" pitchFamily="34" charset="0"/>
              <a:buChar char="•"/>
            </a:pPr>
            <a:r>
              <a:rPr kumimoji="1" lang="en-US" altLang="ja-JP" dirty="0"/>
              <a:t>Ask your tire supplier for Load &amp; Inflation Tables</a:t>
            </a:r>
          </a:p>
          <a:p>
            <a:pPr marL="899945" lvl="1" indent="-342900">
              <a:buFont typeface="Arial" panose="020B0604020202020204" pitchFamily="34" charset="0"/>
              <a:buChar char="•"/>
            </a:pPr>
            <a:r>
              <a:rPr lang="en-US" altLang="ja-JP" dirty="0"/>
              <a:t>Also available from several online resources</a:t>
            </a:r>
            <a:endParaRPr kumimoji="1" lang="en-US" altLang="ja-JP" dirty="0"/>
          </a:p>
        </p:txBody>
      </p:sp>
      <p:pic>
        <p:nvPicPr>
          <p:cNvPr id="4" name="Picture 3"/>
          <p:cNvPicPr>
            <a:picLocks noChangeAspect="1"/>
          </p:cNvPicPr>
          <p:nvPr/>
        </p:nvPicPr>
        <p:blipFill>
          <a:blip r:embed="rId2"/>
          <a:stretch>
            <a:fillRect/>
          </a:stretch>
        </p:blipFill>
        <p:spPr>
          <a:xfrm>
            <a:off x="21024" y="1234356"/>
            <a:ext cx="9122976" cy="1926433"/>
          </a:xfrm>
          <a:prstGeom prst="rect">
            <a:avLst/>
          </a:prstGeom>
        </p:spPr>
      </p:pic>
    </p:spTree>
    <p:extLst>
      <p:ext uri="{BB962C8B-B14F-4D97-AF65-F5344CB8AC3E}">
        <p14:creationId xmlns:p14="http://schemas.microsoft.com/office/powerpoint/2010/main" val="122238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BEFORE YOU START ROLLING</a:t>
            </a:r>
            <a:endParaRPr kumimoji="1" lang="ja-JP" altLang="en-US" dirty="0"/>
          </a:p>
        </p:txBody>
      </p:sp>
      <p:sp>
        <p:nvSpPr>
          <p:cNvPr id="3" name="テキスト プレースホルダー 2"/>
          <p:cNvSpPr>
            <a:spLocks noGrp="1"/>
          </p:cNvSpPr>
          <p:nvPr>
            <p:ph type="body" sz="quarter" idx="11"/>
          </p:nvPr>
        </p:nvSpPr>
        <p:spPr>
          <a:xfrm>
            <a:off x="386953" y="1304693"/>
            <a:ext cx="8119373" cy="5160762"/>
          </a:xfrm>
        </p:spPr>
        <p:txBody>
          <a:bodyPr/>
          <a:lstStyle/>
          <a:p>
            <a:pPr marL="457200" lvl="1" indent="-457200">
              <a:spcBef>
                <a:spcPts val="600"/>
              </a:spcBef>
              <a:spcAft>
                <a:spcPts val="1200"/>
              </a:spcAft>
              <a:buFont typeface="Arial" panose="020B0604020202020204" pitchFamily="34" charset="0"/>
              <a:buChar char="•"/>
            </a:pPr>
            <a:r>
              <a:rPr lang="en-US" altLang="ja-JP" dirty="0"/>
              <a:t>First and foremost, inflation pressures of all tires must be verified and adjusted if needed. </a:t>
            </a:r>
          </a:p>
          <a:p>
            <a:pPr marL="757148" lvl="2" indent="-457200">
              <a:spcBef>
                <a:spcPts val="600"/>
              </a:spcBef>
              <a:spcAft>
                <a:spcPts val="1200"/>
              </a:spcAft>
            </a:pPr>
            <a:r>
              <a:rPr lang="en-US" altLang="ja-JP" dirty="0"/>
              <a:t>If tire is under inflated by 20% or more, tire must be placed in a safety cage before inflating to proper pressure.</a:t>
            </a:r>
          </a:p>
          <a:p>
            <a:pPr marL="457200" lvl="1" indent="-457200">
              <a:spcBef>
                <a:spcPts val="600"/>
              </a:spcBef>
              <a:spcAft>
                <a:spcPts val="1200"/>
              </a:spcAft>
              <a:buFont typeface="Arial" panose="020B0604020202020204" pitchFamily="34" charset="0"/>
              <a:buChar char="•"/>
            </a:pPr>
            <a:r>
              <a:rPr lang="en-US" altLang="ja-JP" dirty="0"/>
              <a:t>Visually inspect all tires. </a:t>
            </a:r>
          </a:p>
          <a:p>
            <a:pPr marL="457200" lvl="1" indent="-457200">
              <a:spcBef>
                <a:spcPts val="600"/>
              </a:spcBef>
              <a:spcAft>
                <a:spcPts val="1200"/>
              </a:spcAft>
              <a:buFont typeface="Arial" panose="020B0604020202020204" pitchFamily="34" charset="0"/>
              <a:buChar char="•"/>
            </a:pPr>
            <a:r>
              <a:rPr lang="en-US" dirty="0"/>
              <a:t>After inspecting each tire and verifying tire pressure, get the buses out and warm the tires up, maybe 50 miles.  This will help remove any potential flat spots prior to passengers being onboard.</a:t>
            </a:r>
            <a:endParaRPr lang="en-US" altLang="ja-JP" dirty="0"/>
          </a:p>
        </p:txBody>
      </p:sp>
    </p:spTree>
    <p:extLst>
      <p:ext uri="{BB962C8B-B14F-4D97-AF65-F5344CB8AC3E}">
        <p14:creationId xmlns:p14="http://schemas.microsoft.com/office/powerpoint/2010/main" val="117585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TIRE MAINTENANCE COUNCIL RECOMMENDATIONS</a:t>
            </a:r>
            <a:endParaRPr kumimoji="1" lang="ja-JP" alt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11" y="1559101"/>
            <a:ext cx="6852612" cy="30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130057"/>
      </p:ext>
    </p:extLst>
  </p:cSld>
  <p:clrMapOvr>
    <a:masterClrMapping/>
  </p:clrMapOvr>
</p:sld>
</file>

<file path=ppt/theme/theme1.xml><?xml version="1.0" encoding="utf-8"?>
<a:theme xmlns:a="http://schemas.openxmlformats.org/drawingml/2006/main" name="2_Custom Design">
  <a:themeElements>
    <a:clrScheme name="BS6_Std">
      <a:dk1>
        <a:srgbClr val="000000"/>
      </a:dk1>
      <a:lt1>
        <a:srgbClr val="FFFFFF"/>
      </a:lt1>
      <a:dk2>
        <a:srgbClr val="DC0000"/>
      </a:dk2>
      <a:lt2>
        <a:srgbClr val="559BDC"/>
      </a:lt2>
      <a:accent1>
        <a:srgbClr val="6576B5"/>
      </a:accent1>
      <a:accent2>
        <a:srgbClr val="F8B616"/>
      </a:accent2>
      <a:accent3>
        <a:srgbClr val="ED6C00"/>
      </a:accent3>
      <a:accent4>
        <a:srgbClr val="0DAB4C"/>
      </a:accent4>
      <a:accent5>
        <a:srgbClr val="ABCD03"/>
      </a:accent5>
      <a:accent6>
        <a:srgbClr val="00A6A8"/>
      </a:accent6>
      <a:hlink>
        <a:srgbClr val="00B0F0"/>
      </a:hlink>
      <a:folHlink>
        <a:srgbClr val="7030A0"/>
      </a:folHlink>
    </a:clrScheme>
    <a:fontScheme name="BS standard">
      <a:majorFont>
        <a:latin typeface="Arial Black"/>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ridgestone Global Presentation PPT Template 16x9 [Read-Only]" id="{B25010B5-273C-4E33-9E12-63D1A82C4A34}" vid="{8F6BF539-E55F-4250-A4D5-8B753C248139}"/>
    </a:ext>
  </a:extLst>
</a:theme>
</file>

<file path=ppt/theme/theme2.xml><?xml version="1.0" encoding="utf-8"?>
<a:theme xmlns:a="http://schemas.openxmlformats.org/drawingml/2006/main" name="Custom Design">
  <a:themeElements>
    <a:clrScheme name="BS6_Std">
      <a:dk1>
        <a:srgbClr val="000000"/>
      </a:dk1>
      <a:lt1>
        <a:srgbClr val="FFFFFF"/>
      </a:lt1>
      <a:dk2>
        <a:srgbClr val="DC0000"/>
      </a:dk2>
      <a:lt2>
        <a:srgbClr val="559BDC"/>
      </a:lt2>
      <a:accent1>
        <a:srgbClr val="6576B5"/>
      </a:accent1>
      <a:accent2>
        <a:srgbClr val="F8B616"/>
      </a:accent2>
      <a:accent3>
        <a:srgbClr val="ED6C00"/>
      </a:accent3>
      <a:accent4>
        <a:srgbClr val="0DAB4C"/>
      </a:accent4>
      <a:accent5>
        <a:srgbClr val="ABCD03"/>
      </a:accent5>
      <a:accent6>
        <a:srgbClr val="00A6A8"/>
      </a:accent6>
      <a:hlink>
        <a:srgbClr val="00B0F0"/>
      </a:hlink>
      <a:folHlink>
        <a:srgbClr val="7030A0"/>
      </a:folHlink>
    </a:clrScheme>
    <a:fontScheme name="BS standard">
      <a:majorFont>
        <a:latin typeface="Arial Black"/>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idgestone Global Presentation PPT Template 16x9 [Read-Only]" id="{B25010B5-273C-4E33-9E12-63D1A82C4A34}" vid="{41CEBE60-4D33-43BF-A8EF-A204C77E0BFC}"/>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sed_x0020_Date xmlns="dce00748-86bf-4946-801f-91d4bcb094dd" xsi:nil="true"/>
    <Category xmlns="dce00748-86bf-4946-801f-91d4bcb094dd">Brand Identity &amp; Marketing</Category>
    <Functional_x0020_Area_x0020_Prefix xmlns="dce00748-86bf-4946-801f-91d4bcb094dd">CM (Communications)</Functional_x0020_Area_x0020_Prefix>
    <Operation xmlns="dce00748-86bf-4946-801f-91d4bcb094dd" xsi:nil="true"/>
    <Location_x0028_s_x0029_ xmlns="dce00748-86bf-4946-801f-91d4bcb094dd">
      <Value>BSA | All Locations (USA)</Value>
    </Location_x0028_s_x0029_>
    <Owner_x0028_s_x0029_ xmlns="dce00748-86bf-4946-801f-91d4bcb094dd">
      <UserInfo>
        <DisplayName>i:0#.w|bfusa\oakleypaul,#i:0#.w|bfusa\oakleypaul,#OakleyPaul@bfusa.com,#,#Oakley, Paul,#,#COMMUNICATIONS,#VP/COMMUNICATIONS</DisplayName>
        <AccountId>61</AccountId>
        <AccountType/>
      </UserInfo>
      <UserInfo>
        <DisplayName>i:0#.w|bfusa\cawleykeith,#i:0#.w|bfusa\cawleykeith,#CawleyKeith@bfusa.com,#,#Cawley, Keith,#,#COMMUNICATIONS,#INTEGRATED COMMUNICATIONS MANAGER</DisplayName>
        <AccountId>62</AccountId>
        <AccountType/>
      </UserInfo>
    </Owner_x0028_s_x0029_>
    <Published_x0020_Date xmlns="dce00748-86bf-4946-801f-91d4bcb094dd">2018-03-27T04:00:00+00:00</Published_x0020_Date>
    <Effective_x0020_Date xmlns="dce00748-86bf-4946-801f-91d4bcb094dd">2018-03-28T04:00:00+00:00</Effective_x0020_Date>
    <Company_x0020_Name xmlns="dce00748-86bf-4946-801f-91d4bcb094dd">BSA (Bridgestone Americas Inc.)</Company_x0020_Name>
    <SharedWithUsers xmlns="0a24cfba-c395-473a-8766-debb3843e575">
      <UserInfo>
        <DisplayName>Malone, Jim</DisplayName>
        <AccountId>3116</AccountId>
        <AccountType/>
      </UserInfo>
      <UserInfo>
        <DisplayName>Martinez, Helen</DisplayName>
        <AccountId>3941</AccountId>
        <AccountType/>
      </UserInfo>
      <UserInfo>
        <DisplayName>Powers, Ken</DisplayName>
        <AccountId>4539</AccountId>
        <AccountType/>
      </UserInfo>
      <UserInfo>
        <DisplayName>Edmunds, Kevin</DisplayName>
        <AccountId>1748</AccountId>
        <AccountType/>
      </UserInfo>
      <UserInfo>
        <DisplayName>Jenkins, Nick</DisplayName>
        <AccountId>4864</AccountId>
        <AccountType/>
      </UserInfo>
      <UserInfo>
        <DisplayName>Broderick, Joe</DisplayName>
        <AccountId>887</AccountId>
        <AccountType/>
      </UserInfo>
      <UserInfo>
        <DisplayName>Kumar, Yogesh</DisplayName>
        <AccountId>4997</AccountId>
        <AccountType/>
      </UserInfo>
      <UserInfo>
        <DisplayName>Hennessee, Christopher</DisplayName>
        <AccountId>3398</AccountId>
        <AccountType/>
      </UserInfo>
      <UserInfo>
        <DisplayName>Stokes, Amber</DisplayName>
        <AccountId>5233</AccountId>
        <AccountType/>
      </UserInfo>
      <UserInfo>
        <DisplayName>Colli, Molly</DisplayName>
        <AccountId>5320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367DC633226F49BE6D5DEE68F86898" ma:contentTypeVersion="20" ma:contentTypeDescription="Create a new document." ma:contentTypeScope="" ma:versionID="c10bf4909eff6455ae877e323181cce7">
  <xsd:schema xmlns:xsd="http://www.w3.org/2001/XMLSchema" xmlns:xs="http://www.w3.org/2001/XMLSchema" xmlns:p="http://schemas.microsoft.com/office/2006/metadata/properties" xmlns:ns2="dce00748-86bf-4946-801f-91d4bcb094dd" xmlns:ns3="0a24cfba-c395-473a-8766-debb3843e575" targetNamespace="http://schemas.microsoft.com/office/2006/metadata/properties" ma:root="true" ma:fieldsID="cd61ce60c069d54159564831dcaadf92" ns2:_="" ns3:_="">
    <xsd:import namespace="dce00748-86bf-4946-801f-91d4bcb094dd"/>
    <xsd:import namespace="0a24cfba-c395-473a-8766-debb3843e575"/>
    <xsd:element name="properties">
      <xsd:complexType>
        <xsd:sequence>
          <xsd:element name="documentManagement">
            <xsd:complexType>
              <xsd:all>
                <xsd:element ref="ns2:Company_x0020_Name" minOccurs="0"/>
                <xsd:element ref="ns2:Operation" minOccurs="0"/>
                <xsd:element ref="ns2:Location_x0028_s_x0029_" minOccurs="0"/>
                <xsd:element ref="ns2:Functional_x0020_Area_x0020_Prefix" minOccurs="0"/>
                <xsd:element ref="ns2:Owner_x0028_s_x0029_" minOccurs="0"/>
                <xsd:element ref="ns2:Effective_x0020_Date" minOccurs="0"/>
                <xsd:element ref="ns2:Revised_x0020_Date" minOccurs="0"/>
                <xsd:element ref="ns2:Published_x0020_Date" minOccurs="0"/>
                <xsd:element ref="ns3:SharedWithUser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00748-86bf-4946-801f-91d4bcb094dd" elementFormDefault="qualified">
    <xsd:import namespace="http://schemas.microsoft.com/office/2006/documentManagement/types"/>
    <xsd:import namespace="http://schemas.microsoft.com/office/infopath/2007/PartnerControls"/>
    <xsd:element name="Company_x0020_Name" ma:index="4" nillable="true" ma:displayName="Company Name" ma:format="Dropdown" ma:internalName="Company_x0020_Name" ma:readOnly="false">
      <xsd:simpleType>
        <xsd:restriction base="dms:Choice">
          <xsd:enumeration value="BSA (Bridgestone Americas Inc.)"/>
          <xsd:enumeration value="BATO (Bridgestone Americas Tire Operations LLC.)"/>
          <xsd:enumeration value="BSRO (Bridgestone Americas Retail Operations LLC.)"/>
          <xsd:enumeration value="FSBP (Firestone Building Products LLC.)"/>
          <xsd:enumeration value="FSIP (Firestone Industrial Products LLC.)"/>
          <xsd:enumeration value="Other"/>
        </xsd:restriction>
      </xsd:simpleType>
    </xsd:element>
    <xsd:element name="Operation" ma:index="5" nillable="true" ma:displayName="Operation" ma:format="Dropdown" ma:internalName="Operation" ma:readOnly="false">
      <xsd:simpleType>
        <xsd:restriction base="dms:Choice">
          <xsd:enumeration value="BATB (Bridgestone Americas Tube Business)"/>
          <xsd:enumeration value="COO (Company Owned Operations)"/>
          <xsd:enumeration value="Distribution Centers"/>
          <xsd:enumeration value="Tire Operations"/>
        </xsd:restriction>
      </xsd:simpleType>
    </xsd:element>
    <xsd:element name="Location_x0028_s_x0029_" ma:index="6" nillable="true" ma:displayName="Location(s)" ma:internalName="Location_x0028_s_x0029_" ma:readOnly="false">
      <xsd:complexType>
        <xsd:complexContent>
          <xsd:extension base="dms:MultiChoice">
            <xsd:sequence>
              <xsd:element name="Value" maxOccurs="unbounded" minOccurs="0" nillable="true">
                <xsd:simpleType>
                  <xsd:restriction base="dms:Choice">
                    <xsd:enumeration value="BSA | All Locations (USA)"/>
                    <xsd:enumeration value="BATO | All Locations (USA)"/>
                    <xsd:enumeration value="BATO | BATB | Russellville, AR"/>
                    <xsd:enumeration value="BATO | COO | All Locations"/>
                    <xsd:enumeration value="BATO | COO | California only"/>
                    <xsd:enumeration value="BATO | COO | GCR Truck Tire Centers"/>
                    <xsd:enumeration value="BATO | COO | Speedco"/>
                    <xsd:enumeration value="BATO | COO | TDS (Tire Distribution Systems)"/>
                    <xsd:enumeration value="BATO | COO | Truck PM Plus"/>
                    <xsd:enumeration value="BATO | Distribution Centers | All Locations"/>
                    <xsd:enumeration value="BATO | Distribution Centers | Allentown, PA"/>
                    <xsd:enumeration value="BATO | Distribution Centers | Kapolei, HI"/>
                    <xsd:enumeration value="BATO | Distribution Centers | Jacksonville, FL"/>
                    <xsd:enumeration value="BATO | Distribution Centers | Lebanon, TN"/>
                    <xsd:enumeration value="BATO | Distribution Centers | Ontario, CA"/>
                    <xsd:enumeration value="BATO | Distribution Centers | Portland, OR"/>
                    <xsd:enumeration value="BATO | Distribution Centers | Roanoke, TX"/>
                    <xsd:enumeration value="BATO | Distribution Centers | Woodridge, IL"/>
                    <xsd:enumeration value="BATO | Tire Operations | All Locations"/>
                    <xsd:enumeration value="BATO | Tire Operations | Aiken, SC (ORR)"/>
                    <xsd:enumeration value="BATO | Tire Operations | Aiken, SC (PSR)"/>
                    <xsd:enumeration value="BATO | Tire Operations | Bloomington, IL"/>
                    <xsd:enumeration value="BATO | Tire Operations | Des Moines, IA"/>
                    <xsd:enumeration value="BATO | Tire Operations | LaVergne, TN"/>
                    <xsd:enumeration value="BATO | Tire Operations | Warren County, TN"/>
                    <xsd:enumeration value="BATO | Tire Operations | Wilson, NC"/>
                    <xsd:enumeration value="BSRO | All Locations"/>
                    <xsd:enumeration value="BSRO | California Only"/>
                    <xsd:enumeration value="CFNA | Brook Park, OH"/>
                    <xsd:enumeration value="FSBP | All locations (USA)"/>
                    <xsd:enumeration value="FSBP | Anoka, MN"/>
                    <xsd:enumeration value="FSBP | Beech Grove, IN"/>
                    <xsd:enumeration value="FSBP | Bristol, CT"/>
                    <xsd:enumeration value="FSBP | DeForest, WI"/>
                    <xsd:enumeration value="FSBP | Florence, KY"/>
                    <xsd:enumeration value="FSBP | Indianapolis, IN"/>
                    <xsd:enumeration value="FSBP | Jacksonville, FL"/>
                    <xsd:enumeration value="FSBP | Mount Joy, PA"/>
                    <xsd:enumeration value="FSBP | Tuscumbia, AL"/>
                    <xsd:enumeration value="FSBP | North Las Vegas, NV"/>
                    <xsd:enumeration value="FSBP | Plainfield, IN"/>
                    <xsd:enumeration value="FSBP | Prescott, AR"/>
                    <xsd:enumeration value="FSBP | Reno, NV"/>
                    <xsd:enumeration value="FSBP | Salt Lake City, UT"/>
                    <xsd:enumeration value="FSBP | Warren, MI"/>
                    <xsd:enumeration value="FSBP | Wellford, SC"/>
                    <xsd:enumeration value="FSBP | Youngwood, PA"/>
                    <xsd:enumeration value="FSFT | Kings Mountain, NC"/>
                    <xsd:enumeration value="FSIP | All locations (USA)"/>
                    <xsd:enumeration value="FSIP | Dyersburg, TN"/>
                    <xsd:enumeration value="FSIP | Fishers, IN"/>
                    <xsd:enumeration value="FSIP | Indianapolis, IN"/>
                    <xsd:enumeration value="FSIP | Williamsburg, KY"/>
                  </xsd:restriction>
                </xsd:simpleType>
              </xsd:element>
            </xsd:sequence>
          </xsd:extension>
        </xsd:complexContent>
      </xsd:complexType>
    </xsd:element>
    <xsd:element name="Functional_x0020_Area_x0020_Prefix" ma:index="7" nillable="true" ma:displayName="Functional Area Prefix" ma:format="Dropdown" ma:internalName="Functional_x0020_Area_x0020_Prefix" ma:readOnly="false">
      <xsd:simpleType>
        <xsd:restriction base="dms:Choice">
          <xsd:enumeration value="LE (Legal)"/>
          <xsd:enumeration value="CM (Communications)"/>
          <xsd:enumeration value="FI (Finance)"/>
          <xsd:enumeration value="HR (Human Resources)"/>
          <xsd:enumeration value="IT (Information Technology)"/>
          <xsd:enumeration value="SE (Corporate Security)"/>
          <xsd:enumeration value="TV (Travel)"/>
          <xsd:enumeration value="QA (Quality Assurance)"/>
          <xsd:enumeration value="EA (Environmental Affairs)"/>
          <xsd:enumeration value="Other"/>
        </xsd:restriction>
      </xsd:simpleType>
    </xsd:element>
    <xsd:element name="Owner_x0028_s_x0029_" ma:index="8" nillable="true" ma:displayName="Owner(s)" ma:list="UserInfo" ma:SharePointGroup="0" ma:internalName="Owner_x0028_s_x0029_"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ffective_x0020_Date" ma:index="9" nillable="true" ma:displayName="Effective Date" ma:format="DateOnly" ma:internalName="Effective_x0020_Date" ma:readOnly="false">
      <xsd:simpleType>
        <xsd:restriction base="dms:DateTime"/>
      </xsd:simpleType>
    </xsd:element>
    <xsd:element name="Revised_x0020_Date" ma:index="10" nillable="true" ma:displayName="Revised Date" ma:format="DateOnly" ma:internalName="Revised_x0020_Date" ma:readOnly="false">
      <xsd:simpleType>
        <xsd:restriction base="dms:DateTime"/>
      </xsd:simpleType>
    </xsd:element>
    <xsd:element name="Published_x0020_Date" ma:index="11" nillable="true" ma:displayName="Published Date" ma:format="DateOnly" ma:internalName="Published_x0020_Date" ma:readOnly="false">
      <xsd:simpleType>
        <xsd:restriction base="dms:DateTime"/>
      </xsd:simpleType>
    </xsd:element>
    <xsd:element name="Category" ma:index="17" nillable="true" ma:displayName="Category" ma:format="Dropdown" ma:internalName="Category">
      <xsd:simpleType>
        <xsd:restriction base="dms:Choice">
          <xsd:enumeration value="Code of Conduct and Behaviors"/>
          <xsd:enumeration value="Brand Identity &amp; Marketing"/>
          <xsd:enumeration value="Financial Accounting &amp; Governance"/>
          <xsd:enumeration value="Information and Technology Usage"/>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0a24cfba-c395-473a-8766-debb3843e575"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3" ma:displayName="Policy ID"/>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A778CA-11A6-493C-A2B8-B0C854EF09D2}">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0a24cfba-c395-473a-8766-debb3843e575"/>
    <ds:schemaRef ds:uri="http://www.w3.org/XML/1998/namespace"/>
    <ds:schemaRef ds:uri="dce00748-86bf-4946-801f-91d4bcb094d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0A988A0-E44A-49D6-AE02-F6CF48433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00748-86bf-4946-801f-91d4bcb094dd"/>
    <ds:schemaRef ds:uri="0a24cfba-c395-473a-8766-debb3843e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6114C1-E633-4C67-A4EA-EA05174931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Bridgestone Global Presentation PPT Template 16x9</Template>
  <TotalTime>0</TotalTime>
  <Words>374</Words>
  <Application>Microsoft Office PowerPoint</Application>
  <PresentationFormat>On-screen Show (4:3)</PresentationFormat>
  <Paragraphs>42</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meiryo UI</vt:lpstr>
      <vt:lpstr>ＭＳ Ｐゴシック</vt:lpstr>
      <vt:lpstr>aleo</vt:lpstr>
      <vt:lpstr>Arial</vt:lpstr>
      <vt:lpstr>Arial Black</vt:lpstr>
      <vt:lpstr>Calibri</vt:lpstr>
      <vt:lpstr>gibson</vt:lpstr>
      <vt:lpstr>2_Custom Design</vt:lpstr>
      <vt:lpstr>Custom Design</vt:lpstr>
      <vt:lpstr>Getting Your Tires Ready to Roll Again</vt:lpstr>
      <vt:lpstr>Agenda</vt:lpstr>
      <vt:lpstr>BEST PRACTICES for TIRE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TIRE WEAR EXAMPLES</vt:lpstr>
      <vt:lpstr>PowerPoint Presentation</vt:lpstr>
      <vt:lpstr>PowerPoint Presentation</vt:lpstr>
      <vt:lpstr>PowerPoint Presentation</vt:lpstr>
      <vt:lpstr>PowerPoint Presentation</vt:lpstr>
      <vt:lpstr>PowerPoint Presentation</vt:lpstr>
      <vt:lpstr>PowerPoint Presentation</vt:lpstr>
      <vt:lpstr>Questions?  YorkBrad@bfusa.com (615) 424-7869</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2019-02-09T16:00:37Z</dcterms:created>
  <dcterms:modified xsi:type="dcterms:W3CDTF">2020-07-14T15:47:24Z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0x0101007E367DC633226F49BE6D5DEE68F86898</vt:lpwstr>
  </property>
</Properties>
</file>