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2" r:id="rId4"/>
    <p:sldId id="260" r:id="rId5"/>
    <p:sldId id="276" r:id="rId6"/>
    <p:sldId id="283" r:id="rId7"/>
    <p:sldId id="262" r:id="rId8"/>
    <p:sldId id="284" r:id="rId9"/>
    <p:sldId id="286" r:id="rId10"/>
    <p:sldId id="280" r:id="rId11"/>
    <p:sldId id="288" r:id="rId12"/>
    <p:sldId id="289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000"/>
    <a:srgbClr val="FF00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9205" autoAdjust="0"/>
  </p:normalViewPr>
  <p:slideViewPr>
    <p:cSldViewPr snapToGrid="0">
      <p:cViewPr>
        <p:scale>
          <a:sx n="66" d="100"/>
          <a:sy n="66" d="100"/>
        </p:scale>
        <p:origin x="668" y="-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6DF358-3CB3-444A-A4CE-478990B1F929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E21B184-BD16-47BC-90F9-A00EB1B447F9}">
      <dgm:prSet/>
      <dgm:spPr/>
      <dgm:t>
        <a:bodyPr/>
        <a:lstStyle/>
        <a:p>
          <a:r>
            <a:rPr lang="en-US" dirty="0"/>
            <a:t>Defining distracted driving</a:t>
          </a:r>
        </a:p>
      </dgm:t>
    </dgm:pt>
    <dgm:pt modelId="{2ACF9A96-F1C4-4BA0-B44F-CFF77FF2BBB4}" type="parTrans" cxnId="{F26B2384-42AD-4532-A3FB-F77DE1321FBA}">
      <dgm:prSet/>
      <dgm:spPr/>
      <dgm:t>
        <a:bodyPr/>
        <a:lstStyle/>
        <a:p>
          <a:endParaRPr lang="en-US"/>
        </a:p>
      </dgm:t>
    </dgm:pt>
    <dgm:pt modelId="{823D9F5C-A953-4C90-AFD1-D4DD368AB4A4}" type="sibTrans" cxnId="{F26B2384-42AD-4532-A3FB-F77DE1321FBA}">
      <dgm:prSet/>
      <dgm:spPr/>
      <dgm:t>
        <a:bodyPr/>
        <a:lstStyle/>
        <a:p>
          <a:endParaRPr lang="en-US"/>
        </a:p>
      </dgm:t>
    </dgm:pt>
    <dgm:pt modelId="{43282C3B-DC89-4336-8FC8-DA1891DF901E}">
      <dgm:prSet/>
      <dgm:spPr/>
      <dgm:t>
        <a:bodyPr/>
        <a:lstStyle/>
        <a:p>
          <a:r>
            <a:rPr lang="en-US" dirty="0"/>
            <a:t>Types of distractions</a:t>
          </a:r>
        </a:p>
      </dgm:t>
    </dgm:pt>
    <dgm:pt modelId="{A80E5B91-ABC4-4FF7-B1EE-AE59CBDDBE0F}" type="parTrans" cxnId="{B0D119A6-59EB-4F2E-9841-AF0028223012}">
      <dgm:prSet/>
      <dgm:spPr/>
      <dgm:t>
        <a:bodyPr/>
        <a:lstStyle/>
        <a:p>
          <a:endParaRPr lang="en-US"/>
        </a:p>
      </dgm:t>
    </dgm:pt>
    <dgm:pt modelId="{246F6A29-20C7-4D0C-950B-E9B97431D38A}" type="sibTrans" cxnId="{B0D119A6-59EB-4F2E-9841-AF0028223012}">
      <dgm:prSet/>
      <dgm:spPr/>
      <dgm:t>
        <a:bodyPr/>
        <a:lstStyle/>
        <a:p>
          <a:endParaRPr lang="en-US"/>
        </a:p>
      </dgm:t>
    </dgm:pt>
    <dgm:pt modelId="{7317AC3C-13C2-4A6A-B6A6-49037E7A57D1}">
      <dgm:prSet/>
      <dgm:spPr/>
      <dgm:t>
        <a:bodyPr/>
        <a:lstStyle/>
        <a:p>
          <a:r>
            <a:rPr lang="en-US" dirty="0"/>
            <a:t>Effects of distractions</a:t>
          </a:r>
        </a:p>
      </dgm:t>
    </dgm:pt>
    <dgm:pt modelId="{E48571BA-FC4C-47E6-BBCA-AEF4E9A6C33C}" type="parTrans" cxnId="{A23A9AEA-E237-4796-BDA7-D348ED699A02}">
      <dgm:prSet/>
      <dgm:spPr/>
      <dgm:t>
        <a:bodyPr/>
        <a:lstStyle/>
        <a:p>
          <a:endParaRPr lang="en-US"/>
        </a:p>
      </dgm:t>
    </dgm:pt>
    <dgm:pt modelId="{61B602B9-C8AE-4EC9-B690-B87C4A8205D0}" type="sibTrans" cxnId="{A23A9AEA-E237-4796-BDA7-D348ED699A02}">
      <dgm:prSet/>
      <dgm:spPr/>
      <dgm:t>
        <a:bodyPr/>
        <a:lstStyle/>
        <a:p>
          <a:endParaRPr lang="en-US"/>
        </a:p>
      </dgm:t>
    </dgm:pt>
    <dgm:pt modelId="{FA630C74-2D36-43D5-B9A9-35170738F0BA}">
      <dgm:prSet/>
      <dgm:spPr/>
      <dgm:t>
        <a:bodyPr/>
        <a:lstStyle/>
        <a:p>
          <a:r>
            <a:rPr lang="en-US" dirty="0"/>
            <a:t>Best Practices</a:t>
          </a:r>
        </a:p>
      </dgm:t>
    </dgm:pt>
    <dgm:pt modelId="{4DB0AA9C-2CAE-41E4-B5AA-C890A28A7CEB}" type="parTrans" cxnId="{7841AE5C-EC7A-4A6B-9191-7CFFC82CF84B}">
      <dgm:prSet/>
      <dgm:spPr/>
      <dgm:t>
        <a:bodyPr/>
        <a:lstStyle/>
        <a:p>
          <a:endParaRPr lang="en-US"/>
        </a:p>
      </dgm:t>
    </dgm:pt>
    <dgm:pt modelId="{D271798D-14F3-46F1-A064-BEB3BF73573C}" type="sibTrans" cxnId="{7841AE5C-EC7A-4A6B-9191-7CFFC82CF84B}">
      <dgm:prSet/>
      <dgm:spPr/>
      <dgm:t>
        <a:bodyPr/>
        <a:lstStyle/>
        <a:p>
          <a:endParaRPr lang="en-US"/>
        </a:p>
      </dgm:t>
    </dgm:pt>
    <dgm:pt modelId="{EE4ED8F4-844B-4787-83BB-717049BEF358}" type="pres">
      <dgm:prSet presAssocID="{536DF358-3CB3-444A-A4CE-478990B1F929}" presName="outerComposite" presStyleCnt="0">
        <dgm:presLayoutVars>
          <dgm:chMax val="5"/>
          <dgm:dir/>
          <dgm:resizeHandles val="exact"/>
        </dgm:presLayoutVars>
      </dgm:prSet>
      <dgm:spPr/>
    </dgm:pt>
    <dgm:pt modelId="{7BBE766E-7F4D-4DE4-AC54-FF916C5EC958}" type="pres">
      <dgm:prSet presAssocID="{536DF358-3CB3-444A-A4CE-478990B1F929}" presName="dummyMaxCanvas" presStyleCnt="0">
        <dgm:presLayoutVars/>
      </dgm:prSet>
      <dgm:spPr/>
    </dgm:pt>
    <dgm:pt modelId="{4969E83D-375B-4870-A62B-40CD1C6DD0D7}" type="pres">
      <dgm:prSet presAssocID="{536DF358-3CB3-444A-A4CE-478990B1F929}" presName="FourNodes_1" presStyleLbl="node1" presStyleIdx="0" presStyleCnt="4">
        <dgm:presLayoutVars>
          <dgm:bulletEnabled val="1"/>
        </dgm:presLayoutVars>
      </dgm:prSet>
      <dgm:spPr/>
    </dgm:pt>
    <dgm:pt modelId="{D4496AD5-C338-4B06-8890-50A8B5F91F74}" type="pres">
      <dgm:prSet presAssocID="{536DF358-3CB3-444A-A4CE-478990B1F929}" presName="FourNodes_2" presStyleLbl="node1" presStyleIdx="1" presStyleCnt="4">
        <dgm:presLayoutVars>
          <dgm:bulletEnabled val="1"/>
        </dgm:presLayoutVars>
      </dgm:prSet>
      <dgm:spPr/>
    </dgm:pt>
    <dgm:pt modelId="{3997D082-9016-4E3B-93C1-399C28A78AEC}" type="pres">
      <dgm:prSet presAssocID="{536DF358-3CB3-444A-A4CE-478990B1F929}" presName="FourNodes_3" presStyleLbl="node1" presStyleIdx="2" presStyleCnt="4">
        <dgm:presLayoutVars>
          <dgm:bulletEnabled val="1"/>
        </dgm:presLayoutVars>
      </dgm:prSet>
      <dgm:spPr/>
    </dgm:pt>
    <dgm:pt modelId="{9A20BD1F-E266-4C1D-9DC2-6904CF8B61DA}" type="pres">
      <dgm:prSet presAssocID="{536DF358-3CB3-444A-A4CE-478990B1F929}" presName="FourNodes_4" presStyleLbl="node1" presStyleIdx="3" presStyleCnt="4">
        <dgm:presLayoutVars>
          <dgm:bulletEnabled val="1"/>
        </dgm:presLayoutVars>
      </dgm:prSet>
      <dgm:spPr/>
    </dgm:pt>
    <dgm:pt modelId="{AE5DF51A-3552-4A52-98E2-98C0D0A35324}" type="pres">
      <dgm:prSet presAssocID="{536DF358-3CB3-444A-A4CE-478990B1F929}" presName="FourConn_1-2" presStyleLbl="fgAccFollowNode1" presStyleIdx="0" presStyleCnt="3">
        <dgm:presLayoutVars>
          <dgm:bulletEnabled val="1"/>
        </dgm:presLayoutVars>
      </dgm:prSet>
      <dgm:spPr/>
    </dgm:pt>
    <dgm:pt modelId="{DFA55706-09AE-4FBD-A270-84F1A31095D1}" type="pres">
      <dgm:prSet presAssocID="{536DF358-3CB3-444A-A4CE-478990B1F929}" presName="FourConn_2-3" presStyleLbl="fgAccFollowNode1" presStyleIdx="1" presStyleCnt="3">
        <dgm:presLayoutVars>
          <dgm:bulletEnabled val="1"/>
        </dgm:presLayoutVars>
      </dgm:prSet>
      <dgm:spPr/>
    </dgm:pt>
    <dgm:pt modelId="{456D34D5-C979-41CE-8CA3-47CFC1269E51}" type="pres">
      <dgm:prSet presAssocID="{536DF358-3CB3-444A-A4CE-478990B1F929}" presName="FourConn_3-4" presStyleLbl="fgAccFollowNode1" presStyleIdx="2" presStyleCnt="3">
        <dgm:presLayoutVars>
          <dgm:bulletEnabled val="1"/>
        </dgm:presLayoutVars>
      </dgm:prSet>
      <dgm:spPr/>
    </dgm:pt>
    <dgm:pt modelId="{F52C71EE-9DB5-4580-8ADE-CB36531A3BED}" type="pres">
      <dgm:prSet presAssocID="{536DF358-3CB3-444A-A4CE-478990B1F929}" presName="FourNodes_1_text" presStyleLbl="node1" presStyleIdx="3" presStyleCnt="4">
        <dgm:presLayoutVars>
          <dgm:bulletEnabled val="1"/>
        </dgm:presLayoutVars>
      </dgm:prSet>
      <dgm:spPr/>
    </dgm:pt>
    <dgm:pt modelId="{E811041F-0C20-402B-A9EE-B1D73CEF6811}" type="pres">
      <dgm:prSet presAssocID="{536DF358-3CB3-444A-A4CE-478990B1F929}" presName="FourNodes_2_text" presStyleLbl="node1" presStyleIdx="3" presStyleCnt="4">
        <dgm:presLayoutVars>
          <dgm:bulletEnabled val="1"/>
        </dgm:presLayoutVars>
      </dgm:prSet>
      <dgm:spPr/>
    </dgm:pt>
    <dgm:pt modelId="{84F9DB24-6D33-4D83-A329-13A3C4D44C78}" type="pres">
      <dgm:prSet presAssocID="{536DF358-3CB3-444A-A4CE-478990B1F929}" presName="FourNodes_3_text" presStyleLbl="node1" presStyleIdx="3" presStyleCnt="4">
        <dgm:presLayoutVars>
          <dgm:bulletEnabled val="1"/>
        </dgm:presLayoutVars>
      </dgm:prSet>
      <dgm:spPr/>
    </dgm:pt>
    <dgm:pt modelId="{9E6920EB-75BA-429A-9C61-6F3F756A1CBD}" type="pres">
      <dgm:prSet presAssocID="{536DF358-3CB3-444A-A4CE-478990B1F929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A44FC00-578D-4184-9871-5F8617CCCF3A}" type="presOf" srcId="{43282C3B-DC89-4336-8FC8-DA1891DF901E}" destId="{E811041F-0C20-402B-A9EE-B1D73CEF6811}" srcOrd="1" destOrd="0" presId="urn:microsoft.com/office/officeart/2005/8/layout/vProcess5"/>
    <dgm:cxn modelId="{CE77493C-B025-4DA0-8006-293BD1FAF473}" type="presOf" srcId="{246F6A29-20C7-4D0C-950B-E9B97431D38A}" destId="{DFA55706-09AE-4FBD-A270-84F1A31095D1}" srcOrd="0" destOrd="0" presId="urn:microsoft.com/office/officeart/2005/8/layout/vProcess5"/>
    <dgm:cxn modelId="{07DF3740-F5B7-47DC-BF71-A4D3A04CD24E}" type="presOf" srcId="{61B602B9-C8AE-4EC9-B690-B87C4A8205D0}" destId="{456D34D5-C979-41CE-8CA3-47CFC1269E51}" srcOrd="0" destOrd="0" presId="urn:microsoft.com/office/officeart/2005/8/layout/vProcess5"/>
    <dgm:cxn modelId="{7841AE5C-EC7A-4A6B-9191-7CFFC82CF84B}" srcId="{536DF358-3CB3-444A-A4CE-478990B1F929}" destId="{FA630C74-2D36-43D5-B9A9-35170738F0BA}" srcOrd="3" destOrd="0" parTransId="{4DB0AA9C-2CAE-41E4-B5AA-C890A28A7CEB}" sibTransId="{D271798D-14F3-46F1-A064-BEB3BF73573C}"/>
    <dgm:cxn modelId="{08762541-AAF2-4E2C-8EF5-9D6184DDD370}" type="presOf" srcId="{536DF358-3CB3-444A-A4CE-478990B1F929}" destId="{EE4ED8F4-844B-4787-83BB-717049BEF358}" srcOrd="0" destOrd="0" presId="urn:microsoft.com/office/officeart/2005/8/layout/vProcess5"/>
    <dgm:cxn modelId="{A02A6B49-C4F9-4951-B825-E64D60077B35}" type="presOf" srcId="{43282C3B-DC89-4336-8FC8-DA1891DF901E}" destId="{D4496AD5-C338-4B06-8890-50A8B5F91F74}" srcOrd="0" destOrd="0" presId="urn:microsoft.com/office/officeart/2005/8/layout/vProcess5"/>
    <dgm:cxn modelId="{5C28D97B-28E8-44C4-9EFD-6136A11BD6E1}" type="presOf" srcId="{0E21B184-BD16-47BC-90F9-A00EB1B447F9}" destId="{F52C71EE-9DB5-4580-8ADE-CB36531A3BED}" srcOrd="1" destOrd="0" presId="urn:microsoft.com/office/officeart/2005/8/layout/vProcess5"/>
    <dgm:cxn modelId="{F26B2384-42AD-4532-A3FB-F77DE1321FBA}" srcId="{536DF358-3CB3-444A-A4CE-478990B1F929}" destId="{0E21B184-BD16-47BC-90F9-A00EB1B447F9}" srcOrd="0" destOrd="0" parTransId="{2ACF9A96-F1C4-4BA0-B44F-CFF77FF2BBB4}" sibTransId="{823D9F5C-A953-4C90-AFD1-D4DD368AB4A4}"/>
    <dgm:cxn modelId="{F75DE089-4368-498A-AFC9-3EB83B00A82D}" type="presOf" srcId="{0E21B184-BD16-47BC-90F9-A00EB1B447F9}" destId="{4969E83D-375B-4870-A62B-40CD1C6DD0D7}" srcOrd="0" destOrd="0" presId="urn:microsoft.com/office/officeart/2005/8/layout/vProcess5"/>
    <dgm:cxn modelId="{B0D119A6-59EB-4F2E-9841-AF0028223012}" srcId="{536DF358-3CB3-444A-A4CE-478990B1F929}" destId="{43282C3B-DC89-4336-8FC8-DA1891DF901E}" srcOrd="1" destOrd="0" parTransId="{A80E5B91-ABC4-4FF7-B1EE-AE59CBDDBE0F}" sibTransId="{246F6A29-20C7-4D0C-950B-E9B97431D38A}"/>
    <dgm:cxn modelId="{8DEC8FC3-0129-4010-8B43-C80457D85F40}" type="presOf" srcId="{7317AC3C-13C2-4A6A-B6A6-49037E7A57D1}" destId="{84F9DB24-6D33-4D83-A329-13A3C4D44C78}" srcOrd="1" destOrd="0" presId="urn:microsoft.com/office/officeart/2005/8/layout/vProcess5"/>
    <dgm:cxn modelId="{D0F158CB-8103-44D8-91DF-5E1E19129917}" type="presOf" srcId="{FA630C74-2D36-43D5-B9A9-35170738F0BA}" destId="{9A20BD1F-E266-4C1D-9DC2-6904CF8B61DA}" srcOrd="0" destOrd="0" presId="urn:microsoft.com/office/officeart/2005/8/layout/vProcess5"/>
    <dgm:cxn modelId="{0B2F38CE-5F8E-478D-A1E5-896E58362C80}" type="presOf" srcId="{FA630C74-2D36-43D5-B9A9-35170738F0BA}" destId="{9E6920EB-75BA-429A-9C61-6F3F756A1CBD}" srcOrd="1" destOrd="0" presId="urn:microsoft.com/office/officeart/2005/8/layout/vProcess5"/>
    <dgm:cxn modelId="{DA75BCDA-B16B-4A26-8CAB-ACFE018797A1}" type="presOf" srcId="{823D9F5C-A953-4C90-AFD1-D4DD368AB4A4}" destId="{AE5DF51A-3552-4A52-98E2-98C0D0A35324}" srcOrd="0" destOrd="0" presId="urn:microsoft.com/office/officeart/2005/8/layout/vProcess5"/>
    <dgm:cxn modelId="{A23A9AEA-E237-4796-BDA7-D348ED699A02}" srcId="{536DF358-3CB3-444A-A4CE-478990B1F929}" destId="{7317AC3C-13C2-4A6A-B6A6-49037E7A57D1}" srcOrd="2" destOrd="0" parTransId="{E48571BA-FC4C-47E6-BBCA-AEF4E9A6C33C}" sibTransId="{61B602B9-C8AE-4EC9-B690-B87C4A8205D0}"/>
    <dgm:cxn modelId="{6B6F10F5-893A-438B-88E5-DE246A37B0EF}" type="presOf" srcId="{7317AC3C-13C2-4A6A-B6A6-49037E7A57D1}" destId="{3997D082-9016-4E3B-93C1-399C28A78AEC}" srcOrd="0" destOrd="0" presId="urn:microsoft.com/office/officeart/2005/8/layout/vProcess5"/>
    <dgm:cxn modelId="{3244A05E-A9D1-4F53-A441-EE9B68F73402}" type="presParOf" srcId="{EE4ED8F4-844B-4787-83BB-717049BEF358}" destId="{7BBE766E-7F4D-4DE4-AC54-FF916C5EC958}" srcOrd="0" destOrd="0" presId="urn:microsoft.com/office/officeart/2005/8/layout/vProcess5"/>
    <dgm:cxn modelId="{5197AC30-64B6-4CB1-B683-B7D920BD4131}" type="presParOf" srcId="{EE4ED8F4-844B-4787-83BB-717049BEF358}" destId="{4969E83D-375B-4870-A62B-40CD1C6DD0D7}" srcOrd="1" destOrd="0" presId="urn:microsoft.com/office/officeart/2005/8/layout/vProcess5"/>
    <dgm:cxn modelId="{454278A7-63B2-487E-B8C3-2DF338350EF1}" type="presParOf" srcId="{EE4ED8F4-844B-4787-83BB-717049BEF358}" destId="{D4496AD5-C338-4B06-8890-50A8B5F91F74}" srcOrd="2" destOrd="0" presId="urn:microsoft.com/office/officeart/2005/8/layout/vProcess5"/>
    <dgm:cxn modelId="{D4380694-1AC1-48F0-8B31-AC8FFD42F9A6}" type="presParOf" srcId="{EE4ED8F4-844B-4787-83BB-717049BEF358}" destId="{3997D082-9016-4E3B-93C1-399C28A78AEC}" srcOrd="3" destOrd="0" presId="urn:microsoft.com/office/officeart/2005/8/layout/vProcess5"/>
    <dgm:cxn modelId="{A90E2BEF-3C6B-40EF-9E92-8692062A21BD}" type="presParOf" srcId="{EE4ED8F4-844B-4787-83BB-717049BEF358}" destId="{9A20BD1F-E266-4C1D-9DC2-6904CF8B61DA}" srcOrd="4" destOrd="0" presId="urn:microsoft.com/office/officeart/2005/8/layout/vProcess5"/>
    <dgm:cxn modelId="{514BFB2D-C95C-412E-82BA-EF15FE4E6DAB}" type="presParOf" srcId="{EE4ED8F4-844B-4787-83BB-717049BEF358}" destId="{AE5DF51A-3552-4A52-98E2-98C0D0A35324}" srcOrd="5" destOrd="0" presId="urn:microsoft.com/office/officeart/2005/8/layout/vProcess5"/>
    <dgm:cxn modelId="{BCED0803-1D17-4292-8509-E2690E2A9B41}" type="presParOf" srcId="{EE4ED8F4-844B-4787-83BB-717049BEF358}" destId="{DFA55706-09AE-4FBD-A270-84F1A31095D1}" srcOrd="6" destOrd="0" presId="urn:microsoft.com/office/officeart/2005/8/layout/vProcess5"/>
    <dgm:cxn modelId="{FE03C3C5-8D00-4DF5-97A4-D7827E2C7824}" type="presParOf" srcId="{EE4ED8F4-844B-4787-83BB-717049BEF358}" destId="{456D34D5-C979-41CE-8CA3-47CFC1269E51}" srcOrd="7" destOrd="0" presId="urn:microsoft.com/office/officeart/2005/8/layout/vProcess5"/>
    <dgm:cxn modelId="{F73A0766-F806-49EE-931F-518AFF935F1F}" type="presParOf" srcId="{EE4ED8F4-844B-4787-83BB-717049BEF358}" destId="{F52C71EE-9DB5-4580-8ADE-CB36531A3BED}" srcOrd="8" destOrd="0" presId="urn:microsoft.com/office/officeart/2005/8/layout/vProcess5"/>
    <dgm:cxn modelId="{94199895-C83E-4F84-BEC4-F8FA8C24EA93}" type="presParOf" srcId="{EE4ED8F4-844B-4787-83BB-717049BEF358}" destId="{E811041F-0C20-402B-A9EE-B1D73CEF6811}" srcOrd="9" destOrd="0" presId="urn:microsoft.com/office/officeart/2005/8/layout/vProcess5"/>
    <dgm:cxn modelId="{B48D5D87-FCC3-420E-8A53-2D7543CC56F5}" type="presParOf" srcId="{EE4ED8F4-844B-4787-83BB-717049BEF358}" destId="{84F9DB24-6D33-4D83-A329-13A3C4D44C78}" srcOrd="10" destOrd="0" presId="urn:microsoft.com/office/officeart/2005/8/layout/vProcess5"/>
    <dgm:cxn modelId="{5BBBCB40-8648-428E-8759-EC077B4C1C83}" type="presParOf" srcId="{EE4ED8F4-844B-4787-83BB-717049BEF358}" destId="{9E6920EB-75BA-429A-9C61-6F3F756A1CB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62C9A0-B299-43B5-9525-5170884F48B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2" csCatId="colorful" phldr="1"/>
      <dgm:spPr/>
      <dgm:t>
        <a:bodyPr/>
        <a:lstStyle/>
        <a:p>
          <a:endParaRPr lang="en-US"/>
        </a:p>
      </dgm:t>
    </dgm:pt>
    <dgm:pt modelId="{D33B2CB4-42F4-441E-8DD7-C999285C57BB}">
      <dgm:prSet/>
      <dgm:spPr/>
      <dgm:t>
        <a:bodyPr/>
        <a:lstStyle/>
        <a:p>
          <a:r>
            <a:rPr lang="en-US" b="1"/>
            <a:t>Visual</a:t>
          </a:r>
          <a:r>
            <a:rPr lang="en-US"/>
            <a:t> </a:t>
          </a:r>
          <a:r>
            <a:rPr lang="en-US" b="1"/>
            <a:t>Distraction</a:t>
          </a:r>
          <a:r>
            <a:rPr lang="en-US"/>
            <a:t>: Something that requires your eyes to leave the roadway for any period of time.</a:t>
          </a:r>
        </a:p>
      </dgm:t>
    </dgm:pt>
    <dgm:pt modelId="{2E25B6BB-6B0E-45BA-B5C1-089F85055937}" type="parTrans" cxnId="{65E9C802-1BE3-4B9A-BDF9-1F8472856763}">
      <dgm:prSet/>
      <dgm:spPr/>
      <dgm:t>
        <a:bodyPr/>
        <a:lstStyle/>
        <a:p>
          <a:endParaRPr lang="en-US"/>
        </a:p>
      </dgm:t>
    </dgm:pt>
    <dgm:pt modelId="{3DC8B693-39DE-4554-B3A2-BC0034DB5BBB}" type="sibTrans" cxnId="{65E9C802-1BE3-4B9A-BDF9-1F8472856763}">
      <dgm:prSet/>
      <dgm:spPr/>
      <dgm:t>
        <a:bodyPr/>
        <a:lstStyle/>
        <a:p>
          <a:endParaRPr lang="en-US"/>
        </a:p>
      </dgm:t>
    </dgm:pt>
    <dgm:pt modelId="{563BC75A-67EA-4306-A574-14C5AA3834C2}">
      <dgm:prSet/>
      <dgm:spPr/>
      <dgm:t>
        <a:bodyPr/>
        <a:lstStyle/>
        <a:p>
          <a:r>
            <a:rPr lang="en-US" b="1"/>
            <a:t>Manual</a:t>
          </a:r>
          <a:r>
            <a:rPr lang="en-US"/>
            <a:t> </a:t>
          </a:r>
          <a:r>
            <a:rPr lang="en-US" b="1"/>
            <a:t>Distraction</a:t>
          </a:r>
          <a:r>
            <a:rPr lang="en-US"/>
            <a:t>: Task that requires the driver to remove hand(s) from the steering wheel to complete.</a:t>
          </a:r>
        </a:p>
      </dgm:t>
    </dgm:pt>
    <dgm:pt modelId="{8B95FBA2-3AF6-4AF7-B0AF-62DF7694ED2D}" type="parTrans" cxnId="{68740198-E41B-4D7B-A422-2ABCE8AAACE7}">
      <dgm:prSet/>
      <dgm:spPr/>
      <dgm:t>
        <a:bodyPr/>
        <a:lstStyle/>
        <a:p>
          <a:endParaRPr lang="en-US"/>
        </a:p>
      </dgm:t>
    </dgm:pt>
    <dgm:pt modelId="{769EADF2-B704-410F-8707-47BC9EAC5B67}" type="sibTrans" cxnId="{68740198-E41B-4D7B-A422-2ABCE8AAACE7}">
      <dgm:prSet/>
      <dgm:spPr/>
      <dgm:t>
        <a:bodyPr/>
        <a:lstStyle/>
        <a:p>
          <a:endParaRPr lang="en-US"/>
        </a:p>
      </dgm:t>
    </dgm:pt>
    <dgm:pt modelId="{EF82FB1F-6C15-49CF-A652-E182B0C2BDE1}">
      <dgm:prSet/>
      <dgm:spPr/>
      <dgm:t>
        <a:bodyPr/>
        <a:lstStyle/>
        <a:p>
          <a:r>
            <a:rPr lang="en-US" b="1"/>
            <a:t>Cognitive</a:t>
          </a:r>
          <a:r>
            <a:rPr lang="en-US"/>
            <a:t> </a:t>
          </a:r>
          <a:r>
            <a:rPr lang="en-US" b="1"/>
            <a:t>Distraction</a:t>
          </a:r>
          <a:r>
            <a:rPr lang="en-US"/>
            <a:t>: Any task requiring mental attention that leads to less focus on driving. </a:t>
          </a:r>
        </a:p>
      </dgm:t>
    </dgm:pt>
    <dgm:pt modelId="{85A9B442-BDF2-4293-9754-1C942D7CC818}" type="parTrans" cxnId="{78D8F61F-9286-4323-AFDF-CAF68F5E0CED}">
      <dgm:prSet/>
      <dgm:spPr/>
      <dgm:t>
        <a:bodyPr/>
        <a:lstStyle/>
        <a:p>
          <a:endParaRPr lang="en-US"/>
        </a:p>
      </dgm:t>
    </dgm:pt>
    <dgm:pt modelId="{D2A3E978-445F-4AB2-8BD2-16E39FC0D0C7}" type="sibTrans" cxnId="{78D8F61F-9286-4323-AFDF-CAF68F5E0CED}">
      <dgm:prSet/>
      <dgm:spPr/>
      <dgm:t>
        <a:bodyPr/>
        <a:lstStyle/>
        <a:p>
          <a:endParaRPr lang="en-US"/>
        </a:p>
      </dgm:t>
    </dgm:pt>
    <dgm:pt modelId="{809C1B52-F845-461C-BC74-F1D17F469D01}" type="pres">
      <dgm:prSet presAssocID="{0362C9A0-B299-43B5-9525-5170884F48BB}" presName="root" presStyleCnt="0">
        <dgm:presLayoutVars>
          <dgm:dir/>
          <dgm:resizeHandles val="exact"/>
        </dgm:presLayoutVars>
      </dgm:prSet>
      <dgm:spPr/>
    </dgm:pt>
    <dgm:pt modelId="{5C614220-7C8F-4882-9958-B4465BE66A49}" type="pres">
      <dgm:prSet presAssocID="{D33B2CB4-42F4-441E-8DD7-C999285C57BB}" presName="compNode" presStyleCnt="0"/>
      <dgm:spPr/>
    </dgm:pt>
    <dgm:pt modelId="{CA121842-DBA0-4D12-9A13-883B0283C9C7}" type="pres">
      <dgm:prSet presAssocID="{D33B2CB4-42F4-441E-8DD7-C999285C57BB}" presName="bgRect" presStyleLbl="bgShp" presStyleIdx="0" presStyleCnt="3" custLinFactNeighborY="-1529"/>
      <dgm:spPr>
        <a:solidFill>
          <a:schemeClr val="accent2">
            <a:lumMod val="75000"/>
          </a:schemeClr>
        </a:solidFill>
      </dgm:spPr>
    </dgm:pt>
    <dgm:pt modelId="{AAB718FA-D187-45E4-B76C-CBF83DFC6A46}" type="pres">
      <dgm:prSet presAssocID="{D33B2CB4-42F4-441E-8DD7-C999285C57B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ooter"/>
        </a:ext>
      </dgm:extLst>
    </dgm:pt>
    <dgm:pt modelId="{BDE93C5F-B9C1-4338-9522-EBD39F3B2BD2}" type="pres">
      <dgm:prSet presAssocID="{D33B2CB4-42F4-441E-8DD7-C999285C57BB}" presName="spaceRect" presStyleCnt="0"/>
      <dgm:spPr/>
    </dgm:pt>
    <dgm:pt modelId="{2966040F-4C21-44B4-A46D-126F721AB42E}" type="pres">
      <dgm:prSet presAssocID="{D33B2CB4-42F4-441E-8DD7-C999285C57BB}" presName="parTx" presStyleLbl="revTx" presStyleIdx="0" presStyleCnt="3">
        <dgm:presLayoutVars>
          <dgm:chMax val="0"/>
          <dgm:chPref val="0"/>
        </dgm:presLayoutVars>
      </dgm:prSet>
      <dgm:spPr/>
    </dgm:pt>
    <dgm:pt modelId="{E86806B4-76D5-462E-9C27-0283B15A7FB3}" type="pres">
      <dgm:prSet presAssocID="{3DC8B693-39DE-4554-B3A2-BC0034DB5BBB}" presName="sibTrans" presStyleCnt="0"/>
      <dgm:spPr/>
    </dgm:pt>
    <dgm:pt modelId="{82568816-DA92-4D5E-BB46-570E8D7AC8E1}" type="pres">
      <dgm:prSet presAssocID="{563BC75A-67EA-4306-A574-14C5AA3834C2}" presName="compNode" presStyleCnt="0"/>
      <dgm:spPr/>
    </dgm:pt>
    <dgm:pt modelId="{B5D4382E-9A37-4666-B822-4B8AAAD911A5}" type="pres">
      <dgm:prSet presAssocID="{563BC75A-67EA-4306-A574-14C5AA3834C2}" presName="bgRect" presStyleLbl="bgShp" presStyleIdx="1" presStyleCnt="3"/>
      <dgm:spPr>
        <a:solidFill>
          <a:schemeClr val="accent4">
            <a:lumMod val="75000"/>
          </a:schemeClr>
        </a:solidFill>
      </dgm:spPr>
    </dgm:pt>
    <dgm:pt modelId="{2568EEC9-2A43-4B8E-91E5-6B50D2775673}" type="pres">
      <dgm:prSet presAssocID="{563BC75A-67EA-4306-A574-14C5AA3834C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AFFDD5A5-D73F-4A2E-883C-A5978779F952}" type="pres">
      <dgm:prSet presAssocID="{563BC75A-67EA-4306-A574-14C5AA3834C2}" presName="spaceRect" presStyleCnt="0"/>
      <dgm:spPr/>
    </dgm:pt>
    <dgm:pt modelId="{543559FB-06D4-4E98-BB25-50FB80929F7F}" type="pres">
      <dgm:prSet presAssocID="{563BC75A-67EA-4306-A574-14C5AA3834C2}" presName="parTx" presStyleLbl="revTx" presStyleIdx="1" presStyleCnt="3">
        <dgm:presLayoutVars>
          <dgm:chMax val="0"/>
          <dgm:chPref val="0"/>
        </dgm:presLayoutVars>
      </dgm:prSet>
      <dgm:spPr/>
    </dgm:pt>
    <dgm:pt modelId="{C638169D-FE1A-403D-A59C-67C0A4D217C8}" type="pres">
      <dgm:prSet presAssocID="{769EADF2-B704-410F-8707-47BC9EAC5B67}" presName="sibTrans" presStyleCnt="0"/>
      <dgm:spPr/>
    </dgm:pt>
    <dgm:pt modelId="{5C66F511-6E78-491C-ABD1-7639BEB1CB0D}" type="pres">
      <dgm:prSet presAssocID="{EF82FB1F-6C15-49CF-A652-E182B0C2BDE1}" presName="compNode" presStyleCnt="0"/>
      <dgm:spPr/>
    </dgm:pt>
    <dgm:pt modelId="{86AEF9EB-683A-4ED6-9188-5BDBBC2E48A1}" type="pres">
      <dgm:prSet presAssocID="{EF82FB1F-6C15-49CF-A652-E182B0C2BDE1}" presName="bgRect" presStyleLbl="bgShp" presStyleIdx="2" presStyleCnt="3"/>
      <dgm:spPr>
        <a:solidFill>
          <a:schemeClr val="accent6">
            <a:lumMod val="75000"/>
          </a:schemeClr>
        </a:solidFill>
      </dgm:spPr>
    </dgm:pt>
    <dgm:pt modelId="{9941E410-FA76-4392-8367-AA6F68ABA88A}" type="pres">
      <dgm:prSet presAssocID="{EF82FB1F-6C15-49CF-A652-E182B0C2BDE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5E4A0868-5D5B-4201-8CFD-F9240CAC20A1}" type="pres">
      <dgm:prSet presAssocID="{EF82FB1F-6C15-49CF-A652-E182B0C2BDE1}" presName="spaceRect" presStyleCnt="0"/>
      <dgm:spPr/>
    </dgm:pt>
    <dgm:pt modelId="{B196C4CE-A86C-4C44-B25B-D5F6BD75D484}" type="pres">
      <dgm:prSet presAssocID="{EF82FB1F-6C15-49CF-A652-E182B0C2BDE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5E9C802-1BE3-4B9A-BDF9-1F8472856763}" srcId="{0362C9A0-B299-43B5-9525-5170884F48BB}" destId="{D33B2CB4-42F4-441E-8DD7-C999285C57BB}" srcOrd="0" destOrd="0" parTransId="{2E25B6BB-6B0E-45BA-B5C1-089F85055937}" sibTransId="{3DC8B693-39DE-4554-B3A2-BC0034DB5BBB}"/>
    <dgm:cxn modelId="{6C4B370D-488E-49EA-B74A-3A7C4D5BF5CC}" type="presOf" srcId="{EF82FB1F-6C15-49CF-A652-E182B0C2BDE1}" destId="{B196C4CE-A86C-4C44-B25B-D5F6BD75D484}" srcOrd="0" destOrd="0" presId="urn:microsoft.com/office/officeart/2018/2/layout/IconVerticalSolidList"/>
    <dgm:cxn modelId="{78D8F61F-9286-4323-AFDF-CAF68F5E0CED}" srcId="{0362C9A0-B299-43B5-9525-5170884F48BB}" destId="{EF82FB1F-6C15-49CF-A652-E182B0C2BDE1}" srcOrd="2" destOrd="0" parTransId="{85A9B442-BDF2-4293-9754-1C942D7CC818}" sibTransId="{D2A3E978-445F-4AB2-8BD2-16E39FC0D0C7}"/>
    <dgm:cxn modelId="{107E112B-AB87-4CA4-90B1-3AAA8C936BF6}" type="presOf" srcId="{563BC75A-67EA-4306-A574-14C5AA3834C2}" destId="{543559FB-06D4-4E98-BB25-50FB80929F7F}" srcOrd="0" destOrd="0" presId="urn:microsoft.com/office/officeart/2018/2/layout/IconVerticalSolidList"/>
    <dgm:cxn modelId="{ACAE5C4E-20DD-4A58-A5CC-E994CCCE4750}" type="presOf" srcId="{D33B2CB4-42F4-441E-8DD7-C999285C57BB}" destId="{2966040F-4C21-44B4-A46D-126F721AB42E}" srcOrd="0" destOrd="0" presId="urn:microsoft.com/office/officeart/2018/2/layout/IconVerticalSolidList"/>
    <dgm:cxn modelId="{68740198-E41B-4D7B-A422-2ABCE8AAACE7}" srcId="{0362C9A0-B299-43B5-9525-5170884F48BB}" destId="{563BC75A-67EA-4306-A574-14C5AA3834C2}" srcOrd="1" destOrd="0" parTransId="{8B95FBA2-3AF6-4AF7-B0AF-62DF7694ED2D}" sibTransId="{769EADF2-B704-410F-8707-47BC9EAC5B67}"/>
    <dgm:cxn modelId="{A8F01AFA-CDD7-4B00-8D90-9D3605FE7F77}" type="presOf" srcId="{0362C9A0-B299-43B5-9525-5170884F48BB}" destId="{809C1B52-F845-461C-BC74-F1D17F469D01}" srcOrd="0" destOrd="0" presId="urn:microsoft.com/office/officeart/2018/2/layout/IconVerticalSolidList"/>
    <dgm:cxn modelId="{E3D4B1B7-B020-439F-8E98-9AB296676822}" type="presParOf" srcId="{809C1B52-F845-461C-BC74-F1D17F469D01}" destId="{5C614220-7C8F-4882-9958-B4465BE66A49}" srcOrd="0" destOrd="0" presId="urn:microsoft.com/office/officeart/2018/2/layout/IconVerticalSolidList"/>
    <dgm:cxn modelId="{9D166972-BA21-4F19-8DDC-393779B61EFE}" type="presParOf" srcId="{5C614220-7C8F-4882-9958-B4465BE66A49}" destId="{CA121842-DBA0-4D12-9A13-883B0283C9C7}" srcOrd="0" destOrd="0" presId="urn:microsoft.com/office/officeart/2018/2/layout/IconVerticalSolidList"/>
    <dgm:cxn modelId="{C4EC4F24-B1F6-4263-A099-DAAF6B9B9DFE}" type="presParOf" srcId="{5C614220-7C8F-4882-9958-B4465BE66A49}" destId="{AAB718FA-D187-45E4-B76C-CBF83DFC6A46}" srcOrd="1" destOrd="0" presId="urn:microsoft.com/office/officeart/2018/2/layout/IconVerticalSolidList"/>
    <dgm:cxn modelId="{208C406C-A2D7-4BB8-9EF3-4403F512487D}" type="presParOf" srcId="{5C614220-7C8F-4882-9958-B4465BE66A49}" destId="{BDE93C5F-B9C1-4338-9522-EBD39F3B2BD2}" srcOrd="2" destOrd="0" presId="urn:microsoft.com/office/officeart/2018/2/layout/IconVerticalSolidList"/>
    <dgm:cxn modelId="{8E4967A1-B0A9-490C-A9C3-C78ED60634EE}" type="presParOf" srcId="{5C614220-7C8F-4882-9958-B4465BE66A49}" destId="{2966040F-4C21-44B4-A46D-126F721AB42E}" srcOrd="3" destOrd="0" presId="urn:microsoft.com/office/officeart/2018/2/layout/IconVerticalSolidList"/>
    <dgm:cxn modelId="{983BC9E9-6774-426F-9A0F-8DC047E6240C}" type="presParOf" srcId="{809C1B52-F845-461C-BC74-F1D17F469D01}" destId="{E86806B4-76D5-462E-9C27-0283B15A7FB3}" srcOrd="1" destOrd="0" presId="urn:microsoft.com/office/officeart/2018/2/layout/IconVerticalSolidList"/>
    <dgm:cxn modelId="{DFD51A4F-F068-4AA1-9786-E2066157EB82}" type="presParOf" srcId="{809C1B52-F845-461C-BC74-F1D17F469D01}" destId="{82568816-DA92-4D5E-BB46-570E8D7AC8E1}" srcOrd="2" destOrd="0" presId="urn:microsoft.com/office/officeart/2018/2/layout/IconVerticalSolidList"/>
    <dgm:cxn modelId="{8B3F00EA-3B1E-4916-A88B-B9841BA0A552}" type="presParOf" srcId="{82568816-DA92-4D5E-BB46-570E8D7AC8E1}" destId="{B5D4382E-9A37-4666-B822-4B8AAAD911A5}" srcOrd="0" destOrd="0" presId="urn:microsoft.com/office/officeart/2018/2/layout/IconVerticalSolidList"/>
    <dgm:cxn modelId="{654A3649-D567-403F-8308-1385AB45D9EE}" type="presParOf" srcId="{82568816-DA92-4D5E-BB46-570E8D7AC8E1}" destId="{2568EEC9-2A43-4B8E-91E5-6B50D2775673}" srcOrd="1" destOrd="0" presId="urn:microsoft.com/office/officeart/2018/2/layout/IconVerticalSolidList"/>
    <dgm:cxn modelId="{630B443D-93CA-40D6-9609-5CE7D8F4E7BB}" type="presParOf" srcId="{82568816-DA92-4D5E-BB46-570E8D7AC8E1}" destId="{AFFDD5A5-D73F-4A2E-883C-A5978779F952}" srcOrd="2" destOrd="0" presId="urn:microsoft.com/office/officeart/2018/2/layout/IconVerticalSolidList"/>
    <dgm:cxn modelId="{F7F652FD-B3FE-449A-A754-7AD0F08241DE}" type="presParOf" srcId="{82568816-DA92-4D5E-BB46-570E8D7AC8E1}" destId="{543559FB-06D4-4E98-BB25-50FB80929F7F}" srcOrd="3" destOrd="0" presId="urn:microsoft.com/office/officeart/2018/2/layout/IconVerticalSolidList"/>
    <dgm:cxn modelId="{F29D178B-CFA9-4EEA-81C0-71FB67178024}" type="presParOf" srcId="{809C1B52-F845-461C-BC74-F1D17F469D01}" destId="{C638169D-FE1A-403D-A59C-67C0A4D217C8}" srcOrd="3" destOrd="0" presId="urn:microsoft.com/office/officeart/2018/2/layout/IconVerticalSolidList"/>
    <dgm:cxn modelId="{DE954AA1-5756-42C9-9AA4-3A7DA82582FF}" type="presParOf" srcId="{809C1B52-F845-461C-BC74-F1D17F469D01}" destId="{5C66F511-6E78-491C-ABD1-7639BEB1CB0D}" srcOrd="4" destOrd="0" presId="urn:microsoft.com/office/officeart/2018/2/layout/IconVerticalSolidList"/>
    <dgm:cxn modelId="{A354CD06-CAF3-4CF3-846C-7ED52BA89890}" type="presParOf" srcId="{5C66F511-6E78-491C-ABD1-7639BEB1CB0D}" destId="{86AEF9EB-683A-4ED6-9188-5BDBBC2E48A1}" srcOrd="0" destOrd="0" presId="urn:microsoft.com/office/officeart/2018/2/layout/IconVerticalSolidList"/>
    <dgm:cxn modelId="{523C79D2-A562-4ACA-8967-29DD16944962}" type="presParOf" srcId="{5C66F511-6E78-491C-ABD1-7639BEB1CB0D}" destId="{9941E410-FA76-4392-8367-AA6F68ABA88A}" srcOrd="1" destOrd="0" presId="urn:microsoft.com/office/officeart/2018/2/layout/IconVerticalSolidList"/>
    <dgm:cxn modelId="{029C1FD0-93A0-42D9-AC98-C080AFD4AC1E}" type="presParOf" srcId="{5C66F511-6E78-491C-ABD1-7639BEB1CB0D}" destId="{5E4A0868-5D5B-4201-8CFD-F9240CAC20A1}" srcOrd="2" destOrd="0" presId="urn:microsoft.com/office/officeart/2018/2/layout/IconVerticalSolidList"/>
    <dgm:cxn modelId="{41D584C3-8CAC-4F31-9318-4E46045F9F9B}" type="presParOf" srcId="{5C66F511-6E78-491C-ABD1-7639BEB1CB0D}" destId="{B196C4CE-A86C-4C44-B25B-D5F6BD75D48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69E83D-375B-4870-A62B-40CD1C6DD0D7}">
      <dsp:nvSpPr>
        <dsp:cNvPr id="0" name=""/>
        <dsp:cNvSpPr/>
      </dsp:nvSpPr>
      <dsp:spPr>
        <a:xfrm>
          <a:off x="0" y="0"/>
          <a:ext cx="7140238" cy="8693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Defining distracted driving</a:t>
          </a:r>
        </a:p>
      </dsp:txBody>
      <dsp:txXfrm>
        <a:off x="25462" y="25462"/>
        <a:ext cx="6128711" cy="818400"/>
      </dsp:txXfrm>
    </dsp:sp>
    <dsp:sp modelId="{D4496AD5-C338-4B06-8890-50A8B5F91F74}">
      <dsp:nvSpPr>
        <dsp:cNvPr id="0" name=""/>
        <dsp:cNvSpPr/>
      </dsp:nvSpPr>
      <dsp:spPr>
        <a:xfrm>
          <a:off x="597994" y="1027383"/>
          <a:ext cx="7140238" cy="8693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Types of distractions</a:t>
          </a:r>
        </a:p>
      </dsp:txBody>
      <dsp:txXfrm>
        <a:off x="623456" y="1052845"/>
        <a:ext cx="5926258" cy="818400"/>
      </dsp:txXfrm>
    </dsp:sp>
    <dsp:sp modelId="{3997D082-9016-4E3B-93C1-399C28A78AEC}">
      <dsp:nvSpPr>
        <dsp:cNvPr id="0" name=""/>
        <dsp:cNvSpPr/>
      </dsp:nvSpPr>
      <dsp:spPr>
        <a:xfrm>
          <a:off x="1187064" y="2054766"/>
          <a:ext cx="7140238" cy="8693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Effects of distractions</a:t>
          </a:r>
        </a:p>
      </dsp:txBody>
      <dsp:txXfrm>
        <a:off x="1212526" y="2080228"/>
        <a:ext cx="5935183" cy="818400"/>
      </dsp:txXfrm>
    </dsp:sp>
    <dsp:sp modelId="{9A20BD1F-E266-4C1D-9DC2-6904CF8B61DA}">
      <dsp:nvSpPr>
        <dsp:cNvPr id="0" name=""/>
        <dsp:cNvSpPr/>
      </dsp:nvSpPr>
      <dsp:spPr>
        <a:xfrm>
          <a:off x="1785059" y="3082149"/>
          <a:ext cx="7140238" cy="86932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Best Practices</a:t>
          </a:r>
        </a:p>
      </dsp:txBody>
      <dsp:txXfrm>
        <a:off x="1810521" y="3107611"/>
        <a:ext cx="5926258" cy="818400"/>
      </dsp:txXfrm>
    </dsp:sp>
    <dsp:sp modelId="{AE5DF51A-3552-4A52-98E2-98C0D0A35324}">
      <dsp:nvSpPr>
        <dsp:cNvPr id="0" name=""/>
        <dsp:cNvSpPr/>
      </dsp:nvSpPr>
      <dsp:spPr>
        <a:xfrm>
          <a:off x="6575177" y="665823"/>
          <a:ext cx="565060" cy="56506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6702316" y="665823"/>
        <a:ext cx="310783" cy="425208"/>
      </dsp:txXfrm>
    </dsp:sp>
    <dsp:sp modelId="{DFA55706-09AE-4FBD-A270-84F1A31095D1}">
      <dsp:nvSpPr>
        <dsp:cNvPr id="0" name=""/>
        <dsp:cNvSpPr/>
      </dsp:nvSpPr>
      <dsp:spPr>
        <a:xfrm>
          <a:off x="7173172" y="1693206"/>
          <a:ext cx="565060" cy="565060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7300311" y="1693206"/>
        <a:ext cx="310783" cy="425208"/>
      </dsp:txXfrm>
    </dsp:sp>
    <dsp:sp modelId="{456D34D5-C979-41CE-8CA3-47CFC1269E51}">
      <dsp:nvSpPr>
        <dsp:cNvPr id="0" name=""/>
        <dsp:cNvSpPr/>
      </dsp:nvSpPr>
      <dsp:spPr>
        <a:xfrm>
          <a:off x="7762242" y="2720589"/>
          <a:ext cx="565060" cy="565060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7889381" y="2720589"/>
        <a:ext cx="310783" cy="4252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121842-DBA0-4D12-9A13-883B0283C9C7}">
      <dsp:nvSpPr>
        <dsp:cNvPr id="0" name=""/>
        <dsp:cNvSpPr/>
      </dsp:nvSpPr>
      <dsp:spPr>
        <a:xfrm>
          <a:off x="0" y="0"/>
          <a:ext cx="7886700" cy="1242935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B718FA-D187-45E4-B76C-CBF83DFC6A46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66040F-4C21-44B4-A46D-126F721AB42E}">
      <dsp:nvSpPr>
        <dsp:cNvPr id="0" name=""/>
        <dsp:cNvSpPr/>
      </dsp:nvSpPr>
      <dsp:spPr>
        <a:xfrm>
          <a:off x="1435590" y="531"/>
          <a:ext cx="64511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Visual</a:t>
          </a:r>
          <a:r>
            <a:rPr lang="en-US" sz="2300" kern="1200"/>
            <a:t> </a:t>
          </a:r>
          <a:r>
            <a:rPr lang="en-US" sz="2300" b="1" kern="1200"/>
            <a:t>Distraction</a:t>
          </a:r>
          <a:r>
            <a:rPr lang="en-US" sz="2300" kern="1200"/>
            <a:t>: Something that requires your eyes to leave the roadway for any period of time.</a:t>
          </a:r>
        </a:p>
      </dsp:txBody>
      <dsp:txXfrm>
        <a:off x="1435590" y="531"/>
        <a:ext cx="6451109" cy="1242935"/>
      </dsp:txXfrm>
    </dsp:sp>
    <dsp:sp modelId="{B5D4382E-9A37-4666-B822-4B8AAAD911A5}">
      <dsp:nvSpPr>
        <dsp:cNvPr id="0" name=""/>
        <dsp:cNvSpPr/>
      </dsp:nvSpPr>
      <dsp:spPr>
        <a:xfrm>
          <a:off x="0" y="1554200"/>
          <a:ext cx="7886700" cy="1242935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68EEC9-2A43-4B8E-91E5-6B50D2775673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3559FB-06D4-4E98-BB25-50FB80929F7F}">
      <dsp:nvSpPr>
        <dsp:cNvPr id="0" name=""/>
        <dsp:cNvSpPr/>
      </dsp:nvSpPr>
      <dsp:spPr>
        <a:xfrm>
          <a:off x="1435590" y="1554200"/>
          <a:ext cx="64511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Manual</a:t>
          </a:r>
          <a:r>
            <a:rPr lang="en-US" sz="2300" kern="1200"/>
            <a:t> </a:t>
          </a:r>
          <a:r>
            <a:rPr lang="en-US" sz="2300" b="1" kern="1200"/>
            <a:t>Distraction</a:t>
          </a:r>
          <a:r>
            <a:rPr lang="en-US" sz="2300" kern="1200"/>
            <a:t>: Task that requires the driver to remove hand(s) from the steering wheel to complete.</a:t>
          </a:r>
        </a:p>
      </dsp:txBody>
      <dsp:txXfrm>
        <a:off x="1435590" y="1554200"/>
        <a:ext cx="6451109" cy="1242935"/>
      </dsp:txXfrm>
    </dsp:sp>
    <dsp:sp modelId="{86AEF9EB-683A-4ED6-9188-5BDBBC2E48A1}">
      <dsp:nvSpPr>
        <dsp:cNvPr id="0" name=""/>
        <dsp:cNvSpPr/>
      </dsp:nvSpPr>
      <dsp:spPr>
        <a:xfrm>
          <a:off x="0" y="3107870"/>
          <a:ext cx="7886700" cy="1242935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41E410-FA76-4392-8367-AA6F68ABA88A}">
      <dsp:nvSpPr>
        <dsp:cNvPr id="0" name=""/>
        <dsp:cNvSpPr/>
      </dsp:nvSpPr>
      <dsp:spPr>
        <a:xfrm>
          <a:off x="375988" y="3387530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6C4CE-A86C-4C44-B25B-D5F6BD75D484}">
      <dsp:nvSpPr>
        <dsp:cNvPr id="0" name=""/>
        <dsp:cNvSpPr/>
      </dsp:nvSpPr>
      <dsp:spPr>
        <a:xfrm>
          <a:off x="1435590" y="3107870"/>
          <a:ext cx="64511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Cognitive</a:t>
          </a:r>
          <a:r>
            <a:rPr lang="en-US" sz="2300" kern="1200"/>
            <a:t> </a:t>
          </a:r>
          <a:r>
            <a:rPr lang="en-US" sz="2300" b="1" kern="1200"/>
            <a:t>Distraction</a:t>
          </a:r>
          <a:r>
            <a:rPr lang="en-US" sz="2300" kern="1200"/>
            <a:t>: Any task requiring mental attention that leads to less focus on driving. </a:t>
          </a:r>
        </a:p>
      </dsp:txBody>
      <dsp:txXfrm>
        <a:off x="1435590" y="3107870"/>
        <a:ext cx="645110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F92589-EC3E-42A0-B1CA-5D2513DAE1AA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AB6646-B9E1-418F-B6F9-88D7B6E40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4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Today we are going to look at distracted driving. Today, distractions are everywhere and affecting the safe operations of motor vehicles.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6646-B9E1-418F-B6F9-88D7B6E401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88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7E361D-490F-41F2-9841-82B31B0A2EF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48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 panose="02000000000000000000" pitchFamily="2" charset="0"/>
                <a:ea typeface="+mn-ea"/>
                <a:cs typeface="+mn-cs"/>
              </a:rPr>
              <a:t>After reading slide, follow with: I just read the results from reported data.  What about crashes that are self-reported or when crash reason cannot be determined.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Roboto" panose="02000000000000000000" pitchFamily="2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 panose="02000000000000000000" pitchFamily="2" charset="0"/>
                <a:ea typeface="+mn-ea"/>
                <a:cs typeface="+mn-cs"/>
              </a:rPr>
              <a:t>Increased use of electronic devices, a busier world, and a more litigious society is a great reason to care about managing distracted driving.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6646-B9E1-418F-B6F9-88D7B6E401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39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7E361D-490F-41F2-9841-82B31B0A2E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62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6646-B9E1-418F-B6F9-88D7B6E401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39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take aways from grouping the distractions first.  </a:t>
            </a:r>
          </a:p>
          <a:p>
            <a:endParaRPr lang="en-US" dirty="0"/>
          </a:p>
          <a:p>
            <a:r>
              <a:rPr lang="en-US" dirty="0"/>
              <a:t>Review impact by numerous factors.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6646-B9E1-418F-B6F9-88D7B6E401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53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6646-B9E1-418F-B6F9-88D7B6E401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11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did you experience?  How successful were you building your airplane in the time provided?  How did it feel when I shortened the time?</a:t>
            </a:r>
          </a:p>
          <a:p>
            <a:endParaRPr lang="en-US" dirty="0"/>
          </a:p>
          <a:p>
            <a:r>
              <a:rPr lang="en-US" dirty="0"/>
              <a:t>This is a great example of how simple pressures, lack of guidance, lack of training, and lack of supervision can be unintended distractors by a company.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6646-B9E1-418F-B6F9-88D7B6E401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318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Ask:  Is this a good policy. Why do they think it is good or bad?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6646-B9E1-418F-B6F9-88D7B6E401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7148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the reasons just discussed it is very important to: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AB6646-B9E1-418F-B6F9-88D7B6E401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7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199409"/>
            <a:ext cx="7588332" cy="2310554"/>
          </a:xfrm>
        </p:spPr>
        <p:txBody>
          <a:bodyPr anchor="b">
            <a:noAutofit/>
          </a:bodyPr>
          <a:lstStyle>
            <a:lvl1pPr algn="l">
              <a:defRPr sz="8000" b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3509963"/>
            <a:ext cx="5031179" cy="471198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9" name="object 6">
            <a:extLst>
              <a:ext uri="{FF2B5EF4-FFF2-40B4-BE49-F238E27FC236}">
                <a16:creationId xmlns:a16="http://schemas.microsoft.com/office/drawing/2014/main" id="{FFE0E8B5-6A93-F4BD-76AF-DA1590F7EEA3}"/>
              </a:ext>
            </a:extLst>
          </p:cNvPr>
          <p:cNvSpPr/>
          <p:nvPr/>
        </p:nvSpPr>
        <p:spPr>
          <a:xfrm>
            <a:off x="0" y="0"/>
            <a:ext cx="570016" cy="6858000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D028423-4515-058C-E527-D58564160D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2370" y="5134172"/>
            <a:ext cx="7267260" cy="137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65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590" y="293818"/>
            <a:ext cx="10515600" cy="774437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590" y="1518100"/>
            <a:ext cx="10515600" cy="4300662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8FDD77-7AA5-89E2-FA72-2502B611ACCA}"/>
              </a:ext>
            </a:extLst>
          </p:cNvPr>
          <p:cNvSpPr/>
          <p:nvPr userDrawn="1"/>
        </p:nvSpPr>
        <p:spPr>
          <a:xfrm>
            <a:off x="-30514" y="-1"/>
            <a:ext cx="333632" cy="6858001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F2D480A-EFA9-A8B7-528A-17EC20E84FDA}"/>
              </a:ext>
            </a:extLst>
          </p:cNvPr>
          <p:cNvGrpSpPr/>
          <p:nvPr userDrawn="1"/>
        </p:nvGrpSpPr>
        <p:grpSpPr>
          <a:xfrm>
            <a:off x="10485086" y="5818334"/>
            <a:ext cx="1628818" cy="902982"/>
            <a:chOff x="10485086" y="5818334"/>
            <a:chExt cx="1628818" cy="902982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743F0E7-5EE3-B65C-833F-40C937D3F3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5086" y="5818334"/>
              <a:ext cx="868714" cy="902981"/>
            </a:xfrm>
            <a:prstGeom prst="rect">
              <a:avLst/>
            </a:prstGeom>
          </p:spPr>
        </p:pic>
        <p:pic>
          <p:nvPicPr>
            <p:cNvPr id="5" name="Picture 4" descr="Logo&#10;&#10;Description automatically generated">
              <a:extLst>
                <a:ext uri="{FF2B5EF4-FFF2-40B4-BE49-F238E27FC236}">
                  <a16:creationId xmlns:a16="http://schemas.microsoft.com/office/drawing/2014/main" id="{EC343DB8-098A-0078-3ADE-D01CC58CC2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45190" y="5818334"/>
              <a:ext cx="868714" cy="902982"/>
            </a:xfrm>
            <a:prstGeom prst="rect">
              <a:avLst/>
            </a:prstGeom>
          </p:spPr>
        </p:pic>
      </p:grpSp>
      <p:sp>
        <p:nvSpPr>
          <p:cNvPr id="7" name="object 3">
            <a:extLst>
              <a:ext uri="{FF2B5EF4-FFF2-40B4-BE49-F238E27FC236}">
                <a16:creationId xmlns:a16="http://schemas.microsoft.com/office/drawing/2014/main" id="{5A249417-78DB-D721-19D6-016FBA874DEE}"/>
              </a:ext>
            </a:extLst>
          </p:cNvPr>
          <p:cNvSpPr/>
          <p:nvPr userDrawn="1"/>
        </p:nvSpPr>
        <p:spPr>
          <a:xfrm rot="5400000">
            <a:off x="4453047" y="-3277790"/>
            <a:ext cx="112394" cy="9079512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437116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5A249417-78DB-D721-19D6-016FBA874DE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2336" y="365127"/>
            <a:ext cx="10515600" cy="82564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95" y="1555897"/>
            <a:ext cx="10515600" cy="4644157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2pPr>
            <a:lvl3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3pPr>
            <a:lvl4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4pPr>
            <a:lvl5pPr>
              <a:defRPr>
                <a:solidFill>
                  <a:schemeClr val="bg1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8FDD77-7AA5-89E2-FA72-2502B611ACCA}"/>
              </a:ext>
            </a:extLst>
          </p:cNvPr>
          <p:cNvSpPr/>
          <p:nvPr userDrawn="1"/>
        </p:nvSpPr>
        <p:spPr>
          <a:xfrm rot="5400000">
            <a:off x="4208290" y="-2942471"/>
            <a:ext cx="169282" cy="8585861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AEE657D-C263-D333-83D6-6B4A5D6E61E3}"/>
              </a:ext>
            </a:extLst>
          </p:cNvPr>
          <p:cNvGrpSpPr/>
          <p:nvPr userDrawn="1"/>
        </p:nvGrpSpPr>
        <p:grpSpPr>
          <a:xfrm>
            <a:off x="10627229" y="5951102"/>
            <a:ext cx="1516455" cy="833026"/>
            <a:chOff x="10627229" y="5951102"/>
            <a:chExt cx="1516455" cy="833026"/>
          </a:xfrm>
        </p:grpSpPr>
        <p:pic>
          <p:nvPicPr>
            <p:cNvPr id="5" name="Picture 4" descr="Icon&#10;&#10;Description automatically generated">
              <a:extLst>
                <a:ext uri="{FF2B5EF4-FFF2-40B4-BE49-F238E27FC236}">
                  <a16:creationId xmlns:a16="http://schemas.microsoft.com/office/drawing/2014/main" id="{5DB163CD-6848-01E6-61CF-4B3F6B2FA8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6" name="Picture 5" descr="Icon&#10;&#10;Description automatically generated">
              <a:extLst>
                <a:ext uri="{FF2B5EF4-FFF2-40B4-BE49-F238E27FC236}">
                  <a16:creationId xmlns:a16="http://schemas.microsoft.com/office/drawing/2014/main" id="{3179D484-1F7B-4DF2-62ED-777894CCE8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5649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4248BC7-9235-311C-6F3B-5FCB2E94C674}"/>
              </a:ext>
            </a:extLst>
          </p:cNvPr>
          <p:cNvGrpSpPr/>
          <p:nvPr userDrawn="1"/>
        </p:nvGrpSpPr>
        <p:grpSpPr>
          <a:xfrm>
            <a:off x="10485086" y="5818334"/>
            <a:ext cx="1628818" cy="902982"/>
            <a:chOff x="10485086" y="5818334"/>
            <a:chExt cx="1628818" cy="902982"/>
          </a:xfrm>
        </p:grpSpPr>
        <p:pic>
          <p:nvPicPr>
            <p:cNvPr id="10" name="Picture 9" descr="Logo&#10;&#10;Description automatically generated">
              <a:extLst>
                <a:ext uri="{FF2B5EF4-FFF2-40B4-BE49-F238E27FC236}">
                  <a16:creationId xmlns:a16="http://schemas.microsoft.com/office/drawing/2014/main" id="{FFE3E580-577E-C37E-C029-5407DE7D33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5086" y="5818334"/>
              <a:ext cx="868714" cy="902981"/>
            </a:xfrm>
            <a:prstGeom prst="rect">
              <a:avLst/>
            </a:prstGeom>
          </p:spPr>
        </p:pic>
        <p:pic>
          <p:nvPicPr>
            <p:cNvPr id="11" name="Picture 10" descr="Logo&#10;&#10;Description automatically generated">
              <a:extLst>
                <a:ext uri="{FF2B5EF4-FFF2-40B4-BE49-F238E27FC236}">
                  <a16:creationId xmlns:a16="http://schemas.microsoft.com/office/drawing/2014/main" id="{A53CF537-7260-5B45-8928-A9C8EA95822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45190" y="5818334"/>
              <a:ext cx="868714" cy="902982"/>
            </a:xfrm>
            <a:prstGeom prst="rect">
              <a:avLst/>
            </a:prstGeom>
          </p:spPr>
        </p:pic>
      </p:grpSp>
      <p:sp>
        <p:nvSpPr>
          <p:cNvPr id="12" name="object 3">
            <a:extLst>
              <a:ext uri="{FF2B5EF4-FFF2-40B4-BE49-F238E27FC236}">
                <a16:creationId xmlns:a16="http://schemas.microsoft.com/office/drawing/2014/main" id="{FC16E191-F7D5-3C1B-7BE8-C084D8C7AFCE}"/>
              </a:ext>
            </a:extLst>
          </p:cNvPr>
          <p:cNvSpPr/>
          <p:nvPr userDrawn="1"/>
        </p:nvSpPr>
        <p:spPr>
          <a:xfrm>
            <a:off x="0" y="0"/>
            <a:ext cx="445782" cy="6858000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802008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D8FDD77-7AA5-89E2-FA72-2502B611ACCA}"/>
              </a:ext>
            </a:extLst>
          </p:cNvPr>
          <p:cNvSpPr/>
          <p:nvPr userDrawn="1"/>
        </p:nvSpPr>
        <p:spPr>
          <a:xfrm rot="5400000">
            <a:off x="3669478" y="-3146960"/>
            <a:ext cx="843145" cy="8182102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3E7B35C6-1386-66BA-70A3-5D2B81345B2B}"/>
              </a:ext>
            </a:extLst>
          </p:cNvPr>
          <p:cNvSpPr/>
          <p:nvPr userDrawn="1"/>
        </p:nvSpPr>
        <p:spPr>
          <a:xfrm>
            <a:off x="9357756" y="4156364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4027169" h="4027170">
                <a:moveTo>
                  <a:pt x="4026573" y="0"/>
                </a:moveTo>
                <a:lnTo>
                  <a:pt x="0" y="4026573"/>
                </a:lnTo>
                <a:lnTo>
                  <a:pt x="316534" y="4026573"/>
                </a:lnTo>
                <a:lnTo>
                  <a:pt x="574687" y="4026573"/>
                </a:lnTo>
                <a:lnTo>
                  <a:pt x="4026573" y="4026573"/>
                </a:lnTo>
                <a:lnTo>
                  <a:pt x="4026573" y="574687"/>
                </a:lnTo>
                <a:lnTo>
                  <a:pt x="4026573" y="316534"/>
                </a:lnTo>
                <a:lnTo>
                  <a:pt x="4026573" y="0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78" y="281309"/>
            <a:ext cx="105156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725" y="1970793"/>
            <a:ext cx="10515600" cy="4351338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1144C7B-EBB2-6C5C-A653-52609A661C2A}"/>
              </a:ext>
            </a:extLst>
          </p:cNvPr>
          <p:cNvSpPr/>
          <p:nvPr userDrawn="1"/>
        </p:nvSpPr>
        <p:spPr>
          <a:xfrm>
            <a:off x="9568994" y="4151413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3813175" h="3813175">
                <a:moveTo>
                  <a:pt x="0" y="3813032"/>
                </a:moveTo>
                <a:lnTo>
                  <a:pt x="3813032" y="0"/>
                </a:lnTo>
                <a:lnTo>
                  <a:pt x="3493080" y="319951"/>
                </a:lnTo>
                <a:lnTo>
                  <a:pt x="3493080" y="578099"/>
                </a:lnTo>
                <a:lnTo>
                  <a:pt x="258148" y="3813032"/>
                </a:lnTo>
                <a:lnTo>
                  <a:pt x="0" y="3813032"/>
                </a:lnTo>
                <a:close/>
              </a:path>
            </a:pathLst>
          </a:custGeom>
          <a:solidFill>
            <a:srgbClr val="C60C2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0D8040C-3F24-B04F-BA2A-5079DB326D78}"/>
              </a:ext>
            </a:extLst>
          </p:cNvPr>
          <p:cNvGrpSpPr/>
          <p:nvPr userDrawn="1"/>
        </p:nvGrpSpPr>
        <p:grpSpPr>
          <a:xfrm>
            <a:off x="10627229" y="5951102"/>
            <a:ext cx="1516455" cy="833026"/>
            <a:chOff x="10627229" y="5951102"/>
            <a:chExt cx="1516455" cy="833026"/>
          </a:xfrm>
        </p:grpSpPr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4EB7C486-43FC-3092-ED26-EBA4ED664D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AEE7A8E6-5224-EFA9-E86F-DF2EFB6DD1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65B6EADB-7227-4866-7A71-04E69414CBFF}"/>
              </a:ext>
            </a:extLst>
          </p:cNvPr>
          <p:cNvSpPr/>
          <p:nvPr userDrawn="1"/>
        </p:nvSpPr>
        <p:spPr>
          <a:xfrm rot="5400000">
            <a:off x="2232562" y="-866895"/>
            <a:ext cx="391885" cy="485700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A30C9B5-5E2B-913C-ED6E-2A6394DCC7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8763" y="1365250"/>
            <a:ext cx="4491037" cy="36512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0196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3E7B35C6-1386-66BA-70A3-5D2B81345B2B}"/>
              </a:ext>
            </a:extLst>
          </p:cNvPr>
          <p:cNvSpPr/>
          <p:nvPr userDrawn="1"/>
        </p:nvSpPr>
        <p:spPr>
          <a:xfrm>
            <a:off x="9357756" y="4156364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4027169" h="4027170">
                <a:moveTo>
                  <a:pt x="4026573" y="0"/>
                </a:moveTo>
                <a:lnTo>
                  <a:pt x="0" y="4026573"/>
                </a:lnTo>
                <a:lnTo>
                  <a:pt x="316534" y="4026573"/>
                </a:lnTo>
                <a:lnTo>
                  <a:pt x="574687" y="4026573"/>
                </a:lnTo>
                <a:lnTo>
                  <a:pt x="4026573" y="4026573"/>
                </a:lnTo>
                <a:lnTo>
                  <a:pt x="4026573" y="574687"/>
                </a:lnTo>
                <a:lnTo>
                  <a:pt x="4026573" y="316534"/>
                </a:lnTo>
                <a:lnTo>
                  <a:pt x="4026573" y="0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961" y="1341401"/>
            <a:ext cx="10515600" cy="4351338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1144C7B-EBB2-6C5C-A653-52609A661C2A}"/>
              </a:ext>
            </a:extLst>
          </p:cNvPr>
          <p:cNvSpPr/>
          <p:nvPr userDrawn="1"/>
        </p:nvSpPr>
        <p:spPr>
          <a:xfrm>
            <a:off x="9568994" y="4151413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3813175" h="3813175">
                <a:moveTo>
                  <a:pt x="0" y="3813032"/>
                </a:moveTo>
                <a:lnTo>
                  <a:pt x="3813032" y="0"/>
                </a:lnTo>
                <a:lnTo>
                  <a:pt x="3493080" y="319951"/>
                </a:lnTo>
                <a:lnTo>
                  <a:pt x="3493080" y="578099"/>
                </a:lnTo>
                <a:lnTo>
                  <a:pt x="258148" y="3813032"/>
                </a:lnTo>
                <a:lnTo>
                  <a:pt x="0" y="3813032"/>
                </a:lnTo>
                <a:close/>
              </a:path>
            </a:pathLst>
          </a:custGeom>
          <a:solidFill>
            <a:srgbClr val="C60C2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0D8040C-3F24-B04F-BA2A-5079DB326D78}"/>
              </a:ext>
            </a:extLst>
          </p:cNvPr>
          <p:cNvGrpSpPr/>
          <p:nvPr userDrawn="1"/>
        </p:nvGrpSpPr>
        <p:grpSpPr>
          <a:xfrm>
            <a:off x="10627229" y="5951102"/>
            <a:ext cx="1516455" cy="833026"/>
            <a:chOff x="10627229" y="5951102"/>
            <a:chExt cx="1516455" cy="833026"/>
          </a:xfrm>
        </p:grpSpPr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4EB7C486-43FC-3092-ED26-EBA4ED664D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AEE7A8E6-5224-EFA9-E86F-DF2EFB6DD1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B71E646D-01D5-AF1A-44BB-7EFA75B62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961" y="319952"/>
            <a:ext cx="10515600" cy="774437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6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77301987-897C-6768-81D4-0CC14AE85C4D}"/>
              </a:ext>
            </a:extLst>
          </p:cNvPr>
          <p:cNvSpPr/>
          <p:nvPr userDrawn="1"/>
        </p:nvSpPr>
        <p:spPr>
          <a:xfrm>
            <a:off x="9357756" y="4151413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4027169" h="4027170">
                <a:moveTo>
                  <a:pt x="4026573" y="0"/>
                </a:moveTo>
                <a:lnTo>
                  <a:pt x="0" y="4026573"/>
                </a:lnTo>
                <a:lnTo>
                  <a:pt x="316534" y="4026573"/>
                </a:lnTo>
                <a:lnTo>
                  <a:pt x="574687" y="4026573"/>
                </a:lnTo>
                <a:lnTo>
                  <a:pt x="4026573" y="4026573"/>
                </a:lnTo>
                <a:lnTo>
                  <a:pt x="4026573" y="574687"/>
                </a:lnTo>
                <a:lnTo>
                  <a:pt x="4026573" y="316534"/>
                </a:lnTo>
                <a:lnTo>
                  <a:pt x="4026573" y="0"/>
                </a:lnTo>
                <a:close/>
              </a:path>
            </a:pathLst>
          </a:custGeom>
          <a:solidFill>
            <a:srgbClr val="CE202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8FDD77-7AA5-89E2-FA72-2502B611ACCA}"/>
              </a:ext>
            </a:extLst>
          </p:cNvPr>
          <p:cNvSpPr/>
          <p:nvPr userDrawn="1"/>
        </p:nvSpPr>
        <p:spPr>
          <a:xfrm rot="5400000">
            <a:off x="3669478" y="-3146960"/>
            <a:ext cx="843145" cy="818210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78" y="281309"/>
            <a:ext cx="10515600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725" y="1970793"/>
            <a:ext cx="10515600" cy="4351338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1144C7B-EBB2-6C5C-A653-52609A661C2A}"/>
              </a:ext>
            </a:extLst>
          </p:cNvPr>
          <p:cNvSpPr/>
          <p:nvPr userDrawn="1"/>
        </p:nvSpPr>
        <p:spPr>
          <a:xfrm>
            <a:off x="9568994" y="4151413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3813175" h="3813175">
                <a:moveTo>
                  <a:pt x="0" y="3813032"/>
                </a:moveTo>
                <a:lnTo>
                  <a:pt x="3813032" y="0"/>
                </a:lnTo>
                <a:lnTo>
                  <a:pt x="3493080" y="319951"/>
                </a:lnTo>
                <a:lnTo>
                  <a:pt x="3493080" y="578099"/>
                </a:lnTo>
                <a:lnTo>
                  <a:pt x="258148" y="3813032"/>
                </a:lnTo>
                <a:lnTo>
                  <a:pt x="0" y="3813032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07F5D8C-EAA2-4C47-9751-4258BFAD8970}"/>
              </a:ext>
            </a:extLst>
          </p:cNvPr>
          <p:cNvGrpSpPr/>
          <p:nvPr userDrawn="1"/>
        </p:nvGrpSpPr>
        <p:grpSpPr>
          <a:xfrm>
            <a:off x="10627229" y="5951102"/>
            <a:ext cx="1516455" cy="833026"/>
            <a:chOff x="10627229" y="5951102"/>
            <a:chExt cx="1516455" cy="833026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251A0799-C2B8-67C1-3F35-980AC3C6EE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5417D842-AC22-951F-44B4-55A94CAF620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209A2DAA-697D-E1E0-14DF-B4C81631AB92}"/>
              </a:ext>
            </a:extLst>
          </p:cNvPr>
          <p:cNvSpPr/>
          <p:nvPr userDrawn="1"/>
        </p:nvSpPr>
        <p:spPr>
          <a:xfrm rot="5400000">
            <a:off x="2732317" y="-1366651"/>
            <a:ext cx="354279" cy="5818911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FAFEA239-2BD1-1815-489E-99260395FD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59279" y="1355702"/>
            <a:ext cx="5559633" cy="36424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086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77301987-897C-6768-81D4-0CC14AE85C4D}"/>
              </a:ext>
            </a:extLst>
          </p:cNvPr>
          <p:cNvSpPr/>
          <p:nvPr userDrawn="1"/>
        </p:nvSpPr>
        <p:spPr>
          <a:xfrm>
            <a:off x="9357756" y="4151413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4027169" h="4027170">
                <a:moveTo>
                  <a:pt x="4026573" y="0"/>
                </a:moveTo>
                <a:lnTo>
                  <a:pt x="0" y="4026573"/>
                </a:lnTo>
                <a:lnTo>
                  <a:pt x="316534" y="4026573"/>
                </a:lnTo>
                <a:lnTo>
                  <a:pt x="574687" y="4026573"/>
                </a:lnTo>
                <a:lnTo>
                  <a:pt x="4026573" y="4026573"/>
                </a:lnTo>
                <a:lnTo>
                  <a:pt x="4026573" y="574687"/>
                </a:lnTo>
                <a:lnTo>
                  <a:pt x="4026573" y="316534"/>
                </a:lnTo>
                <a:lnTo>
                  <a:pt x="4026573" y="0"/>
                </a:lnTo>
                <a:close/>
              </a:path>
            </a:pathLst>
          </a:custGeom>
          <a:solidFill>
            <a:srgbClr val="CE202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961" y="1412653"/>
            <a:ext cx="10515600" cy="4351338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1144C7B-EBB2-6C5C-A653-52609A661C2A}"/>
              </a:ext>
            </a:extLst>
          </p:cNvPr>
          <p:cNvSpPr/>
          <p:nvPr userDrawn="1"/>
        </p:nvSpPr>
        <p:spPr>
          <a:xfrm>
            <a:off x="9568994" y="4151413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3813175" h="3813175">
                <a:moveTo>
                  <a:pt x="0" y="3813032"/>
                </a:moveTo>
                <a:lnTo>
                  <a:pt x="3813032" y="0"/>
                </a:lnTo>
                <a:lnTo>
                  <a:pt x="3493080" y="319951"/>
                </a:lnTo>
                <a:lnTo>
                  <a:pt x="3493080" y="578099"/>
                </a:lnTo>
                <a:lnTo>
                  <a:pt x="258148" y="3813032"/>
                </a:lnTo>
                <a:lnTo>
                  <a:pt x="0" y="3813032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07F5D8C-EAA2-4C47-9751-4258BFAD8970}"/>
              </a:ext>
            </a:extLst>
          </p:cNvPr>
          <p:cNvGrpSpPr/>
          <p:nvPr userDrawn="1"/>
        </p:nvGrpSpPr>
        <p:grpSpPr>
          <a:xfrm>
            <a:off x="10627229" y="5951102"/>
            <a:ext cx="1516455" cy="833026"/>
            <a:chOff x="10627229" y="5951102"/>
            <a:chExt cx="1516455" cy="833026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251A0799-C2B8-67C1-3F35-980AC3C6EE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5417D842-AC22-951F-44B4-55A94CAF620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EE8FDCFE-AEBC-A16F-8AEA-5ABF43A85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961" y="319952"/>
            <a:ext cx="10515600" cy="774437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62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3">
            <a:extLst>
              <a:ext uri="{FF2B5EF4-FFF2-40B4-BE49-F238E27FC236}">
                <a16:creationId xmlns:a16="http://schemas.microsoft.com/office/drawing/2014/main" id="{613DF46C-F6EA-17F1-6135-02DC2F7FA4DB}"/>
              </a:ext>
            </a:extLst>
          </p:cNvPr>
          <p:cNvSpPr/>
          <p:nvPr userDrawn="1"/>
        </p:nvSpPr>
        <p:spPr>
          <a:xfrm>
            <a:off x="0" y="0"/>
            <a:ext cx="356261" cy="6858000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4082"/>
            <a:ext cx="10515600" cy="10858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B34F7A4-46A4-F15F-37AB-7DC4203D9A51}"/>
              </a:ext>
            </a:extLst>
          </p:cNvPr>
          <p:cNvSpPr/>
          <p:nvPr userDrawn="1"/>
        </p:nvSpPr>
        <p:spPr>
          <a:xfrm rot="5400000">
            <a:off x="5748118" y="-4286532"/>
            <a:ext cx="141583" cy="11637820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3116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>
            <a:extLst>
              <a:ext uri="{FF2B5EF4-FFF2-40B4-BE49-F238E27FC236}">
                <a16:creationId xmlns:a16="http://schemas.microsoft.com/office/drawing/2014/main" id="{3E7B35C6-1386-66BA-70A3-5D2B81345B2B}"/>
              </a:ext>
            </a:extLst>
          </p:cNvPr>
          <p:cNvSpPr/>
          <p:nvPr userDrawn="1"/>
        </p:nvSpPr>
        <p:spPr>
          <a:xfrm>
            <a:off x="9357756" y="4156364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4027169" h="4027170">
                <a:moveTo>
                  <a:pt x="4026573" y="0"/>
                </a:moveTo>
                <a:lnTo>
                  <a:pt x="0" y="4026573"/>
                </a:lnTo>
                <a:lnTo>
                  <a:pt x="316534" y="4026573"/>
                </a:lnTo>
                <a:lnTo>
                  <a:pt x="574687" y="4026573"/>
                </a:lnTo>
                <a:lnTo>
                  <a:pt x="4026573" y="4026573"/>
                </a:lnTo>
                <a:lnTo>
                  <a:pt x="4026573" y="574687"/>
                </a:lnTo>
                <a:lnTo>
                  <a:pt x="4026573" y="316534"/>
                </a:lnTo>
                <a:lnTo>
                  <a:pt x="4026573" y="0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A1144C7B-EBB2-6C5C-A653-52609A661C2A}"/>
              </a:ext>
            </a:extLst>
          </p:cNvPr>
          <p:cNvSpPr/>
          <p:nvPr userDrawn="1"/>
        </p:nvSpPr>
        <p:spPr>
          <a:xfrm>
            <a:off x="9568994" y="4151413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3813175" h="3813175">
                <a:moveTo>
                  <a:pt x="0" y="3813032"/>
                </a:moveTo>
                <a:lnTo>
                  <a:pt x="3813032" y="0"/>
                </a:lnTo>
                <a:lnTo>
                  <a:pt x="3493080" y="319951"/>
                </a:lnTo>
                <a:lnTo>
                  <a:pt x="3493080" y="578099"/>
                </a:lnTo>
                <a:lnTo>
                  <a:pt x="258148" y="3813032"/>
                </a:lnTo>
                <a:lnTo>
                  <a:pt x="0" y="3813032"/>
                </a:lnTo>
                <a:close/>
              </a:path>
            </a:pathLst>
          </a:custGeom>
          <a:solidFill>
            <a:srgbClr val="C60C2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0D8040C-3F24-B04F-BA2A-5079DB326D78}"/>
              </a:ext>
            </a:extLst>
          </p:cNvPr>
          <p:cNvGrpSpPr/>
          <p:nvPr userDrawn="1"/>
        </p:nvGrpSpPr>
        <p:grpSpPr>
          <a:xfrm>
            <a:off x="10627229" y="5951102"/>
            <a:ext cx="1516455" cy="833026"/>
            <a:chOff x="10627229" y="5951102"/>
            <a:chExt cx="1516455" cy="833026"/>
          </a:xfrm>
        </p:grpSpPr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4EB7C486-43FC-3092-ED26-EBA4ED664D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AEE7A8E6-5224-EFA9-E86F-DF2EFB6DD1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52931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0D8040C-3F24-B04F-BA2A-5079DB326D78}"/>
              </a:ext>
            </a:extLst>
          </p:cNvPr>
          <p:cNvGrpSpPr/>
          <p:nvPr userDrawn="1"/>
        </p:nvGrpSpPr>
        <p:grpSpPr>
          <a:xfrm>
            <a:off x="10627229" y="5951102"/>
            <a:ext cx="1516455" cy="833026"/>
            <a:chOff x="10627229" y="5951102"/>
            <a:chExt cx="1516455" cy="833026"/>
          </a:xfrm>
        </p:grpSpPr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4EB7C486-43FC-3092-ED26-EBA4ED664D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AEE7A8E6-5224-EFA9-E86F-DF2EFB6DD1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  <p:sp>
        <p:nvSpPr>
          <p:cNvPr id="3" name="object 3">
            <a:extLst>
              <a:ext uri="{FF2B5EF4-FFF2-40B4-BE49-F238E27FC236}">
                <a16:creationId xmlns:a16="http://schemas.microsoft.com/office/drawing/2014/main" id="{4D9A55D2-5EDA-1A76-AD4F-34540BDBA85D}"/>
              </a:ext>
            </a:extLst>
          </p:cNvPr>
          <p:cNvSpPr/>
          <p:nvPr userDrawn="1"/>
        </p:nvSpPr>
        <p:spPr>
          <a:xfrm>
            <a:off x="9357756" y="4151413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4027169" h="4027170">
                <a:moveTo>
                  <a:pt x="4026573" y="0"/>
                </a:moveTo>
                <a:lnTo>
                  <a:pt x="0" y="4026573"/>
                </a:lnTo>
                <a:lnTo>
                  <a:pt x="316534" y="4026573"/>
                </a:lnTo>
                <a:lnTo>
                  <a:pt x="574687" y="4026573"/>
                </a:lnTo>
                <a:lnTo>
                  <a:pt x="4026573" y="4026573"/>
                </a:lnTo>
                <a:lnTo>
                  <a:pt x="4026573" y="574687"/>
                </a:lnTo>
                <a:lnTo>
                  <a:pt x="4026573" y="316534"/>
                </a:lnTo>
                <a:lnTo>
                  <a:pt x="4026573" y="0"/>
                </a:lnTo>
                <a:close/>
              </a:path>
            </a:pathLst>
          </a:custGeom>
          <a:solidFill>
            <a:srgbClr val="CE202F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D6CAFAE8-BE1B-9E83-9962-7235D463F752}"/>
              </a:ext>
            </a:extLst>
          </p:cNvPr>
          <p:cNvSpPr/>
          <p:nvPr userDrawn="1"/>
        </p:nvSpPr>
        <p:spPr>
          <a:xfrm>
            <a:off x="9568994" y="4151413"/>
            <a:ext cx="2834244" cy="2701635"/>
          </a:xfrm>
          <a:custGeom>
            <a:avLst/>
            <a:gdLst/>
            <a:ahLst/>
            <a:cxnLst/>
            <a:rect l="l" t="t" r="r" b="b"/>
            <a:pathLst>
              <a:path w="3813175" h="3813175">
                <a:moveTo>
                  <a:pt x="0" y="3813032"/>
                </a:moveTo>
                <a:lnTo>
                  <a:pt x="3813032" y="0"/>
                </a:lnTo>
                <a:lnTo>
                  <a:pt x="3493080" y="319951"/>
                </a:lnTo>
                <a:lnTo>
                  <a:pt x="3493080" y="578099"/>
                </a:lnTo>
                <a:lnTo>
                  <a:pt x="258148" y="3813032"/>
                </a:lnTo>
                <a:lnTo>
                  <a:pt x="0" y="3813032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874C2A-B801-54F9-02C6-E11061EB1F8F}"/>
              </a:ext>
            </a:extLst>
          </p:cNvPr>
          <p:cNvGrpSpPr/>
          <p:nvPr userDrawn="1"/>
        </p:nvGrpSpPr>
        <p:grpSpPr>
          <a:xfrm>
            <a:off x="10570017" y="6002805"/>
            <a:ext cx="1516455" cy="833026"/>
            <a:chOff x="10627229" y="5951102"/>
            <a:chExt cx="1516455" cy="833026"/>
          </a:xfrm>
        </p:grpSpPr>
        <p:pic>
          <p:nvPicPr>
            <p:cNvPr id="11" name="Picture 10" descr="Icon&#10;&#10;Description automatically generated">
              <a:extLst>
                <a:ext uri="{FF2B5EF4-FFF2-40B4-BE49-F238E27FC236}">
                  <a16:creationId xmlns:a16="http://schemas.microsoft.com/office/drawing/2014/main" id="{F8B89750-7414-88FD-49DA-DB5FFE25FF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2" name="Picture 11" descr="Icon&#10;&#10;Description automatically generated">
              <a:extLst>
                <a:ext uri="{FF2B5EF4-FFF2-40B4-BE49-F238E27FC236}">
                  <a16:creationId xmlns:a16="http://schemas.microsoft.com/office/drawing/2014/main" id="{959F2D2D-4F55-4C64-4D4E-6254819E22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8852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590" y="293818"/>
            <a:ext cx="10515600" cy="774437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590" y="1518100"/>
            <a:ext cx="10515600" cy="4300662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F2D480A-EFA9-A8B7-528A-17EC20E84FDA}"/>
              </a:ext>
            </a:extLst>
          </p:cNvPr>
          <p:cNvGrpSpPr/>
          <p:nvPr userDrawn="1"/>
        </p:nvGrpSpPr>
        <p:grpSpPr>
          <a:xfrm>
            <a:off x="10485086" y="5818334"/>
            <a:ext cx="1628818" cy="902982"/>
            <a:chOff x="10485086" y="5818334"/>
            <a:chExt cx="1628818" cy="902982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743F0E7-5EE3-B65C-833F-40C937D3F3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5086" y="5818334"/>
              <a:ext cx="868714" cy="902981"/>
            </a:xfrm>
            <a:prstGeom prst="rect">
              <a:avLst/>
            </a:prstGeom>
          </p:spPr>
        </p:pic>
        <p:pic>
          <p:nvPicPr>
            <p:cNvPr id="5" name="Picture 4" descr="Logo&#10;&#10;Description automatically generated">
              <a:extLst>
                <a:ext uri="{FF2B5EF4-FFF2-40B4-BE49-F238E27FC236}">
                  <a16:creationId xmlns:a16="http://schemas.microsoft.com/office/drawing/2014/main" id="{EC343DB8-098A-0078-3ADE-D01CC58CC2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45190" y="5818334"/>
              <a:ext cx="868714" cy="902982"/>
            </a:xfrm>
            <a:prstGeom prst="rect">
              <a:avLst/>
            </a:prstGeom>
          </p:spPr>
        </p:pic>
      </p:grpSp>
      <p:sp>
        <p:nvSpPr>
          <p:cNvPr id="7" name="object 3">
            <a:extLst>
              <a:ext uri="{FF2B5EF4-FFF2-40B4-BE49-F238E27FC236}">
                <a16:creationId xmlns:a16="http://schemas.microsoft.com/office/drawing/2014/main" id="{5A249417-78DB-D721-19D6-016FBA874DEE}"/>
              </a:ext>
            </a:extLst>
          </p:cNvPr>
          <p:cNvSpPr/>
          <p:nvPr userDrawn="1"/>
        </p:nvSpPr>
        <p:spPr>
          <a:xfrm>
            <a:off x="0" y="1"/>
            <a:ext cx="312331" cy="6858000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81C94F-B197-C54E-479F-F1FC2400B14F}"/>
              </a:ext>
            </a:extLst>
          </p:cNvPr>
          <p:cNvSpPr/>
          <p:nvPr userDrawn="1"/>
        </p:nvSpPr>
        <p:spPr>
          <a:xfrm rot="5400000">
            <a:off x="4354358" y="-3198349"/>
            <a:ext cx="138401" cy="8847117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84609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5721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454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E555-2A18-4E13-A270-039BE25C6A8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318A-17F0-49A1-8FB7-EAD0212A1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123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E555-2A18-4E13-A270-039BE25C6A8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318A-17F0-49A1-8FB7-EAD0212A1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976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E555-2A18-4E13-A270-039BE25C6A8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318A-17F0-49A1-8FB7-EAD0212A1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792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E555-2A18-4E13-A270-039BE25C6A8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318A-17F0-49A1-8FB7-EAD0212A1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40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E555-2A18-4E13-A270-039BE25C6A8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318A-17F0-49A1-8FB7-EAD0212A1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634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7E555-2A18-4E13-A270-039BE25C6A8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5318A-17F0-49A1-8FB7-EAD0212A1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65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590" y="293818"/>
            <a:ext cx="10515600" cy="774437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590" y="1518100"/>
            <a:ext cx="10515600" cy="4300662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F2D480A-EFA9-A8B7-528A-17EC20E84FDA}"/>
              </a:ext>
            </a:extLst>
          </p:cNvPr>
          <p:cNvGrpSpPr/>
          <p:nvPr userDrawn="1"/>
        </p:nvGrpSpPr>
        <p:grpSpPr>
          <a:xfrm>
            <a:off x="10485086" y="5818334"/>
            <a:ext cx="1628818" cy="902982"/>
            <a:chOff x="10485086" y="5818334"/>
            <a:chExt cx="1628818" cy="902982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743F0E7-5EE3-B65C-833F-40C937D3F3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5086" y="5818334"/>
              <a:ext cx="868714" cy="902981"/>
            </a:xfrm>
            <a:prstGeom prst="rect">
              <a:avLst/>
            </a:prstGeom>
          </p:spPr>
        </p:pic>
        <p:pic>
          <p:nvPicPr>
            <p:cNvPr id="5" name="Picture 4" descr="Logo&#10;&#10;Description automatically generated">
              <a:extLst>
                <a:ext uri="{FF2B5EF4-FFF2-40B4-BE49-F238E27FC236}">
                  <a16:creationId xmlns:a16="http://schemas.microsoft.com/office/drawing/2014/main" id="{EC343DB8-098A-0078-3ADE-D01CC58CC2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45190" y="5818334"/>
              <a:ext cx="868714" cy="902982"/>
            </a:xfrm>
            <a:prstGeom prst="rect">
              <a:avLst/>
            </a:prstGeom>
          </p:spPr>
        </p:pic>
      </p:grpSp>
      <p:sp>
        <p:nvSpPr>
          <p:cNvPr id="7" name="object 3">
            <a:extLst>
              <a:ext uri="{FF2B5EF4-FFF2-40B4-BE49-F238E27FC236}">
                <a16:creationId xmlns:a16="http://schemas.microsoft.com/office/drawing/2014/main" id="{5A249417-78DB-D721-19D6-016FBA874DEE}"/>
              </a:ext>
            </a:extLst>
          </p:cNvPr>
          <p:cNvSpPr/>
          <p:nvPr userDrawn="1"/>
        </p:nvSpPr>
        <p:spPr>
          <a:xfrm>
            <a:off x="0" y="1"/>
            <a:ext cx="312331" cy="6858000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5203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6">
            <a:extLst>
              <a:ext uri="{FF2B5EF4-FFF2-40B4-BE49-F238E27FC236}">
                <a16:creationId xmlns:a16="http://schemas.microsoft.com/office/drawing/2014/main" id="{89ACB66D-0538-44E1-984D-73B7D8EFB075}"/>
              </a:ext>
            </a:extLst>
          </p:cNvPr>
          <p:cNvSpPr/>
          <p:nvPr userDrawn="1"/>
        </p:nvSpPr>
        <p:spPr>
          <a:xfrm rot="5400000">
            <a:off x="5712937" y="378941"/>
            <a:ext cx="766121" cy="12192001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060" y="396758"/>
            <a:ext cx="6762008" cy="766122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059" y="1789307"/>
            <a:ext cx="11345883" cy="3922723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8FDD77-7AA5-89E2-FA72-2502B611ACCA}"/>
              </a:ext>
            </a:extLst>
          </p:cNvPr>
          <p:cNvSpPr/>
          <p:nvPr userDrawn="1"/>
        </p:nvSpPr>
        <p:spPr>
          <a:xfrm rot="5400000">
            <a:off x="4589946" y="-3263644"/>
            <a:ext cx="118481" cy="9298382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819DEE2-B812-37C6-9B68-98EFB5C5E53E}"/>
              </a:ext>
            </a:extLst>
          </p:cNvPr>
          <p:cNvGrpSpPr/>
          <p:nvPr userDrawn="1"/>
        </p:nvGrpSpPr>
        <p:grpSpPr>
          <a:xfrm>
            <a:off x="10555977" y="6058429"/>
            <a:ext cx="1516455" cy="833026"/>
            <a:chOff x="10627229" y="5951102"/>
            <a:chExt cx="1516455" cy="833026"/>
          </a:xfrm>
        </p:grpSpPr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2FE47B4B-6CDC-E523-1676-F8E40427A97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51BAB386-F44A-2341-30F4-016B8D449B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1561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6">
            <a:extLst>
              <a:ext uri="{FF2B5EF4-FFF2-40B4-BE49-F238E27FC236}">
                <a16:creationId xmlns:a16="http://schemas.microsoft.com/office/drawing/2014/main" id="{89ACB66D-0538-44E1-984D-73B7D8EFB075}"/>
              </a:ext>
            </a:extLst>
          </p:cNvPr>
          <p:cNvSpPr/>
          <p:nvPr userDrawn="1"/>
        </p:nvSpPr>
        <p:spPr>
          <a:xfrm rot="5400000">
            <a:off x="5712937" y="378945"/>
            <a:ext cx="766121" cy="12191996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055" y="344969"/>
            <a:ext cx="6762008" cy="766122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55" y="1467638"/>
            <a:ext cx="11345883" cy="3922723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819DEE2-B812-37C6-9B68-98EFB5C5E53E}"/>
              </a:ext>
            </a:extLst>
          </p:cNvPr>
          <p:cNvGrpSpPr/>
          <p:nvPr userDrawn="1"/>
        </p:nvGrpSpPr>
        <p:grpSpPr>
          <a:xfrm>
            <a:off x="10555977" y="6058429"/>
            <a:ext cx="1516455" cy="833026"/>
            <a:chOff x="10627229" y="5951102"/>
            <a:chExt cx="1516455" cy="833026"/>
          </a:xfrm>
        </p:grpSpPr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2FE47B4B-6CDC-E523-1676-F8E40427A97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51BAB386-F44A-2341-30F4-016B8D449B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24894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5A249417-78DB-D721-19D6-016FBA874DEE}"/>
              </a:ext>
            </a:extLst>
          </p:cNvPr>
          <p:cNvSpPr/>
          <p:nvPr userDrawn="1"/>
        </p:nvSpPr>
        <p:spPr>
          <a:xfrm rot="5400000">
            <a:off x="5644509" y="310511"/>
            <a:ext cx="902984" cy="12191998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590" y="293818"/>
            <a:ext cx="10515600" cy="774437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590" y="1518100"/>
            <a:ext cx="10515600" cy="4300662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8FDD77-7AA5-89E2-FA72-2502B611ACCA}"/>
              </a:ext>
            </a:extLst>
          </p:cNvPr>
          <p:cNvSpPr/>
          <p:nvPr userDrawn="1"/>
        </p:nvSpPr>
        <p:spPr>
          <a:xfrm rot="5400000">
            <a:off x="4354358" y="-3198349"/>
            <a:ext cx="138401" cy="8847117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3F0CD20-8BED-A3B5-9F98-7F177C04083F}"/>
              </a:ext>
            </a:extLst>
          </p:cNvPr>
          <p:cNvGrpSpPr/>
          <p:nvPr userDrawn="1"/>
        </p:nvGrpSpPr>
        <p:grpSpPr>
          <a:xfrm>
            <a:off x="10627229" y="5951102"/>
            <a:ext cx="1516455" cy="833026"/>
            <a:chOff x="10627229" y="5951102"/>
            <a:chExt cx="1516455" cy="833026"/>
          </a:xfrm>
        </p:grpSpPr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16214D7C-F7AA-2602-4CD4-E24FD98833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1" name="Picture 10" descr="Icon&#10;&#10;Description automatically generated">
              <a:extLst>
                <a:ext uri="{FF2B5EF4-FFF2-40B4-BE49-F238E27FC236}">
                  <a16:creationId xmlns:a16="http://schemas.microsoft.com/office/drawing/2014/main" id="{F76A0F37-38CD-4D4D-E2E4-3796170F9A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6449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6">
            <a:extLst>
              <a:ext uri="{FF2B5EF4-FFF2-40B4-BE49-F238E27FC236}">
                <a16:creationId xmlns:a16="http://schemas.microsoft.com/office/drawing/2014/main" id="{89ACB66D-0538-44E1-984D-73B7D8EFB075}"/>
              </a:ext>
            </a:extLst>
          </p:cNvPr>
          <p:cNvSpPr/>
          <p:nvPr userDrawn="1"/>
        </p:nvSpPr>
        <p:spPr>
          <a:xfrm rot="5400000">
            <a:off x="4452987" y="-3157988"/>
            <a:ext cx="114455" cy="9020433"/>
          </a:xfrm>
          <a:custGeom>
            <a:avLst/>
            <a:gdLst/>
            <a:ahLst/>
            <a:cxnLst/>
            <a:rect l="l" t="t" r="r" b="b"/>
            <a:pathLst>
              <a:path w="523240" h="10283190">
                <a:moveTo>
                  <a:pt x="522846" y="10282648"/>
                </a:moveTo>
                <a:lnTo>
                  <a:pt x="0" y="10282648"/>
                </a:lnTo>
                <a:lnTo>
                  <a:pt x="0" y="0"/>
                </a:lnTo>
                <a:lnTo>
                  <a:pt x="522846" y="0"/>
                </a:lnTo>
                <a:lnTo>
                  <a:pt x="522846" y="10282648"/>
                </a:lnTo>
                <a:close/>
              </a:path>
            </a:pathLst>
          </a:custGeom>
          <a:solidFill>
            <a:srgbClr val="003C69"/>
          </a:solidFill>
        </p:spPr>
        <p:txBody>
          <a:bodyPr wrap="square" lIns="0" tIns="0" rIns="0" bIns="0" rtlCol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060" y="396758"/>
            <a:ext cx="6762008" cy="766122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060" y="1640276"/>
            <a:ext cx="11512137" cy="4205029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8FDD77-7AA5-89E2-FA72-2502B611ACCA}"/>
              </a:ext>
            </a:extLst>
          </p:cNvPr>
          <p:cNvSpPr/>
          <p:nvPr userDrawn="1"/>
        </p:nvSpPr>
        <p:spPr>
          <a:xfrm rot="5400000">
            <a:off x="5712940" y="378941"/>
            <a:ext cx="766122" cy="12192002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819DEE2-B812-37C6-9B68-98EFB5C5E53E}"/>
              </a:ext>
            </a:extLst>
          </p:cNvPr>
          <p:cNvGrpSpPr/>
          <p:nvPr userDrawn="1"/>
        </p:nvGrpSpPr>
        <p:grpSpPr>
          <a:xfrm>
            <a:off x="10555977" y="6058429"/>
            <a:ext cx="1516455" cy="833026"/>
            <a:chOff x="10627229" y="5951102"/>
            <a:chExt cx="1516455" cy="833026"/>
          </a:xfrm>
        </p:grpSpPr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2FE47B4B-6CDC-E523-1676-F8E40427A97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51BAB386-F44A-2341-30F4-016B8D449B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56131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060" y="396758"/>
            <a:ext cx="6762008" cy="766122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060" y="1469145"/>
            <a:ext cx="11512137" cy="4205029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8FDD77-7AA5-89E2-FA72-2502B611ACCA}"/>
              </a:ext>
            </a:extLst>
          </p:cNvPr>
          <p:cNvSpPr/>
          <p:nvPr userDrawn="1"/>
        </p:nvSpPr>
        <p:spPr>
          <a:xfrm rot="5400000">
            <a:off x="5712940" y="378941"/>
            <a:ext cx="766122" cy="12192002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819DEE2-B812-37C6-9B68-98EFB5C5E53E}"/>
              </a:ext>
            </a:extLst>
          </p:cNvPr>
          <p:cNvGrpSpPr/>
          <p:nvPr userDrawn="1"/>
        </p:nvGrpSpPr>
        <p:grpSpPr>
          <a:xfrm>
            <a:off x="10555977" y="6058429"/>
            <a:ext cx="1516455" cy="833026"/>
            <a:chOff x="10627229" y="5951102"/>
            <a:chExt cx="1516455" cy="833026"/>
          </a:xfrm>
        </p:grpSpPr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2FE47B4B-6CDC-E523-1676-F8E40427A97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27229" y="5951102"/>
              <a:ext cx="801414" cy="833026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51BAB386-F44A-2341-30F4-016B8D449B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76561" y="5986745"/>
              <a:ext cx="767123" cy="797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0132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590" y="293818"/>
            <a:ext cx="10515600" cy="774437"/>
          </a:xfrm>
        </p:spPr>
        <p:txBody>
          <a:bodyPr/>
          <a:lstStyle>
            <a:lvl1pPr>
              <a:defRPr b="1">
                <a:latin typeface="Arial Narrow" panose="020B0606020202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590" y="1518100"/>
            <a:ext cx="10515600" cy="4300662"/>
          </a:xfrm>
        </p:spPr>
        <p:txBody>
          <a:bodyPr/>
          <a:lstStyle>
            <a:lvl1pPr>
              <a:defRPr>
                <a:latin typeface="Arial Narrow" panose="020B0606020202030204" pitchFamily="34" charset="0"/>
              </a:defRPr>
            </a:lvl1pPr>
            <a:lvl2pPr>
              <a:defRPr>
                <a:latin typeface="Arial Narrow" panose="020B0606020202030204" pitchFamily="34" charset="0"/>
              </a:defRPr>
            </a:lvl2pPr>
            <a:lvl3pPr>
              <a:defRPr>
                <a:latin typeface="Arial Narrow" panose="020B0606020202030204" pitchFamily="34" charset="0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8FDD77-7AA5-89E2-FA72-2502B611ACCA}"/>
              </a:ext>
            </a:extLst>
          </p:cNvPr>
          <p:cNvSpPr/>
          <p:nvPr userDrawn="1"/>
        </p:nvSpPr>
        <p:spPr>
          <a:xfrm>
            <a:off x="-30514" y="-1"/>
            <a:ext cx="333632" cy="6858001"/>
          </a:xfrm>
          <a:prstGeom prst="rect">
            <a:avLst/>
          </a:prstGeom>
          <a:solidFill>
            <a:srgbClr val="CE202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F2D480A-EFA9-A8B7-528A-17EC20E84FDA}"/>
              </a:ext>
            </a:extLst>
          </p:cNvPr>
          <p:cNvGrpSpPr/>
          <p:nvPr userDrawn="1"/>
        </p:nvGrpSpPr>
        <p:grpSpPr>
          <a:xfrm>
            <a:off x="10485086" y="5818334"/>
            <a:ext cx="1628818" cy="902982"/>
            <a:chOff x="10485086" y="5818334"/>
            <a:chExt cx="1628818" cy="902982"/>
          </a:xfrm>
        </p:grpSpPr>
        <p:pic>
          <p:nvPicPr>
            <p:cNvPr id="4" name="Picture 3" descr="Logo&#10;&#10;Description automatically generated">
              <a:extLst>
                <a:ext uri="{FF2B5EF4-FFF2-40B4-BE49-F238E27FC236}">
                  <a16:creationId xmlns:a16="http://schemas.microsoft.com/office/drawing/2014/main" id="{F743F0E7-5EE3-B65C-833F-40C937D3F3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85086" y="5818334"/>
              <a:ext cx="868714" cy="902981"/>
            </a:xfrm>
            <a:prstGeom prst="rect">
              <a:avLst/>
            </a:prstGeom>
          </p:spPr>
        </p:pic>
        <p:pic>
          <p:nvPicPr>
            <p:cNvPr id="5" name="Picture 4" descr="Logo&#10;&#10;Description automatically generated">
              <a:extLst>
                <a:ext uri="{FF2B5EF4-FFF2-40B4-BE49-F238E27FC236}">
                  <a16:creationId xmlns:a16="http://schemas.microsoft.com/office/drawing/2014/main" id="{EC343DB8-098A-0078-3ADE-D01CC58CC2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45190" y="5818334"/>
              <a:ext cx="868714" cy="9029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070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7E555-2A18-4E13-A270-039BE25C6A86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5318A-17F0-49A1-8FB7-EAD0212A13F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MSIPCMContentMarking" descr="{&quot;HashCode&quot;:-1535087344,&quot;Placement&quot;:&quot;Footer&quot;,&quot;Top&quot;:519.343,&quot;Left&quot;:426.774323,&quot;SlideWidth&quot;:960,&quot;SlideHeight&quot;:540}">
            <a:extLst>
              <a:ext uri="{FF2B5EF4-FFF2-40B4-BE49-F238E27FC236}">
                <a16:creationId xmlns:a16="http://schemas.microsoft.com/office/drawing/2014/main" id="{99179A71-10B2-2C96-F659-C9C1BBA638E8}"/>
              </a:ext>
            </a:extLst>
          </p:cNvPr>
          <p:cNvSpPr txBox="1"/>
          <p:nvPr userDrawn="1"/>
        </p:nvSpPr>
        <p:spPr>
          <a:xfrm>
            <a:off x="5420034" y="6595656"/>
            <a:ext cx="1351931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 as General</a:t>
            </a:r>
          </a:p>
        </p:txBody>
      </p:sp>
    </p:spTree>
    <p:extLst>
      <p:ext uri="{BB962C8B-B14F-4D97-AF65-F5344CB8AC3E}">
        <p14:creationId xmlns:p14="http://schemas.microsoft.com/office/powerpoint/2010/main" val="238149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4" r:id="rId2"/>
    <p:sldLayoutId id="2147483685" r:id="rId3"/>
    <p:sldLayoutId id="2147483662" r:id="rId4"/>
    <p:sldLayoutId id="2147483686" r:id="rId5"/>
    <p:sldLayoutId id="2147483673" r:id="rId6"/>
    <p:sldLayoutId id="2147483680" r:id="rId7"/>
    <p:sldLayoutId id="2147483688" r:id="rId8"/>
    <p:sldLayoutId id="2147483679" r:id="rId9"/>
    <p:sldLayoutId id="2147483687" r:id="rId10"/>
    <p:sldLayoutId id="2147483672" r:id="rId11"/>
    <p:sldLayoutId id="2147483681" r:id="rId12"/>
    <p:sldLayoutId id="2147483674" r:id="rId13"/>
    <p:sldLayoutId id="2147483682" r:id="rId14"/>
    <p:sldLayoutId id="2147483675" r:id="rId15"/>
    <p:sldLayoutId id="2147483683" r:id="rId16"/>
    <p:sldLayoutId id="2147483664" r:id="rId17"/>
    <p:sldLayoutId id="2147483677" r:id="rId18"/>
    <p:sldLayoutId id="2147483678" r:id="rId19"/>
    <p:sldLayoutId id="2147483667" r:id="rId20"/>
    <p:sldLayoutId id="2147483666" r:id="rId21"/>
    <p:sldLayoutId id="2147483663" r:id="rId22"/>
    <p:sldLayoutId id="2147483665" r:id="rId23"/>
    <p:sldLayoutId id="2147483668" r:id="rId24"/>
    <p:sldLayoutId id="2147483669" r:id="rId25"/>
    <p:sldLayoutId id="2147483670" r:id="rId26"/>
    <p:sldLayoutId id="2147483671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BC4D3-3843-37F5-AD58-0D05C45FB9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Distracted Driving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4DC0B1-FCA1-8603-55F2-D73BF7366D7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006642" y="3602038"/>
            <a:ext cx="7896726" cy="512762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EE0000"/>
                </a:solidFill>
              </a:rPr>
              <a:t>Presented by: Gary Vorce, Sr. Loss Control Consultant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175FE0-207F-CBF4-B39C-7B6A8AF005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5338" y="450718"/>
            <a:ext cx="2413070" cy="2279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DE61F-4BCE-F56A-B05B-E648FDB44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0" y="441735"/>
            <a:ext cx="10515600" cy="774437"/>
          </a:xfrm>
        </p:spPr>
        <p:txBody>
          <a:bodyPr>
            <a:normAutofit/>
          </a:bodyPr>
          <a:lstStyle/>
          <a:p>
            <a:r>
              <a:rPr lang="en-US" dirty="0"/>
              <a:t>Distracted Driving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84992-82A3-E162-0A80-0903D8A48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All electronic devices are prohibited from being used during driving. The company has a zero-tolerance policy.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of mobile phones is restricted for CMV drivers.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CMV driver is restricted from reaching for or holding a mobile phone to conduct a voice communication, as well as dialing by pressing more than a single button. CMV drivers who use a mobile phone while driving can only operate a hands-free phone located in close proximity. In short, you are prohibited unsafely reaching for a device, holding a mobile phone, or pressing multiple buttons.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05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EB350-2750-C512-7086-9E32014C5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9C954-315E-BA53-F184-C6AE0F796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76"/>
            <a:ext cx="10515600" cy="4300662"/>
          </a:xfrm>
        </p:spPr>
        <p:txBody>
          <a:bodyPr/>
          <a:lstStyle/>
          <a:p>
            <a:r>
              <a:rPr lang="en-US" dirty="0"/>
              <a:t>Implement a policy that works for your organization</a:t>
            </a:r>
          </a:p>
          <a:p>
            <a:r>
              <a:rPr lang="en-US" dirty="0"/>
              <a:t>Do effective training – provide, what is a distraction and the Why</a:t>
            </a:r>
          </a:p>
          <a:p>
            <a:r>
              <a:rPr lang="en-US" dirty="0"/>
              <a:t>Manage distractions</a:t>
            </a:r>
          </a:p>
          <a:p>
            <a:pPr lvl="1"/>
            <a:r>
              <a:rPr lang="en-US" dirty="0"/>
              <a:t>Make distracted driving a company wide priority and process</a:t>
            </a:r>
          </a:p>
          <a:p>
            <a:pPr lvl="2"/>
            <a:r>
              <a:rPr lang="en-US" dirty="0"/>
              <a:t>Get everyone involved in understanding how the company may be a distraction</a:t>
            </a:r>
          </a:p>
          <a:p>
            <a:pPr lvl="2"/>
            <a:r>
              <a:rPr lang="en-US" dirty="0"/>
              <a:t>Policy for communicating with the driver during driving</a:t>
            </a:r>
          </a:p>
          <a:p>
            <a:pPr lvl="2"/>
            <a:r>
              <a:rPr lang="en-US" dirty="0"/>
              <a:t>Reporting process for reporting distracted drivers before and during driving</a:t>
            </a:r>
          </a:p>
          <a:p>
            <a:pPr lvl="1"/>
            <a:r>
              <a:rPr lang="en-US" dirty="0"/>
              <a:t>Actively monitor through technology – cameras, and telematics</a:t>
            </a:r>
          </a:p>
          <a:p>
            <a:pPr lvl="1"/>
            <a:r>
              <a:rPr lang="en-US" dirty="0"/>
              <a:t>Passenger management – guidance on how to handle distractions</a:t>
            </a:r>
          </a:p>
          <a:p>
            <a:pPr lvl="1"/>
            <a:r>
              <a:rPr lang="en-US" dirty="0"/>
              <a:t>Pre-trip inspections - add removal of distractions onto checklist</a:t>
            </a:r>
          </a:p>
        </p:txBody>
      </p:sp>
    </p:spTree>
    <p:extLst>
      <p:ext uri="{BB962C8B-B14F-4D97-AF65-F5344CB8AC3E}">
        <p14:creationId xmlns:p14="http://schemas.microsoft.com/office/powerpoint/2010/main" val="1386549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57D6D4-84AE-BD3F-E43A-BD1BF0B3CC2B}"/>
              </a:ext>
            </a:extLst>
          </p:cNvPr>
          <p:cNvSpPr txBox="1"/>
          <p:nvPr/>
        </p:nvSpPr>
        <p:spPr>
          <a:xfrm>
            <a:off x="1743635" y="2043953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Don’t allow your company to be an additional distraction to your drivers.</a:t>
            </a:r>
          </a:p>
        </p:txBody>
      </p:sp>
    </p:spTree>
    <p:extLst>
      <p:ext uri="{BB962C8B-B14F-4D97-AF65-F5344CB8AC3E}">
        <p14:creationId xmlns:p14="http://schemas.microsoft.com/office/powerpoint/2010/main" val="3954914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7513" y="1623616"/>
            <a:ext cx="5476973" cy="231055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Questions &amp; Discussion </a:t>
            </a:r>
          </a:p>
        </p:txBody>
      </p:sp>
    </p:spTree>
    <p:extLst>
      <p:ext uri="{BB962C8B-B14F-4D97-AF65-F5344CB8AC3E}">
        <p14:creationId xmlns:p14="http://schemas.microsoft.com/office/powerpoint/2010/main" val="3881023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3CB94EC-ECE5-95C5-4738-651859480360}"/>
              </a:ext>
            </a:extLst>
          </p:cNvPr>
          <p:cNvSpPr txBox="1"/>
          <p:nvPr/>
        </p:nvSpPr>
        <p:spPr>
          <a:xfrm>
            <a:off x="1201057" y="898657"/>
            <a:ext cx="903151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40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distracted driving?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According to the National Highway Traffic Safety Administration, </a:t>
            </a:r>
          </a:p>
          <a:p>
            <a:pPr lvl="1"/>
            <a:endParaRPr lang="en-US" sz="40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Distracted driving is </a:t>
            </a:r>
            <a:r>
              <a:rPr lang="en-US" sz="40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en-US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activity that diverts attention from driving.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149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9280E6E-1D51-53E8-00A0-EA095ED454C4}"/>
              </a:ext>
            </a:extLst>
          </p:cNvPr>
          <p:cNvSpPr txBox="1"/>
          <p:nvPr/>
        </p:nvSpPr>
        <p:spPr>
          <a:xfrm>
            <a:off x="1342572" y="954091"/>
            <a:ext cx="997857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In 2021,</a:t>
            </a:r>
          </a:p>
          <a:p>
            <a:r>
              <a:rPr lang="en-US" sz="4400" b="0" i="0" dirty="0">
                <a:solidFill>
                  <a:srgbClr val="222222"/>
                </a:solidFill>
                <a:effectLst/>
                <a:latin typeface="Roboto" panose="02000000000000000000" pitchFamily="2" charset="0"/>
              </a:rPr>
              <a:t>Distracted driving claimed 3,522 lives.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121102-8582-D7F9-03C0-204D35F0A972}"/>
              </a:ext>
            </a:extLst>
          </p:cNvPr>
          <p:cNvSpPr txBox="1"/>
          <p:nvPr/>
        </p:nvSpPr>
        <p:spPr>
          <a:xfrm>
            <a:off x="1342572" y="3090446"/>
            <a:ext cx="9869714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 estimated additional 362,415 people were injured in crashes involving a distracted driver.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5A05B2-0E6A-F351-166E-15364DF13C94}"/>
              </a:ext>
            </a:extLst>
          </p:cNvPr>
          <p:cNvSpPr txBox="1"/>
          <p:nvPr/>
        </p:nvSpPr>
        <p:spPr>
          <a:xfrm>
            <a:off x="1342572" y="5903909"/>
            <a:ext cx="71047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Roboto" panose="02000000000000000000" pitchFamily="2" charset="0"/>
                <a:ea typeface="+mn-ea"/>
                <a:cs typeface="+mn-cs"/>
              </a:rPr>
              <a:t>Source: Traffic Safety Facts, May 2023, National Highway Traffic Safety Administration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2018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Content Placeholder 2">
            <a:extLst>
              <a:ext uri="{FF2B5EF4-FFF2-40B4-BE49-F238E27FC236}">
                <a16:creationId xmlns:a16="http://schemas.microsoft.com/office/drawing/2014/main" id="{263A7DC0-1417-B9F2-A074-080072A5076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76562462"/>
              </p:ext>
            </p:extLst>
          </p:nvPr>
        </p:nvGraphicFramePr>
        <p:xfrm>
          <a:off x="2084294" y="1559859"/>
          <a:ext cx="8925298" cy="3951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089212" y="476531"/>
            <a:ext cx="3939988" cy="725487"/>
          </a:xfrm>
        </p:spPr>
        <p:txBody>
          <a:bodyPr>
            <a:normAutofit/>
          </a:bodyPr>
          <a:lstStyle/>
          <a:p>
            <a:r>
              <a:rPr lang="en-US" sz="4500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2050694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352800" y="428625"/>
            <a:ext cx="5486400" cy="1133475"/>
          </a:xfrm>
        </p:spPr>
        <p:txBody>
          <a:bodyPr>
            <a:normAutofit/>
          </a:bodyPr>
          <a:lstStyle/>
          <a:p>
            <a:r>
              <a:rPr lang="en-US" sz="4500" dirty="0"/>
              <a:t>Types of Distractions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5B2D92D-9F3D-0731-13E5-35713639A66A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38253732"/>
              </p:ext>
            </p:extLst>
          </p:nvPr>
        </p:nvGraphicFramePr>
        <p:xfrm>
          <a:off x="2152650" y="1703388"/>
          <a:ext cx="7886700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6011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DE61F-4BCE-F56A-B05B-E648FDB44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0" y="447302"/>
            <a:ext cx="10515600" cy="774437"/>
          </a:xfrm>
        </p:spPr>
        <p:txBody>
          <a:bodyPr>
            <a:normAutofit/>
          </a:bodyPr>
          <a:lstStyle/>
          <a:p>
            <a:r>
              <a:rPr lang="en-US" dirty="0"/>
              <a:t>Activity 1 – Types of Distractions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84992-82A3-E162-0A80-0903D8A48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0" y="1423354"/>
            <a:ext cx="10515600" cy="1418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Instructions:</a:t>
            </a:r>
          </a:p>
          <a:p>
            <a:pPr marL="0" indent="0">
              <a:buNone/>
            </a:pPr>
            <a:r>
              <a:rPr lang="en-US" dirty="0"/>
              <a:t>As a group bucket the following distractions as:</a:t>
            </a:r>
          </a:p>
          <a:p>
            <a:pPr marL="0" indent="0" algn="ctr">
              <a:buNone/>
            </a:pPr>
            <a:r>
              <a:rPr lang="en-US" dirty="0"/>
              <a:t>V = visual 	M = manual 	  C = cognitive.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88CF7F-61C2-1BF0-4782-47A3D6A9FB27}"/>
              </a:ext>
            </a:extLst>
          </p:cNvPr>
          <p:cNvSpPr txBox="1"/>
          <p:nvPr/>
        </p:nvSpPr>
        <p:spPr>
          <a:xfrm>
            <a:off x="1323833" y="2994378"/>
            <a:ext cx="302980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Cell phones</a:t>
            </a:r>
          </a:p>
          <a:p>
            <a:r>
              <a:rPr lang="en-US" sz="2400" dirty="0"/>
              <a:t>Calls</a:t>
            </a:r>
          </a:p>
          <a:p>
            <a:r>
              <a:rPr lang="en-US" sz="2400" dirty="0"/>
              <a:t>Texting </a:t>
            </a:r>
          </a:p>
          <a:p>
            <a:r>
              <a:rPr lang="en-US" sz="2400" dirty="0"/>
              <a:t>Other devices</a:t>
            </a:r>
          </a:p>
          <a:p>
            <a:r>
              <a:rPr lang="en-US" sz="2400" dirty="0"/>
              <a:t>Eating</a:t>
            </a:r>
          </a:p>
          <a:p>
            <a:r>
              <a:rPr lang="en-US" sz="2400" dirty="0"/>
              <a:t>Drinking</a:t>
            </a:r>
          </a:p>
          <a:p>
            <a:r>
              <a:rPr lang="en-US" sz="2400" dirty="0"/>
              <a:t>Smoking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ABA8F1-033E-C6AC-D3E2-1DBBBBEAF9D7}"/>
              </a:ext>
            </a:extLst>
          </p:cNvPr>
          <p:cNvSpPr txBox="1"/>
          <p:nvPr/>
        </p:nvSpPr>
        <p:spPr>
          <a:xfrm>
            <a:off x="4353636" y="2994378"/>
            <a:ext cx="29246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Bicyclist</a:t>
            </a:r>
          </a:p>
          <a:p>
            <a:r>
              <a:rPr lang="en-US" sz="2400" dirty="0"/>
              <a:t>Motorcycles</a:t>
            </a:r>
          </a:p>
          <a:p>
            <a:r>
              <a:rPr lang="en-US" sz="2400" dirty="0"/>
              <a:t>Billboards</a:t>
            </a:r>
          </a:p>
          <a:p>
            <a:r>
              <a:rPr lang="en-US" sz="2400" dirty="0"/>
              <a:t>Family</a:t>
            </a:r>
          </a:p>
          <a:p>
            <a:r>
              <a:rPr lang="en-US" sz="2400" dirty="0"/>
              <a:t>Directions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Paperwork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Reading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D9102F-6722-E9CD-4E92-60CC938C56C7}"/>
              </a:ext>
            </a:extLst>
          </p:cNvPr>
          <p:cNvSpPr txBox="1"/>
          <p:nvPr/>
        </p:nvSpPr>
        <p:spPr>
          <a:xfrm>
            <a:off x="7679704" y="2994378"/>
            <a:ext cx="366158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Adjusting vehicle controls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en-US" sz="2400" dirty="0"/>
              <a:t>Adjusting navigation system</a:t>
            </a:r>
          </a:p>
          <a:p>
            <a:r>
              <a:rPr lang="en-US" sz="2400" dirty="0"/>
              <a:t>Adjusting the radio</a:t>
            </a:r>
          </a:p>
          <a:p>
            <a:r>
              <a:rPr lang="en-US" sz="2400" dirty="0"/>
              <a:t>Things of interest</a:t>
            </a:r>
          </a:p>
          <a:p>
            <a:r>
              <a:rPr lang="en-US" sz="2400" dirty="0"/>
              <a:t>Loose items</a:t>
            </a:r>
          </a:p>
          <a:p>
            <a:r>
              <a:rPr lang="en-US" sz="2400" dirty="0"/>
              <a:t>Passengers</a:t>
            </a:r>
          </a:p>
          <a:p>
            <a:r>
              <a:rPr lang="en-US" sz="2400" dirty="0"/>
              <a:t>Pedestrians</a:t>
            </a:r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086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101"/>
            <a:ext cx="10515600" cy="4491317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3500" dirty="0"/>
              <a:t>Distracted driving can be impacted by numerous factors such as:</a:t>
            </a:r>
          </a:p>
          <a:p>
            <a:pPr lvl="1">
              <a:lnSpc>
                <a:spcPct val="160000"/>
              </a:lnSpc>
            </a:pPr>
            <a:r>
              <a:rPr lang="en-US" sz="3000" dirty="0"/>
              <a:t>The length of the distraction</a:t>
            </a:r>
          </a:p>
          <a:p>
            <a:pPr lvl="1">
              <a:lnSpc>
                <a:spcPct val="160000"/>
              </a:lnSpc>
            </a:pPr>
            <a:r>
              <a:rPr lang="en-US" sz="3000" dirty="0"/>
              <a:t>How often distractions occur</a:t>
            </a:r>
          </a:p>
          <a:p>
            <a:pPr lvl="1">
              <a:lnSpc>
                <a:spcPct val="160000"/>
              </a:lnSpc>
            </a:pPr>
            <a:r>
              <a:rPr lang="en-US" sz="3000" dirty="0"/>
              <a:t>How many distractions occur at the same time</a:t>
            </a:r>
          </a:p>
          <a:p>
            <a:pPr lvl="1">
              <a:lnSpc>
                <a:spcPct val="160000"/>
              </a:lnSpc>
            </a:pPr>
            <a:r>
              <a:rPr lang="en-US" sz="3000" dirty="0"/>
              <a:t>Type of distraction</a:t>
            </a:r>
          </a:p>
          <a:p>
            <a:pPr lvl="1">
              <a:lnSpc>
                <a:spcPct val="160000"/>
              </a:lnSpc>
            </a:pPr>
            <a:r>
              <a:rPr lang="en-US" sz="3000" dirty="0"/>
              <a:t>Type of environment</a:t>
            </a:r>
          </a:p>
          <a:p>
            <a:pPr lvl="1">
              <a:lnSpc>
                <a:spcPct val="160000"/>
              </a:lnSpc>
            </a:pPr>
            <a:r>
              <a:rPr lang="en-US" sz="3000" dirty="0"/>
              <a:t>Type of tasks being completed at the time of the distraction(s)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408" y="508211"/>
            <a:ext cx="10515600" cy="774437"/>
          </a:xfrm>
        </p:spPr>
        <p:txBody>
          <a:bodyPr>
            <a:normAutofit/>
          </a:bodyPr>
          <a:lstStyle/>
          <a:p>
            <a:r>
              <a:rPr lang="en-US" sz="4100" dirty="0">
                <a:solidFill>
                  <a:srgbClr val="FFFFFF"/>
                </a:solidFill>
              </a:rPr>
              <a:t> </a:t>
            </a:r>
            <a:endParaRPr lang="en-US" sz="410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93A5D1A-C5D6-A6E3-78F7-E8AF211709BC}"/>
              </a:ext>
            </a:extLst>
          </p:cNvPr>
          <p:cNvSpPr txBox="1">
            <a:spLocks/>
          </p:cNvSpPr>
          <p:nvPr/>
        </p:nvSpPr>
        <p:spPr>
          <a:xfrm>
            <a:off x="612408" y="396758"/>
            <a:ext cx="6762008" cy="766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Activity 1 – Take Aways</a:t>
            </a:r>
          </a:p>
        </p:txBody>
      </p:sp>
    </p:spTree>
    <p:extLst>
      <p:ext uri="{BB962C8B-B14F-4D97-AF65-F5344CB8AC3E}">
        <p14:creationId xmlns:p14="http://schemas.microsoft.com/office/powerpoint/2010/main" val="361307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DE61F-4BCE-F56A-B05B-E648FDB44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590" y="447302"/>
            <a:ext cx="10515600" cy="774437"/>
          </a:xfrm>
        </p:spPr>
        <p:txBody>
          <a:bodyPr>
            <a:normAutofit/>
          </a:bodyPr>
          <a:lstStyle/>
          <a:p>
            <a:r>
              <a:rPr lang="en-US" dirty="0"/>
              <a:t>Activity 2 – Simple Learning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84992-82A3-E162-0A80-0903D8A48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700" y="1791654"/>
            <a:ext cx="10127590" cy="35169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Instructions: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Build the best paper airplane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5 Minutes to complete the task</a:t>
            </a:r>
          </a:p>
          <a:p>
            <a:pPr marL="0" indent="0">
              <a:buNone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Select one person from each group as a supervisor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73BF44-B34C-BF22-546F-53E952946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9650" y="1221739"/>
            <a:ext cx="3072650" cy="278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065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E0FA1289-BD6D-D706-D961-B044C094824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358" t="22123" r="30222" b="25703"/>
          <a:stretch/>
        </p:blipFill>
        <p:spPr>
          <a:xfrm>
            <a:off x="9116794" y="0"/>
            <a:ext cx="3075206" cy="27840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69C45AD-86F0-6403-0FEE-36FBB8ED3B80}"/>
              </a:ext>
            </a:extLst>
          </p:cNvPr>
          <p:cNvSpPr txBox="1"/>
          <p:nvPr/>
        </p:nvSpPr>
        <p:spPr>
          <a:xfrm>
            <a:off x="569843" y="477078"/>
            <a:ext cx="62675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Activity 2 – Take Aways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A705461-DABB-D9E5-A78A-7F243609FA4E}"/>
              </a:ext>
            </a:extLst>
          </p:cNvPr>
          <p:cNvSpPr txBox="1"/>
          <p:nvPr/>
        </p:nvSpPr>
        <p:spPr>
          <a:xfrm>
            <a:off x="569843" y="1246311"/>
            <a:ext cx="94183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Minimal guidance was provided.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09D8B1-9199-AC31-8C33-F3EA9C6D4B6A}"/>
              </a:ext>
            </a:extLst>
          </p:cNvPr>
          <p:cNvSpPr txBox="1"/>
          <p:nvPr/>
        </p:nvSpPr>
        <p:spPr>
          <a:xfrm>
            <a:off x="1014983" y="1831086"/>
            <a:ext cx="8973179" cy="4334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 also added some distractions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Shortened the time limit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Placed pressure on the supervisor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Failed to provide guidance on how to build it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Failed to evaluate your skills to build an airplane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Failed to provide training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Failed to provide the why</a:t>
            </a:r>
          </a:p>
        </p:txBody>
      </p:sp>
    </p:spTree>
    <p:extLst>
      <p:ext uri="{BB962C8B-B14F-4D97-AF65-F5344CB8AC3E}">
        <p14:creationId xmlns:p14="http://schemas.microsoft.com/office/powerpoint/2010/main" val="281318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BA Convention - Distracted Driving Presentation  -  Read-Only" id="{1F271A1B-0270-4039-B4C2-669F31C4C7D3}" vid="{F3F29810-2C07-4394-9CED-B096DA6B98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AA410FD3EB6948AA6C0FA8F9C7BF32" ma:contentTypeVersion="14" ma:contentTypeDescription="Create a new document." ma:contentTypeScope="" ma:versionID="84d5118026ca0020ef4268146de72c18">
  <xsd:schema xmlns:xsd="http://www.w3.org/2001/XMLSchema" xmlns:xs="http://www.w3.org/2001/XMLSchema" xmlns:p="http://schemas.microsoft.com/office/2006/metadata/properties" xmlns:ns2="d33a7b31-15f0-4442-b7b7-5598951dd628" xmlns:ns3="b26e1384-97f0-4592-8b0b-55abe6df193a" targetNamespace="http://schemas.microsoft.com/office/2006/metadata/properties" ma:root="true" ma:fieldsID="02b8f9efd923ce93f514ce4cf6e76b96" ns2:_="" ns3:_="">
    <xsd:import namespace="d33a7b31-15f0-4442-b7b7-5598951dd628"/>
    <xsd:import namespace="b26e1384-97f0-4592-8b0b-55abe6df19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3a7b31-15f0-4442-b7b7-5598951dd6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735bbac-7162-4b8e-994b-7ef6496090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6e1384-97f0-4592-8b0b-55abe6df193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0ab2e77-99a1-4acf-ba82-3ff491680e70}" ma:internalName="TaxCatchAll" ma:showField="CatchAllData" ma:web="b26e1384-97f0-4592-8b0b-55abe6df19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9C202A-3FCC-4FF6-9B36-E874786754FB}"/>
</file>

<file path=customXml/itemProps2.xml><?xml version="1.0" encoding="utf-8"?>
<ds:datastoreItem xmlns:ds="http://schemas.openxmlformats.org/officeDocument/2006/customXml" ds:itemID="{55869B6D-9667-48AB-AC46-C99B74487591}"/>
</file>

<file path=docProps/app.xml><?xml version="1.0" encoding="utf-8"?>
<Properties xmlns="http://schemas.openxmlformats.org/officeDocument/2006/extended-properties" xmlns:vt="http://schemas.openxmlformats.org/officeDocument/2006/docPropsVTypes">
  <Template>CBA Convention - Distracted Driving Presentation</Template>
  <TotalTime>2</TotalTime>
  <Words>742</Words>
  <Application>Microsoft Office PowerPoint</Application>
  <PresentationFormat>Widescreen</PresentationFormat>
  <Paragraphs>113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Open Sans</vt:lpstr>
      <vt:lpstr>Roboto</vt:lpstr>
      <vt:lpstr>Office Theme</vt:lpstr>
      <vt:lpstr>Distracted Driving</vt:lpstr>
      <vt:lpstr>PowerPoint Presentation</vt:lpstr>
      <vt:lpstr>PowerPoint Presentation</vt:lpstr>
      <vt:lpstr>Objectives</vt:lpstr>
      <vt:lpstr>Types of Distractions</vt:lpstr>
      <vt:lpstr>Activity 1 – Types of Distractions</vt:lpstr>
      <vt:lpstr> </vt:lpstr>
      <vt:lpstr>Activity 2 – Simple Learning Experience</vt:lpstr>
      <vt:lpstr>PowerPoint Presentation</vt:lpstr>
      <vt:lpstr>Distracted Driving Policy</vt:lpstr>
      <vt:lpstr>Best Practices</vt:lpstr>
      <vt:lpstr>PowerPoint Presentation</vt:lpstr>
      <vt:lpstr>Questions &amp; Discussion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Distracted Driving</dc:title>
  <dc:creator>Brandon Buchanan</dc:creator>
  <cp:lastModifiedBy>Brandon Buchanan</cp:lastModifiedBy>
  <cp:revision>1</cp:revision>
  <dcterms:created xsi:type="dcterms:W3CDTF">2023-11-07T14:55:38Z</dcterms:created>
  <dcterms:modified xsi:type="dcterms:W3CDTF">2023-11-07T14:57:51Z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b2b1ce4-21a9-4248-b033-cca3097806e6_Enabled">
    <vt:lpwstr>true</vt:lpwstr>
  </property>
  <property fmtid="{D5CDD505-2E9C-101B-9397-08002B2CF9AE}" pid="3" name="MSIP_Label_3b2b1ce4-21a9-4248-b033-cca3097806e6_SetDate">
    <vt:lpwstr>2023-11-02T17:24:33Z</vt:lpwstr>
  </property>
  <property fmtid="{D5CDD505-2E9C-101B-9397-08002B2CF9AE}" pid="4" name="MSIP_Label_3b2b1ce4-21a9-4248-b033-cca3097806e6_Method">
    <vt:lpwstr>Privileged</vt:lpwstr>
  </property>
  <property fmtid="{D5CDD505-2E9C-101B-9397-08002B2CF9AE}" pid="5" name="MSIP_Label_3b2b1ce4-21a9-4248-b033-cca3097806e6_Name">
    <vt:lpwstr>General</vt:lpwstr>
  </property>
  <property fmtid="{D5CDD505-2E9C-101B-9397-08002B2CF9AE}" pid="6" name="MSIP_Label_3b2b1ce4-21a9-4248-b033-cca3097806e6_SiteId">
    <vt:lpwstr>1b790f3e-b07a-492f-b39e-50e72799bf68</vt:lpwstr>
  </property>
  <property fmtid="{D5CDD505-2E9C-101B-9397-08002B2CF9AE}" pid="7" name="MSIP_Label_3b2b1ce4-21a9-4248-b033-cca3097806e6_ActionId">
    <vt:lpwstr>cdc7c5d4-15e1-4f8b-bab8-74acf62946d1</vt:lpwstr>
  </property>
  <property fmtid="{D5CDD505-2E9C-101B-9397-08002B2CF9AE}" pid="8" name="MSIP_Label_3b2b1ce4-21a9-4248-b033-cca3097806e6_ContentBits">
    <vt:lpwstr>2</vt:lpwstr>
  </property>
</Properties>
</file>