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ppt/tags/tag16.xml" ContentType="application/vnd.openxmlformats-officedocument.presentationml.tags+xml"/>
  <Override PartName="/ppt/notesSlides/notesSlide9.xml" ContentType="application/vnd.openxmlformats-officedocument.presentationml.notesSlide+xml"/>
  <Override PartName="/ppt/tags/tag17.xml" ContentType="application/vnd.openxmlformats-officedocument.presentationml.tags+xml"/>
  <Override PartName="/ppt/notesSlides/notesSlide10.xml" ContentType="application/vnd.openxmlformats-officedocument.presentationml.notesSlide+xml"/>
  <Override PartName="/ppt/tags/tag18.xml" ContentType="application/vnd.openxmlformats-officedocument.presentationml.tags+xml"/>
  <Override PartName="/ppt/notesSlides/notesSlide11.xml" ContentType="application/vnd.openxmlformats-officedocument.presentationml.notesSlide+xml"/>
  <Override PartName="/ppt/tags/tag19.xml" ContentType="application/vnd.openxmlformats-officedocument.presentationml.tags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7"/>
  </p:notesMasterIdLst>
  <p:handoutMasterIdLst>
    <p:handoutMasterId r:id="rId18"/>
  </p:handoutMasterIdLst>
  <p:sldIdLst>
    <p:sldId id="346" r:id="rId5"/>
    <p:sldId id="716" r:id="rId6"/>
    <p:sldId id="741" r:id="rId7"/>
    <p:sldId id="742" r:id="rId8"/>
    <p:sldId id="722" r:id="rId9"/>
    <p:sldId id="723" r:id="rId10"/>
    <p:sldId id="743" r:id="rId11"/>
    <p:sldId id="744" r:id="rId12"/>
    <p:sldId id="726" r:id="rId13"/>
    <p:sldId id="724" r:id="rId14"/>
    <p:sldId id="733" r:id="rId15"/>
    <p:sldId id="745" r:id="rId16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696E"/>
    <a:srgbClr val="262626"/>
    <a:srgbClr val="0C499C"/>
    <a:srgbClr val="EF3A42"/>
    <a:srgbClr val="008DF6"/>
    <a:srgbClr val="007DDA"/>
    <a:srgbClr val="B25F50"/>
    <a:srgbClr val="9B301C"/>
    <a:srgbClr val="222A35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30B2F5-2880-4560-9A44-46D30B84D4B1}" v="62" dt="2022-10-25T03:14:41.0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83605" autoAdjust="0"/>
  </p:normalViewPr>
  <p:slideViewPr>
    <p:cSldViewPr snapToGrid="0">
      <p:cViewPr varScale="1">
        <p:scale>
          <a:sx n="66" d="100"/>
          <a:sy n="66" d="100"/>
        </p:scale>
        <p:origin x="470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-3246" y="-90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9E8611-B4FB-0C4A-809D-16A74EB11E50}" type="doc">
      <dgm:prSet loTypeId="urn:microsoft.com/office/officeart/2005/8/layout/hierarchy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5FD342-35F9-DC4A-9A87-A2F5828F5ADB}">
      <dgm:prSet phldrT="[Text]"/>
      <dgm:spPr/>
      <dgm:t>
        <a:bodyPr/>
        <a:lstStyle/>
        <a:p>
          <a:r>
            <a:rPr lang="en-US" dirty="0"/>
            <a:t>Vehicle Operating Information</a:t>
          </a:r>
        </a:p>
      </dgm:t>
    </dgm:pt>
    <dgm:pt modelId="{209D213C-AE03-984D-87DA-9E7A447CA7A6}" type="parTrans" cxnId="{A8947F65-2700-C44E-9289-86E2136411F6}">
      <dgm:prSet/>
      <dgm:spPr/>
      <dgm:t>
        <a:bodyPr/>
        <a:lstStyle/>
        <a:p>
          <a:endParaRPr lang="en-US"/>
        </a:p>
      </dgm:t>
    </dgm:pt>
    <dgm:pt modelId="{AEC7D2E5-E4AA-704D-86C7-2126B6F122BA}" type="sibTrans" cxnId="{A8947F65-2700-C44E-9289-86E2136411F6}">
      <dgm:prSet/>
      <dgm:spPr/>
      <dgm:t>
        <a:bodyPr/>
        <a:lstStyle/>
        <a:p>
          <a:endParaRPr lang="en-US"/>
        </a:p>
      </dgm:t>
    </dgm:pt>
    <dgm:pt modelId="{A0A27E47-C539-E24D-813D-72B42BBBBBA9}">
      <dgm:prSet phldrT="[Text]"/>
      <dgm:spPr/>
      <dgm:t>
        <a:bodyPr/>
        <a:lstStyle/>
        <a:p>
          <a:r>
            <a:rPr lang="en-US" dirty="0"/>
            <a:t>Location</a:t>
          </a:r>
        </a:p>
      </dgm:t>
    </dgm:pt>
    <dgm:pt modelId="{C30ACC08-AA77-814C-966C-EC35D6B5EB72}" type="parTrans" cxnId="{96D07B32-FB2D-A248-BF78-48E6157F0912}">
      <dgm:prSet/>
      <dgm:spPr/>
      <dgm:t>
        <a:bodyPr/>
        <a:lstStyle/>
        <a:p>
          <a:endParaRPr lang="en-US"/>
        </a:p>
      </dgm:t>
    </dgm:pt>
    <dgm:pt modelId="{89D23D68-50D4-7344-957B-C03909521DB4}" type="sibTrans" cxnId="{96D07B32-FB2D-A248-BF78-48E6157F0912}">
      <dgm:prSet/>
      <dgm:spPr/>
      <dgm:t>
        <a:bodyPr/>
        <a:lstStyle/>
        <a:p>
          <a:endParaRPr lang="en-US"/>
        </a:p>
      </dgm:t>
    </dgm:pt>
    <dgm:pt modelId="{02452B63-CA8F-AF48-86E2-639A8035D9E7}">
      <dgm:prSet phldrT="[Text]"/>
      <dgm:spPr/>
      <dgm:t>
        <a:bodyPr/>
        <a:lstStyle/>
        <a:p>
          <a:r>
            <a:rPr lang="en-US" dirty="0"/>
            <a:t>Speed</a:t>
          </a:r>
        </a:p>
      </dgm:t>
    </dgm:pt>
    <dgm:pt modelId="{ED50364C-7475-6F43-8108-0AD2C5BB06DA}" type="parTrans" cxnId="{8F0EA547-A426-1C44-9D0A-8B198B1B4D7C}">
      <dgm:prSet/>
      <dgm:spPr/>
      <dgm:t>
        <a:bodyPr/>
        <a:lstStyle/>
        <a:p>
          <a:endParaRPr lang="en-US"/>
        </a:p>
      </dgm:t>
    </dgm:pt>
    <dgm:pt modelId="{38F84A33-A8E0-4346-A951-D6000BBA7A72}" type="sibTrans" cxnId="{8F0EA547-A426-1C44-9D0A-8B198B1B4D7C}">
      <dgm:prSet/>
      <dgm:spPr/>
      <dgm:t>
        <a:bodyPr/>
        <a:lstStyle/>
        <a:p>
          <a:endParaRPr lang="en-US"/>
        </a:p>
      </dgm:t>
    </dgm:pt>
    <dgm:pt modelId="{3EC5461F-CF56-E34A-A188-A816CA58719E}">
      <dgm:prSet phldrT="[Text]"/>
      <dgm:spPr/>
      <dgm:t>
        <a:bodyPr/>
        <a:lstStyle/>
        <a:p>
          <a:r>
            <a:rPr lang="en-US" dirty="0"/>
            <a:t>Braking</a:t>
          </a:r>
        </a:p>
      </dgm:t>
    </dgm:pt>
    <dgm:pt modelId="{EAAEE1B8-418A-674B-B508-4C55827A42B5}" type="parTrans" cxnId="{136EF11F-5EFB-C74B-BB0E-64E14AA916BE}">
      <dgm:prSet/>
      <dgm:spPr/>
      <dgm:t>
        <a:bodyPr/>
        <a:lstStyle/>
        <a:p>
          <a:endParaRPr lang="en-US"/>
        </a:p>
      </dgm:t>
    </dgm:pt>
    <dgm:pt modelId="{6B589609-5BA3-2F49-A32B-4ADD0BD9BA62}" type="sibTrans" cxnId="{136EF11F-5EFB-C74B-BB0E-64E14AA916BE}">
      <dgm:prSet/>
      <dgm:spPr/>
      <dgm:t>
        <a:bodyPr/>
        <a:lstStyle/>
        <a:p>
          <a:endParaRPr lang="en-US"/>
        </a:p>
      </dgm:t>
    </dgm:pt>
    <dgm:pt modelId="{D76512B2-A4EC-6146-8103-93992E591BF9}">
      <dgm:prSet phldrT="[Text]"/>
      <dgm:spPr/>
      <dgm:t>
        <a:bodyPr/>
        <a:lstStyle/>
        <a:p>
          <a:r>
            <a:rPr lang="en-US" dirty="0"/>
            <a:t>Fuel consumption</a:t>
          </a:r>
        </a:p>
      </dgm:t>
    </dgm:pt>
    <dgm:pt modelId="{91F50949-FE5A-9241-AFF8-238C00FB5210}" type="parTrans" cxnId="{157CEA73-EF7A-F44E-A5FE-77CB1983A17B}">
      <dgm:prSet/>
      <dgm:spPr/>
      <dgm:t>
        <a:bodyPr/>
        <a:lstStyle/>
        <a:p>
          <a:endParaRPr lang="en-US"/>
        </a:p>
      </dgm:t>
    </dgm:pt>
    <dgm:pt modelId="{0855B587-2B47-D84A-A86F-C424491AC54D}" type="sibTrans" cxnId="{157CEA73-EF7A-F44E-A5FE-77CB1983A17B}">
      <dgm:prSet/>
      <dgm:spPr/>
      <dgm:t>
        <a:bodyPr/>
        <a:lstStyle/>
        <a:p>
          <a:endParaRPr lang="en-US"/>
        </a:p>
      </dgm:t>
    </dgm:pt>
    <dgm:pt modelId="{CD3B4858-8EBD-9E4A-AC85-CAFAC1206022}">
      <dgm:prSet phldrT="[Text]"/>
      <dgm:spPr/>
      <dgm:t>
        <a:bodyPr/>
        <a:lstStyle/>
        <a:p>
          <a:r>
            <a:rPr lang="en-US" dirty="0"/>
            <a:t>Acceleration</a:t>
          </a:r>
        </a:p>
      </dgm:t>
    </dgm:pt>
    <dgm:pt modelId="{F40A8AAD-27C0-7647-9DD1-131F82D08F3E}" type="parTrans" cxnId="{070B8708-8699-FE42-8A97-86BF3F0E0908}">
      <dgm:prSet/>
      <dgm:spPr/>
      <dgm:t>
        <a:bodyPr/>
        <a:lstStyle/>
        <a:p>
          <a:endParaRPr lang="en-US"/>
        </a:p>
      </dgm:t>
    </dgm:pt>
    <dgm:pt modelId="{6113D930-F2FD-6140-A316-659BEF4E37D4}" type="sibTrans" cxnId="{070B8708-8699-FE42-8A97-86BF3F0E0908}">
      <dgm:prSet/>
      <dgm:spPr/>
      <dgm:t>
        <a:bodyPr/>
        <a:lstStyle/>
        <a:p>
          <a:endParaRPr lang="en-US"/>
        </a:p>
      </dgm:t>
    </dgm:pt>
    <dgm:pt modelId="{3E74E406-FAEE-CE44-87F0-87BFCA7FFDE9}">
      <dgm:prSet phldrT="[Text]"/>
      <dgm:spPr/>
      <dgm:t>
        <a:bodyPr/>
        <a:lstStyle/>
        <a:p>
          <a:r>
            <a:rPr lang="en-US" dirty="0"/>
            <a:t>Idling</a:t>
          </a:r>
        </a:p>
      </dgm:t>
    </dgm:pt>
    <dgm:pt modelId="{8F64BEA9-F45B-3F46-A325-AE8325D51A94}" type="parTrans" cxnId="{F3A4AC2A-15AB-2E4C-9ABA-9FB322E21C05}">
      <dgm:prSet/>
      <dgm:spPr/>
      <dgm:t>
        <a:bodyPr/>
        <a:lstStyle/>
        <a:p>
          <a:endParaRPr lang="en-US"/>
        </a:p>
      </dgm:t>
    </dgm:pt>
    <dgm:pt modelId="{A9E2AE12-8408-594B-B5F5-9CA6F528E776}" type="sibTrans" cxnId="{F3A4AC2A-15AB-2E4C-9ABA-9FB322E21C05}">
      <dgm:prSet/>
      <dgm:spPr/>
      <dgm:t>
        <a:bodyPr/>
        <a:lstStyle/>
        <a:p>
          <a:endParaRPr lang="en-US"/>
        </a:p>
      </dgm:t>
    </dgm:pt>
    <dgm:pt modelId="{964DE4D4-610F-CE45-82FB-B308C3880063}">
      <dgm:prSet phldrT="[Text]"/>
      <dgm:spPr/>
      <dgm:t>
        <a:bodyPr/>
        <a:lstStyle/>
        <a:p>
          <a:r>
            <a:rPr lang="en-US" dirty="0"/>
            <a:t>Faults</a:t>
          </a:r>
        </a:p>
      </dgm:t>
    </dgm:pt>
    <dgm:pt modelId="{4A47E6E0-77B7-874B-8EE9-833265E8AEC0}" type="parTrans" cxnId="{0C33F735-92EC-0143-8DD6-B1EAE208AEDD}">
      <dgm:prSet/>
      <dgm:spPr/>
      <dgm:t>
        <a:bodyPr/>
        <a:lstStyle/>
        <a:p>
          <a:endParaRPr lang="en-US"/>
        </a:p>
      </dgm:t>
    </dgm:pt>
    <dgm:pt modelId="{B4684BCA-A0F9-DC4F-A8FF-712B1490089C}" type="sibTrans" cxnId="{0C33F735-92EC-0143-8DD6-B1EAE208AEDD}">
      <dgm:prSet/>
      <dgm:spPr/>
      <dgm:t>
        <a:bodyPr/>
        <a:lstStyle/>
        <a:p>
          <a:endParaRPr lang="en-US"/>
        </a:p>
      </dgm:t>
    </dgm:pt>
    <dgm:pt modelId="{1A5A68FF-7331-4940-80D0-5B095E0916F5}">
      <dgm:prSet phldrT="[Text]"/>
      <dgm:spPr/>
      <dgm:t>
        <a:bodyPr/>
        <a:lstStyle/>
        <a:p>
          <a:r>
            <a:rPr lang="en-US" dirty="0"/>
            <a:t>Tire pressure</a:t>
          </a:r>
        </a:p>
      </dgm:t>
    </dgm:pt>
    <dgm:pt modelId="{88CA06BF-A465-414C-BF41-626AB1240ADD}" type="parTrans" cxnId="{6FA84F56-EF16-D94A-A398-0E0244304090}">
      <dgm:prSet/>
      <dgm:spPr/>
      <dgm:t>
        <a:bodyPr/>
        <a:lstStyle/>
        <a:p>
          <a:endParaRPr lang="en-US"/>
        </a:p>
      </dgm:t>
    </dgm:pt>
    <dgm:pt modelId="{827CD750-2C83-964F-A93B-A84B1D12038D}" type="sibTrans" cxnId="{6FA84F56-EF16-D94A-A398-0E0244304090}">
      <dgm:prSet/>
      <dgm:spPr/>
      <dgm:t>
        <a:bodyPr/>
        <a:lstStyle/>
        <a:p>
          <a:endParaRPr lang="en-US"/>
        </a:p>
      </dgm:t>
    </dgm:pt>
    <dgm:pt modelId="{788ACAE4-4764-A141-BC76-C0B70AD8AECC}">
      <dgm:prSet phldrT="[Text]"/>
      <dgm:spPr/>
      <dgm:t>
        <a:bodyPr/>
        <a:lstStyle/>
        <a:p>
          <a:r>
            <a:rPr lang="en-US" dirty="0"/>
            <a:t>Engine codes</a:t>
          </a:r>
        </a:p>
      </dgm:t>
    </dgm:pt>
    <dgm:pt modelId="{98E89E0E-DBE0-924D-8F34-5CA6495333B6}" type="parTrans" cxnId="{41F7FA0E-EFCD-8E40-8059-F9764A214FEC}">
      <dgm:prSet/>
      <dgm:spPr/>
      <dgm:t>
        <a:bodyPr/>
        <a:lstStyle/>
        <a:p>
          <a:endParaRPr lang="en-US"/>
        </a:p>
      </dgm:t>
    </dgm:pt>
    <dgm:pt modelId="{3C23D324-AE4D-854F-813F-A0F56483AC9B}" type="sibTrans" cxnId="{41F7FA0E-EFCD-8E40-8059-F9764A214FEC}">
      <dgm:prSet/>
      <dgm:spPr/>
      <dgm:t>
        <a:bodyPr/>
        <a:lstStyle/>
        <a:p>
          <a:endParaRPr lang="en-US"/>
        </a:p>
      </dgm:t>
    </dgm:pt>
    <dgm:pt modelId="{F5EEB8DB-FD67-354B-B241-242AB62863D8}">
      <dgm:prSet phldrT="[Text]"/>
      <dgm:spPr/>
      <dgm:t>
        <a:bodyPr/>
        <a:lstStyle/>
        <a:p>
          <a:r>
            <a:rPr lang="en-US" dirty="0"/>
            <a:t>Cameras</a:t>
          </a:r>
        </a:p>
      </dgm:t>
    </dgm:pt>
    <dgm:pt modelId="{30EE1F60-6E34-DF47-B234-59BCD05A23D2}" type="parTrans" cxnId="{A0D6C4EE-D7AF-864A-85BF-B44720AD5616}">
      <dgm:prSet/>
      <dgm:spPr/>
      <dgm:t>
        <a:bodyPr/>
        <a:lstStyle/>
        <a:p>
          <a:endParaRPr lang="en-US"/>
        </a:p>
      </dgm:t>
    </dgm:pt>
    <dgm:pt modelId="{7FF06C4C-16B9-7F4A-9709-64C16C793F2B}" type="sibTrans" cxnId="{A0D6C4EE-D7AF-864A-85BF-B44720AD5616}">
      <dgm:prSet/>
      <dgm:spPr/>
      <dgm:t>
        <a:bodyPr/>
        <a:lstStyle/>
        <a:p>
          <a:endParaRPr lang="en-US"/>
        </a:p>
      </dgm:t>
    </dgm:pt>
    <dgm:pt modelId="{4B232E5C-27E5-C641-B8C1-66F85FE573F3}">
      <dgm:prSet phldrT="[Text]"/>
      <dgm:spPr/>
      <dgm:t>
        <a:bodyPr/>
        <a:lstStyle/>
        <a:p>
          <a:r>
            <a:rPr lang="en-US" dirty="0"/>
            <a:t>Driver insight</a:t>
          </a:r>
        </a:p>
      </dgm:t>
    </dgm:pt>
    <dgm:pt modelId="{9CB84C74-486E-9340-AB30-5D32BD81A358}" type="parTrans" cxnId="{BE03ED45-47A4-3A44-9E36-750A8C1AA213}">
      <dgm:prSet/>
      <dgm:spPr/>
      <dgm:t>
        <a:bodyPr/>
        <a:lstStyle/>
        <a:p>
          <a:endParaRPr lang="en-US"/>
        </a:p>
      </dgm:t>
    </dgm:pt>
    <dgm:pt modelId="{31A419B8-7732-714F-8D14-85B4818F6627}" type="sibTrans" cxnId="{BE03ED45-47A4-3A44-9E36-750A8C1AA213}">
      <dgm:prSet/>
      <dgm:spPr/>
      <dgm:t>
        <a:bodyPr/>
        <a:lstStyle/>
        <a:p>
          <a:endParaRPr lang="en-US"/>
        </a:p>
      </dgm:t>
    </dgm:pt>
    <dgm:pt modelId="{538AA37D-6049-4146-9868-152154BE6398}" type="pres">
      <dgm:prSet presAssocID="{429E8611-B4FB-0C4A-809D-16A74EB11E5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AC8B02A-DBBC-024D-810F-9FEB430D89CB}" type="pres">
      <dgm:prSet presAssocID="{445FD342-35F9-DC4A-9A87-A2F5828F5ADB}" presName="hierRoot1" presStyleCnt="0"/>
      <dgm:spPr/>
    </dgm:pt>
    <dgm:pt modelId="{0AB51F2A-3E1C-8042-84F4-2BBC3BADA5DD}" type="pres">
      <dgm:prSet presAssocID="{445FD342-35F9-DC4A-9A87-A2F5828F5ADB}" presName="composite" presStyleCnt="0"/>
      <dgm:spPr/>
    </dgm:pt>
    <dgm:pt modelId="{7FF4CC23-17E2-074B-9FAA-38ED930B6CB6}" type="pres">
      <dgm:prSet presAssocID="{445FD342-35F9-DC4A-9A87-A2F5828F5ADB}" presName="background" presStyleLbl="node0" presStyleIdx="0" presStyleCnt="3"/>
      <dgm:spPr/>
    </dgm:pt>
    <dgm:pt modelId="{EC19F11F-4304-4545-AA01-260EFE073EF7}" type="pres">
      <dgm:prSet presAssocID="{445FD342-35F9-DC4A-9A87-A2F5828F5ADB}" presName="text" presStyleLbl="fgAcc0" presStyleIdx="0" presStyleCnt="3">
        <dgm:presLayoutVars>
          <dgm:chPref val="3"/>
        </dgm:presLayoutVars>
      </dgm:prSet>
      <dgm:spPr/>
    </dgm:pt>
    <dgm:pt modelId="{DE412D80-2996-704A-BE34-462275E0A2E7}" type="pres">
      <dgm:prSet presAssocID="{445FD342-35F9-DC4A-9A87-A2F5828F5ADB}" presName="hierChild2" presStyleCnt="0"/>
      <dgm:spPr/>
    </dgm:pt>
    <dgm:pt modelId="{BA4D8823-6062-3846-80B3-F6ECE29DEA49}" type="pres">
      <dgm:prSet presAssocID="{4A47E6E0-77B7-874B-8EE9-833265E8AEC0}" presName="Name10" presStyleLbl="parChTrans1D2" presStyleIdx="0" presStyleCnt="4"/>
      <dgm:spPr/>
    </dgm:pt>
    <dgm:pt modelId="{1ACBB8EB-B5C5-D441-9F97-CAF912DD87FD}" type="pres">
      <dgm:prSet presAssocID="{964DE4D4-610F-CE45-82FB-B308C3880063}" presName="hierRoot2" presStyleCnt="0"/>
      <dgm:spPr/>
    </dgm:pt>
    <dgm:pt modelId="{855BD9A0-34FE-3B47-8C0F-C1F1E30A3CCA}" type="pres">
      <dgm:prSet presAssocID="{964DE4D4-610F-CE45-82FB-B308C3880063}" presName="composite2" presStyleCnt="0"/>
      <dgm:spPr/>
    </dgm:pt>
    <dgm:pt modelId="{E4B7F11E-6F55-CB46-88AD-AAD1D9E60255}" type="pres">
      <dgm:prSet presAssocID="{964DE4D4-610F-CE45-82FB-B308C3880063}" presName="background2" presStyleLbl="node2" presStyleIdx="0" presStyleCnt="4"/>
      <dgm:spPr/>
    </dgm:pt>
    <dgm:pt modelId="{284EDED0-E59A-0748-8CFD-78B31DA902C2}" type="pres">
      <dgm:prSet presAssocID="{964DE4D4-610F-CE45-82FB-B308C3880063}" presName="text2" presStyleLbl="fgAcc2" presStyleIdx="0" presStyleCnt="4">
        <dgm:presLayoutVars>
          <dgm:chPref val="3"/>
        </dgm:presLayoutVars>
      </dgm:prSet>
      <dgm:spPr/>
    </dgm:pt>
    <dgm:pt modelId="{56662CF8-BEB8-4349-A475-181299C6699E}" type="pres">
      <dgm:prSet presAssocID="{964DE4D4-610F-CE45-82FB-B308C3880063}" presName="hierChild3" presStyleCnt="0"/>
      <dgm:spPr/>
    </dgm:pt>
    <dgm:pt modelId="{0E4CC604-12C2-684B-BEE4-4867C303502F}" type="pres">
      <dgm:prSet presAssocID="{88CA06BF-A465-414C-BF41-626AB1240ADD}" presName="Name17" presStyleLbl="parChTrans1D3" presStyleIdx="0" presStyleCnt="5"/>
      <dgm:spPr/>
    </dgm:pt>
    <dgm:pt modelId="{5AF265E4-0206-3749-B594-D933E5B7792B}" type="pres">
      <dgm:prSet presAssocID="{1A5A68FF-7331-4940-80D0-5B095E0916F5}" presName="hierRoot3" presStyleCnt="0"/>
      <dgm:spPr/>
    </dgm:pt>
    <dgm:pt modelId="{5D9A7F0A-FD48-EF4C-8455-4E0BB2645029}" type="pres">
      <dgm:prSet presAssocID="{1A5A68FF-7331-4940-80D0-5B095E0916F5}" presName="composite3" presStyleCnt="0"/>
      <dgm:spPr/>
    </dgm:pt>
    <dgm:pt modelId="{EDB6871A-4521-9640-80A6-87CB93D8A5C0}" type="pres">
      <dgm:prSet presAssocID="{1A5A68FF-7331-4940-80D0-5B095E0916F5}" presName="background3" presStyleLbl="node3" presStyleIdx="0" presStyleCnt="5"/>
      <dgm:spPr/>
    </dgm:pt>
    <dgm:pt modelId="{AF1E0570-EC02-B54D-84B3-9F8F9CBBAB0C}" type="pres">
      <dgm:prSet presAssocID="{1A5A68FF-7331-4940-80D0-5B095E0916F5}" presName="text3" presStyleLbl="fgAcc3" presStyleIdx="0" presStyleCnt="5">
        <dgm:presLayoutVars>
          <dgm:chPref val="3"/>
        </dgm:presLayoutVars>
      </dgm:prSet>
      <dgm:spPr/>
    </dgm:pt>
    <dgm:pt modelId="{D22F53AC-3710-FA49-BB04-0271CEBC26FD}" type="pres">
      <dgm:prSet presAssocID="{1A5A68FF-7331-4940-80D0-5B095E0916F5}" presName="hierChild4" presStyleCnt="0"/>
      <dgm:spPr/>
    </dgm:pt>
    <dgm:pt modelId="{FE174C3B-2B91-3B45-9217-90C66BEA2D8B}" type="pres">
      <dgm:prSet presAssocID="{98E89E0E-DBE0-924D-8F34-5CA6495333B6}" presName="Name17" presStyleLbl="parChTrans1D3" presStyleIdx="1" presStyleCnt="5"/>
      <dgm:spPr/>
    </dgm:pt>
    <dgm:pt modelId="{8E15CDB0-5FB5-8347-B345-4B37EEB04DF6}" type="pres">
      <dgm:prSet presAssocID="{788ACAE4-4764-A141-BC76-C0B70AD8AECC}" presName="hierRoot3" presStyleCnt="0"/>
      <dgm:spPr/>
    </dgm:pt>
    <dgm:pt modelId="{58D176DC-8023-8043-B02C-BD7F28F4A334}" type="pres">
      <dgm:prSet presAssocID="{788ACAE4-4764-A141-BC76-C0B70AD8AECC}" presName="composite3" presStyleCnt="0"/>
      <dgm:spPr/>
    </dgm:pt>
    <dgm:pt modelId="{3504BFBB-2F24-9A42-B5E4-1F3E4E2B654F}" type="pres">
      <dgm:prSet presAssocID="{788ACAE4-4764-A141-BC76-C0B70AD8AECC}" presName="background3" presStyleLbl="node3" presStyleIdx="1" presStyleCnt="5"/>
      <dgm:spPr/>
    </dgm:pt>
    <dgm:pt modelId="{147414CA-7589-9449-A2BC-D78287D5FC82}" type="pres">
      <dgm:prSet presAssocID="{788ACAE4-4764-A141-BC76-C0B70AD8AECC}" presName="text3" presStyleLbl="fgAcc3" presStyleIdx="1" presStyleCnt="5">
        <dgm:presLayoutVars>
          <dgm:chPref val="3"/>
        </dgm:presLayoutVars>
      </dgm:prSet>
      <dgm:spPr/>
    </dgm:pt>
    <dgm:pt modelId="{87C03BD1-F08B-6F4F-8167-050C71C5965F}" type="pres">
      <dgm:prSet presAssocID="{788ACAE4-4764-A141-BC76-C0B70AD8AECC}" presName="hierChild4" presStyleCnt="0"/>
      <dgm:spPr/>
    </dgm:pt>
    <dgm:pt modelId="{8DB94EFE-5F7B-D14B-89ED-2CF49CDCBF96}" type="pres">
      <dgm:prSet presAssocID="{91F50949-FE5A-9241-AFF8-238C00FB5210}" presName="Name10" presStyleLbl="parChTrans1D2" presStyleIdx="1" presStyleCnt="4"/>
      <dgm:spPr/>
    </dgm:pt>
    <dgm:pt modelId="{E5F13F79-12B1-C144-9666-0B31561A0C07}" type="pres">
      <dgm:prSet presAssocID="{D76512B2-A4EC-6146-8103-93992E591BF9}" presName="hierRoot2" presStyleCnt="0"/>
      <dgm:spPr/>
    </dgm:pt>
    <dgm:pt modelId="{647BCB91-18E6-FD4E-9AE8-16B3AFAC52C1}" type="pres">
      <dgm:prSet presAssocID="{D76512B2-A4EC-6146-8103-93992E591BF9}" presName="composite2" presStyleCnt="0"/>
      <dgm:spPr/>
    </dgm:pt>
    <dgm:pt modelId="{367E0FF2-9D86-FB49-9C50-BCB07E97CB60}" type="pres">
      <dgm:prSet presAssocID="{D76512B2-A4EC-6146-8103-93992E591BF9}" presName="background2" presStyleLbl="node2" presStyleIdx="1" presStyleCnt="4"/>
      <dgm:spPr/>
    </dgm:pt>
    <dgm:pt modelId="{765C17F5-5456-2A4E-882D-528F16BAA3F2}" type="pres">
      <dgm:prSet presAssocID="{D76512B2-A4EC-6146-8103-93992E591BF9}" presName="text2" presStyleLbl="fgAcc2" presStyleIdx="1" presStyleCnt="4">
        <dgm:presLayoutVars>
          <dgm:chPref val="3"/>
        </dgm:presLayoutVars>
      </dgm:prSet>
      <dgm:spPr/>
    </dgm:pt>
    <dgm:pt modelId="{07BA6779-50C2-D84C-8BED-91A727845A74}" type="pres">
      <dgm:prSet presAssocID="{D76512B2-A4EC-6146-8103-93992E591BF9}" presName="hierChild3" presStyleCnt="0"/>
      <dgm:spPr/>
    </dgm:pt>
    <dgm:pt modelId="{9DC0E91D-DC83-1144-A941-470885754137}" type="pres">
      <dgm:prSet presAssocID="{A0A27E47-C539-E24D-813D-72B42BBBBBA9}" presName="hierRoot1" presStyleCnt="0"/>
      <dgm:spPr/>
    </dgm:pt>
    <dgm:pt modelId="{A11C7F16-DD41-874A-9D42-50C04DA12924}" type="pres">
      <dgm:prSet presAssocID="{A0A27E47-C539-E24D-813D-72B42BBBBBA9}" presName="composite" presStyleCnt="0"/>
      <dgm:spPr/>
    </dgm:pt>
    <dgm:pt modelId="{65F6F270-385B-BA4E-B17F-F4D764EF9BFE}" type="pres">
      <dgm:prSet presAssocID="{A0A27E47-C539-E24D-813D-72B42BBBBBA9}" presName="background" presStyleLbl="node0" presStyleIdx="1" presStyleCnt="3"/>
      <dgm:spPr/>
    </dgm:pt>
    <dgm:pt modelId="{30E386DB-68ED-8F42-A15E-127CD6B661CE}" type="pres">
      <dgm:prSet presAssocID="{A0A27E47-C539-E24D-813D-72B42BBBBBA9}" presName="text" presStyleLbl="fgAcc0" presStyleIdx="1" presStyleCnt="3">
        <dgm:presLayoutVars>
          <dgm:chPref val="3"/>
        </dgm:presLayoutVars>
      </dgm:prSet>
      <dgm:spPr/>
    </dgm:pt>
    <dgm:pt modelId="{F818FA5B-A522-EE46-94B2-1A1AE70E3DFB}" type="pres">
      <dgm:prSet presAssocID="{A0A27E47-C539-E24D-813D-72B42BBBBBA9}" presName="hierChild2" presStyleCnt="0"/>
      <dgm:spPr/>
    </dgm:pt>
    <dgm:pt modelId="{9481FFE1-3A5C-924F-A5D9-728ECC1A204A}" type="pres">
      <dgm:prSet presAssocID="{ED50364C-7475-6F43-8108-0AD2C5BB06DA}" presName="Name10" presStyleLbl="parChTrans1D2" presStyleIdx="2" presStyleCnt="4"/>
      <dgm:spPr/>
    </dgm:pt>
    <dgm:pt modelId="{FDC0A5B5-DA05-B746-ABCA-0937EC52C07F}" type="pres">
      <dgm:prSet presAssocID="{02452B63-CA8F-AF48-86E2-639A8035D9E7}" presName="hierRoot2" presStyleCnt="0"/>
      <dgm:spPr/>
    </dgm:pt>
    <dgm:pt modelId="{C906DA36-5859-9A45-BE46-AADE6643DEF4}" type="pres">
      <dgm:prSet presAssocID="{02452B63-CA8F-AF48-86E2-639A8035D9E7}" presName="composite2" presStyleCnt="0"/>
      <dgm:spPr/>
    </dgm:pt>
    <dgm:pt modelId="{B8816013-35E4-B143-AAFA-8D2C02758869}" type="pres">
      <dgm:prSet presAssocID="{02452B63-CA8F-AF48-86E2-639A8035D9E7}" presName="background2" presStyleLbl="node2" presStyleIdx="2" presStyleCnt="4"/>
      <dgm:spPr/>
    </dgm:pt>
    <dgm:pt modelId="{9400D575-87E2-C846-AC3B-884D22D0D561}" type="pres">
      <dgm:prSet presAssocID="{02452B63-CA8F-AF48-86E2-639A8035D9E7}" presName="text2" presStyleLbl="fgAcc2" presStyleIdx="2" presStyleCnt="4">
        <dgm:presLayoutVars>
          <dgm:chPref val="3"/>
        </dgm:presLayoutVars>
      </dgm:prSet>
      <dgm:spPr/>
    </dgm:pt>
    <dgm:pt modelId="{C2C678F6-9E2E-A34E-9A1C-8684C73BDD4A}" type="pres">
      <dgm:prSet presAssocID="{02452B63-CA8F-AF48-86E2-639A8035D9E7}" presName="hierChild3" presStyleCnt="0"/>
      <dgm:spPr/>
    </dgm:pt>
    <dgm:pt modelId="{06070FF4-DD82-784C-AF3B-15E3FDDD494B}" type="pres">
      <dgm:prSet presAssocID="{EAAEE1B8-418A-674B-B508-4C55827A42B5}" presName="Name17" presStyleLbl="parChTrans1D3" presStyleIdx="2" presStyleCnt="5"/>
      <dgm:spPr/>
    </dgm:pt>
    <dgm:pt modelId="{6A66C009-65D2-DE4A-A91C-27C89736DDE3}" type="pres">
      <dgm:prSet presAssocID="{3EC5461F-CF56-E34A-A188-A816CA58719E}" presName="hierRoot3" presStyleCnt="0"/>
      <dgm:spPr/>
    </dgm:pt>
    <dgm:pt modelId="{CAB7BC4E-96CE-1440-AA83-3191AD60258F}" type="pres">
      <dgm:prSet presAssocID="{3EC5461F-CF56-E34A-A188-A816CA58719E}" presName="composite3" presStyleCnt="0"/>
      <dgm:spPr/>
    </dgm:pt>
    <dgm:pt modelId="{AA21A828-257F-F740-8115-456D7E77C1B4}" type="pres">
      <dgm:prSet presAssocID="{3EC5461F-CF56-E34A-A188-A816CA58719E}" presName="background3" presStyleLbl="node3" presStyleIdx="2" presStyleCnt="5"/>
      <dgm:spPr/>
    </dgm:pt>
    <dgm:pt modelId="{D60D936A-81E7-FF42-ADE4-D2A1134F2C59}" type="pres">
      <dgm:prSet presAssocID="{3EC5461F-CF56-E34A-A188-A816CA58719E}" presName="text3" presStyleLbl="fgAcc3" presStyleIdx="2" presStyleCnt="5">
        <dgm:presLayoutVars>
          <dgm:chPref val="3"/>
        </dgm:presLayoutVars>
      </dgm:prSet>
      <dgm:spPr/>
    </dgm:pt>
    <dgm:pt modelId="{24EE8624-4C19-4340-9D3D-416E8B9B2B3C}" type="pres">
      <dgm:prSet presAssocID="{3EC5461F-CF56-E34A-A188-A816CA58719E}" presName="hierChild4" presStyleCnt="0"/>
      <dgm:spPr/>
    </dgm:pt>
    <dgm:pt modelId="{9171528F-E240-2D4E-BC50-B3A877128E0A}" type="pres">
      <dgm:prSet presAssocID="{F40A8AAD-27C0-7647-9DD1-131F82D08F3E}" presName="Name17" presStyleLbl="parChTrans1D3" presStyleIdx="3" presStyleCnt="5"/>
      <dgm:spPr/>
    </dgm:pt>
    <dgm:pt modelId="{A0BA5A78-6510-5941-A251-C1B55FA3C903}" type="pres">
      <dgm:prSet presAssocID="{CD3B4858-8EBD-9E4A-AC85-CAFAC1206022}" presName="hierRoot3" presStyleCnt="0"/>
      <dgm:spPr/>
    </dgm:pt>
    <dgm:pt modelId="{505C3BCC-B7BC-924D-BA27-0DD660D820B1}" type="pres">
      <dgm:prSet presAssocID="{CD3B4858-8EBD-9E4A-AC85-CAFAC1206022}" presName="composite3" presStyleCnt="0"/>
      <dgm:spPr/>
    </dgm:pt>
    <dgm:pt modelId="{54B45D33-3200-3540-9730-31EE66AE72EA}" type="pres">
      <dgm:prSet presAssocID="{CD3B4858-8EBD-9E4A-AC85-CAFAC1206022}" presName="background3" presStyleLbl="node3" presStyleIdx="3" presStyleCnt="5"/>
      <dgm:spPr/>
    </dgm:pt>
    <dgm:pt modelId="{AE4C4F4C-356E-064D-9A71-66F9B69116BB}" type="pres">
      <dgm:prSet presAssocID="{CD3B4858-8EBD-9E4A-AC85-CAFAC1206022}" presName="text3" presStyleLbl="fgAcc3" presStyleIdx="3" presStyleCnt="5">
        <dgm:presLayoutVars>
          <dgm:chPref val="3"/>
        </dgm:presLayoutVars>
      </dgm:prSet>
      <dgm:spPr/>
    </dgm:pt>
    <dgm:pt modelId="{E8929765-C739-D94A-8A40-E0E7045CBEC3}" type="pres">
      <dgm:prSet presAssocID="{CD3B4858-8EBD-9E4A-AC85-CAFAC1206022}" presName="hierChild4" presStyleCnt="0"/>
      <dgm:spPr/>
    </dgm:pt>
    <dgm:pt modelId="{694112F0-85FE-D948-B559-19B07456A36E}" type="pres">
      <dgm:prSet presAssocID="{8F64BEA9-F45B-3F46-A325-AE8325D51A94}" presName="Name17" presStyleLbl="parChTrans1D3" presStyleIdx="4" presStyleCnt="5"/>
      <dgm:spPr/>
    </dgm:pt>
    <dgm:pt modelId="{8D73D4E0-58FC-374D-A385-5A1586EC9C54}" type="pres">
      <dgm:prSet presAssocID="{3E74E406-FAEE-CE44-87F0-87BFCA7FFDE9}" presName="hierRoot3" presStyleCnt="0"/>
      <dgm:spPr/>
    </dgm:pt>
    <dgm:pt modelId="{921D5D81-DA50-7A4A-AC5B-78AB0871327A}" type="pres">
      <dgm:prSet presAssocID="{3E74E406-FAEE-CE44-87F0-87BFCA7FFDE9}" presName="composite3" presStyleCnt="0"/>
      <dgm:spPr/>
    </dgm:pt>
    <dgm:pt modelId="{DFA567EA-91C9-8D4A-B702-C9587AA567AC}" type="pres">
      <dgm:prSet presAssocID="{3E74E406-FAEE-CE44-87F0-87BFCA7FFDE9}" presName="background3" presStyleLbl="node3" presStyleIdx="4" presStyleCnt="5"/>
      <dgm:spPr/>
    </dgm:pt>
    <dgm:pt modelId="{AF67E70E-7722-B44E-8F1F-4A3CF31E6A8D}" type="pres">
      <dgm:prSet presAssocID="{3E74E406-FAEE-CE44-87F0-87BFCA7FFDE9}" presName="text3" presStyleLbl="fgAcc3" presStyleIdx="4" presStyleCnt="5">
        <dgm:presLayoutVars>
          <dgm:chPref val="3"/>
        </dgm:presLayoutVars>
      </dgm:prSet>
      <dgm:spPr/>
    </dgm:pt>
    <dgm:pt modelId="{B16B98D7-CFE2-3A46-80FF-B3D4EFDE0A8B}" type="pres">
      <dgm:prSet presAssocID="{3E74E406-FAEE-CE44-87F0-87BFCA7FFDE9}" presName="hierChild4" presStyleCnt="0"/>
      <dgm:spPr/>
    </dgm:pt>
    <dgm:pt modelId="{0D0AE925-0664-3949-8136-15477EABAC52}" type="pres">
      <dgm:prSet presAssocID="{F5EEB8DB-FD67-354B-B241-242AB62863D8}" presName="hierRoot1" presStyleCnt="0"/>
      <dgm:spPr/>
    </dgm:pt>
    <dgm:pt modelId="{F9EB9071-AF98-934D-9BD0-9C9BFF5385F0}" type="pres">
      <dgm:prSet presAssocID="{F5EEB8DB-FD67-354B-B241-242AB62863D8}" presName="composite" presStyleCnt="0"/>
      <dgm:spPr/>
    </dgm:pt>
    <dgm:pt modelId="{388F3F9B-8A55-9242-A747-BEEAFFB5A61E}" type="pres">
      <dgm:prSet presAssocID="{F5EEB8DB-FD67-354B-B241-242AB62863D8}" presName="background" presStyleLbl="node0" presStyleIdx="2" presStyleCnt="3"/>
      <dgm:spPr/>
    </dgm:pt>
    <dgm:pt modelId="{0C26ED08-DF0F-A442-AC47-BC40E20E7AD9}" type="pres">
      <dgm:prSet presAssocID="{F5EEB8DB-FD67-354B-B241-242AB62863D8}" presName="text" presStyleLbl="fgAcc0" presStyleIdx="2" presStyleCnt="3">
        <dgm:presLayoutVars>
          <dgm:chPref val="3"/>
        </dgm:presLayoutVars>
      </dgm:prSet>
      <dgm:spPr/>
    </dgm:pt>
    <dgm:pt modelId="{375936E7-E5F6-3A4F-9A02-1479E2342B82}" type="pres">
      <dgm:prSet presAssocID="{F5EEB8DB-FD67-354B-B241-242AB62863D8}" presName="hierChild2" presStyleCnt="0"/>
      <dgm:spPr/>
    </dgm:pt>
    <dgm:pt modelId="{5CE7D806-3064-7E4C-AFAE-C04269F16E46}" type="pres">
      <dgm:prSet presAssocID="{9CB84C74-486E-9340-AB30-5D32BD81A358}" presName="Name10" presStyleLbl="parChTrans1D2" presStyleIdx="3" presStyleCnt="4"/>
      <dgm:spPr/>
    </dgm:pt>
    <dgm:pt modelId="{11C2D61F-FB8B-D04B-998D-56CB0F643529}" type="pres">
      <dgm:prSet presAssocID="{4B232E5C-27E5-C641-B8C1-66F85FE573F3}" presName="hierRoot2" presStyleCnt="0"/>
      <dgm:spPr/>
    </dgm:pt>
    <dgm:pt modelId="{C46DED88-A2E1-2D48-8D6C-5CD5DBB4B1DB}" type="pres">
      <dgm:prSet presAssocID="{4B232E5C-27E5-C641-B8C1-66F85FE573F3}" presName="composite2" presStyleCnt="0"/>
      <dgm:spPr/>
    </dgm:pt>
    <dgm:pt modelId="{DA1E7597-38AF-4244-9EB2-6FF0C5D2158C}" type="pres">
      <dgm:prSet presAssocID="{4B232E5C-27E5-C641-B8C1-66F85FE573F3}" presName="background2" presStyleLbl="node2" presStyleIdx="3" presStyleCnt="4"/>
      <dgm:spPr/>
    </dgm:pt>
    <dgm:pt modelId="{15CB48E9-C6B8-A544-BB93-824505930240}" type="pres">
      <dgm:prSet presAssocID="{4B232E5C-27E5-C641-B8C1-66F85FE573F3}" presName="text2" presStyleLbl="fgAcc2" presStyleIdx="3" presStyleCnt="4">
        <dgm:presLayoutVars>
          <dgm:chPref val="3"/>
        </dgm:presLayoutVars>
      </dgm:prSet>
      <dgm:spPr/>
    </dgm:pt>
    <dgm:pt modelId="{119DBA98-7C0C-A843-AC33-1E8B0DCEE6F3}" type="pres">
      <dgm:prSet presAssocID="{4B232E5C-27E5-C641-B8C1-66F85FE573F3}" presName="hierChild3" presStyleCnt="0"/>
      <dgm:spPr/>
    </dgm:pt>
  </dgm:ptLst>
  <dgm:cxnLst>
    <dgm:cxn modelId="{070B8708-8699-FE42-8A97-86BF3F0E0908}" srcId="{02452B63-CA8F-AF48-86E2-639A8035D9E7}" destId="{CD3B4858-8EBD-9E4A-AC85-CAFAC1206022}" srcOrd="1" destOrd="0" parTransId="{F40A8AAD-27C0-7647-9DD1-131F82D08F3E}" sibTransId="{6113D930-F2FD-6140-A316-659BEF4E37D4}"/>
    <dgm:cxn modelId="{98FBAB09-1050-EF42-81DC-4DE55D5AACD3}" type="presOf" srcId="{D76512B2-A4EC-6146-8103-93992E591BF9}" destId="{765C17F5-5456-2A4E-882D-528F16BAA3F2}" srcOrd="0" destOrd="0" presId="urn:microsoft.com/office/officeart/2005/8/layout/hierarchy1"/>
    <dgm:cxn modelId="{71CCED0C-E624-BB48-ABB8-BF93E9B394B0}" type="presOf" srcId="{CD3B4858-8EBD-9E4A-AC85-CAFAC1206022}" destId="{AE4C4F4C-356E-064D-9A71-66F9B69116BB}" srcOrd="0" destOrd="0" presId="urn:microsoft.com/office/officeart/2005/8/layout/hierarchy1"/>
    <dgm:cxn modelId="{41F7FA0E-EFCD-8E40-8059-F9764A214FEC}" srcId="{964DE4D4-610F-CE45-82FB-B308C3880063}" destId="{788ACAE4-4764-A141-BC76-C0B70AD8AECC}" srcOrd="1" destOrd="0" parTransId="{98E89E0E-DBE0-924D-8F34-5CA6495333B6}" sibTransId="{3C23D324-AE4D-854F-813F-A0F56483AC9B}"/>
    <dgm:cxn modelId="{7001E614-6AF2-2849-9A1E-C92B9002A789}" type="presOf" srcId="{3EC5461F-CF56-E34A-A188-A816CA58719E}" destId="{D60D936A-81E7-FF42-ADE4-D2A1134F2C59}" srcOrd="0" destOrd="0" presId="urn:microsoft.com/office/officeart/2005/8/layout/hierarchy1"/>
    <dgm:cxn modelId="{AD6E841C-10A2-2644-AC0D-568DCADB5ECC}" type="presOf" srcId="{F5EEB8DB-FD67-354B-B241-242AB62863D8}" destId="{0C26ED08-DF0F-A442-AC47-BC40E20E7AD9}" srcOrd="0" destOrd="0" presId="urn:microsoft.com/office/officeart/2005/8/layout/hierarchy1"/>
    <dgm:cxn modelId="{AA87561D-30BD-A44A-999D-F1C7097CEAD7}" type="presOf" srcId="{ED50364C-7475-6F43-8108-0AD2C5BB06DA}" destId="{9481FFE1-3A5C-924F-A5D9-728ECC1A204A}" srcOrd="0" destOrd="0" presId="urn:microsoft.com/office/officeart/2005/8/layout/hierarchy1"/>
    <dgm:cxn modelId="{136EF11F-5EFB-C74B-BB0E-64E14AA916BE}" srcId="{02452B63-CA8F-AF48-86E2-639A8035D9E7}" destId="{3EC5461F-CF56-E34A-A188-A816CA58719E}" srcOrd="0" destOrd="0" parTransId="{EAAEE1B8-418A-674B-B508-4C55827A42B5}" sibTransId="{6B589609-5BA3-2F49-A32B-4ADD0BD9BA62}"/>
    <dgm:cxn modelId="{637E8921-9D14-EF4D-B631-8FAF53BED0B1}" type="presOf" srcId="{788ACAE4-4764-A141-BC76-C0B70AD8AECC}" destId="{147414CA-7589-9449-A2BC-D78287D5FC82}" srcOrd="0" destOrd="0" presId="urn:microsoft.com/office/officeart/2005/8/layout/hierarchy1"/>
    <dgm:cxn modelId="{F3A4AC2A-15AB-2E4C-9ABA-9FB322E21C05}" srcId="{02452B63-CA8F-AF48-86E2-639A8035D9E7}" destId="{3E74E406-FAEE-CE44-87F0-87BFCA7FFDE9}" srcOrd="2" destOrd="0" parTransId="{8F64BEA9-F45B-3F46-A325-AE8325D51A94}" sibTransId="{A9E2AE12-8408-594B-B5F5-9CA6F528E776}"/>
    <dgm:cxn modelId="{96D07B32-FB2D-A248-BF78-48E6157F0912}" srcId="{429E8611-B4FB-0C4A-809D-16A74EB11E50}" destId="{A0A27E47-C539-E24D-813D-72B42BBBBBA9}" srcOrd="1" destOrd="0" parTransId="{C30ACC08-AA77-814C-966C-EC35D6B5EB72}" sibTransId="{89D23D68-50D4-7344-957B-C03909521DB4}"/>
    <dgm:cxn modelId="{1108DA32-373A-CD4E-B66E-62C55645B833}" type="presOf" srcId="{91F50949-FE5A-9241-AFF8-238C00FB5210}" destId="{8DB94EFE-5F7B-D14B-89ED-2CF49CDCBF96}" srcOrd="0" destOrd="0" presId="urn:microsoft.com/office/officeart/2005/8/layout/hierarchy1"/>
    <dgm:cxn modelId="{CDFD4C33-CEEC-9D41-B005-BE0C341E77AA}" type="presOf" srcId="{4A47E6E0-77B7-874B-8EE9-833265E8AEC0}" destId="{BA4D8823-6062-3846-80B3-F6ECE29DEA49}" srcOrd="0" destOrd="0" presId="urn:microsoft.com/office/officeart/2005/8/layout/hierarchy1"/>
    <dgm:cxn modelId="{0C33F735-92EC-0143-8DD6-B1EAE208AEDD}" srcId="{445FD342-35F9-DC4A-9A87-A2F5828F5ADB}" destId="{964DE4D4-610F-CE45-82FB-B308C3880063}" srcOrd="0" destOrd="0" parTransId="{4A47E6E0-77B7-874B-8EE9-833265E8AEC0}" sibTransId="{B4684BCA-A0F9-DC4F-A8FF-712B1490089C}"/>
    <dgm:cxn modelId="{B5346137-0301-7242-B490-69D0961EE231}" type="presOf" srcId="{02452B63-CA8F-AF48-86E2-639A8035D9E7}" destId="{9400D575-87E2-C846-AC3B-884D22D0D561}" srcOrd="0" destOrd="0" presId="urn:microsoft.com/office/officeart/2005/8/layout/hierarchy1"/>
    <dgm:cxn modelId="{611F3E38-17AE-3D4B-9DE3-34F5AF6FF448}" type="presOf" srcId="{4B232E5C-27E5-C641-B8C1-66F85FE573F3}" destId="{15CB48E9-C6B8-A544-BB93-824505930240}" srcOrd="0" destOrd="0" presId="urn:microsoft.com/office/officeart/2005/8/layout/hierarchy1"/>
    <dgm:cxn modelId="{3151BD3E-4601-1443-8709-0BCDA274C2F2}" type="presOf" srcId="{3E74E406-FAEE-CE44-87F0-87BFCA7FFDE9}" destId="{AF67E70E-7722-B44E-8F1F-4A3CF31E6A8D}" srcOrd="0" destOrd="0" presId="urn:microsoft.com/office/officeart/2005/8/layout/hierarchy1"/>
    <dgm:cxn modelId="{1F1FD75D-1AF0-2943-B604-8C2546E16804}" type="presOf" srcId="{1A5A68FF-7331-4940-80D0-5B095E0916F5}" destId="{AF1E0570-EC02-B54D-84B3-9F8F9CBBAB0C}" srcOrd="0" destOrd="0" presId="urn:microsoft.com/office/officeart/2005/8/layout/hierarchy1"/>
    <dgm:cxn modelId="{5D631A62-4D69-DD42-A604-28155DCBBAA0}" type="presOf" srcId="{964DE4D4-610F-CE45-82FB-B308C3880063}" destId="{284EDED0-E59A-0748-8CFD-78B31DA902C2}" srcOrd="0" destOrd="0" presId="urn:microsoft.com/office/officeart/2005/8/layout/hierarchy1"/>
    <dgm:cxn modelId="{A8947F65-2700-C44E-9289-86E2136411F6}" srcId="{429E8611-B4FB-0C4A-809D-16A74EB11E50}" destId="{445FD342-35F9-DC4A-9A87-A2F5828F5ADB}" srcOrd="0" destOrd="0" parTransId="{209D213C-AE03-984D-87DA-9E7A447CA7A6}" sibTransId="{AEC7D2E5-E4AA-704D-86C7-2126B6F122BA}"/>
    <dgm:cxn modelId="{BE03ED45-47A4-3A44-9E36-750A8C1AA213}" srcId="{F5EEB8DB-FD67-354B-B241-242AB62863D8}" destId="{4B232E5C-27E5-C641-B8C1-66F85FE573F3}" srcOrd="0" destOrd="0" parTransId="{9CB84C74-486E-9340-AB30-5D32BD81A358}" sibTransId="{31A419B8-7732-714F-8D14-85B4818F6627}"/>
    <dgm:cxn modelId="{8F0EA547-A426-1C44-9D0A-8B198B1B4D7C}" srcId="{A0A27E47-C539-E24D-813D-72B42BBBBBA9}" destId="{02452B63-CA8F-AF48-86E2-639A8035D9E7}" srcOrd="0" destOrd="0" parTransId="{ED50364C-7475-6F43-8108-0AD2C5BB06DA}" sibTransId="{38F84A33-A8E0-4346-A951-D6000BBA7A72}"/>
    <dgm:cxn modelId="{19899A6B-0FA2-FF47-B410-F9D983A3E0B0}" type="presOf" srcId="{A0A27E47-C539-E24D-813D-72B42BBBBBA9}" destId="{30E386DB-68ED-8F42-A15E-127CD6B661CE}" srcOrd="0" destOrd="0" presId="urn:microsoft.com/office/officeart/2005/8/layout/hierarchy1"/>
    <dgm:cxn modelId="{1224374C-A90C-2D41-916B-88EEC832B371}" type="presOf" srcId="{429E8611-B4FB-0C4A-809D-16A74EB11E50}" destId="{538AA37D-6049-4146-9868-152154BE6398}" srcOrd="0" destOrd="0" presId="urn:microsoft.com/office/officeart/2005/8/layout/hierarchy1"/>
    <dgm:cxn modelId="{D5496A6C-C309-154A-85C9-C3C3F5DC5A08}" type="presOf" srcId="{8F64BEA9-F45B-3F46-A325-AE8325D51A94}" destId="{694112F0-85FE-D948-B559-19B07456A36E}" srcOrd="0" destOrd="0" presId="urn:microsoft.com/office/officeart/2005/8/layout/hierarchy1"/>
    <dgm:cxn modelId="{157CEA73-EF7A-F44E-A5FE-77CB1983A17B}" srcId="{445FD342-35F9-DC4A-9A87-A2F5828F5ADB}" destId="{D76512B2-A4EC-6146-8103-93992E591BF9}" srcOrd="1" destOrd="0" parTransId="{91F50949-FE5A-9241-AFF8-238C00FB5210}" sibTransId="{0855B587-2B47-D84A-A86F-C424491AC54D}"/>
    <dgm:cxn modelId="{6FA84F56-EF16-D94A-A398-0E0244304090}" srcId="{964DE4D4-610F-CE45-82FB-B308C3880063}" destId="{1A5A68FF-7331-4940-80D0-5B095E0916F5}" srcOrd="0" destOrd="0" parTransId="{88CA06BF-A465-414C-BF41-626AB1240ADD}" sibTransId="{827CD750-2C83-964F-A93B-A84B1D12038D}"/>
    <dgm:cxn modelId="{811B0D9A-AB4B-4941-9C81-C8B7379679B9}" type="presOf" srcId="{EAAEE1B8-418A-674B-B508-4C55827A42B5}" destId="{06070FF4-DD82-784C-AF3B-15E3FDDD494B}" srcOrd="0" destOrd="0" presId="urn:microsoft.com/office/officeart/2005/8/layout/hierarchy1"/>
    <dgm:cxn modelId="{83DF7DCE-2499-C943-9CBF-FF6AEFB6E90B}" type="presOf" srcId="{88CA06BF-A465-414C-BF41-626AB1240ADD}" destId="{0E4CC604-12C2-684B-BEE4-4867C303502F}" srcOrd="0" destOrd="0" presId="urn:microsoft.com/office/officeart/2005/8/layout/hierarchy1"/>
    <dgm:cxn modelId="{15E275DF-24D1-0C4F-8ED0-A8D8387D8825}" type="presOf" srcId="{F40A8AAD-27C0-7647-9DD1-131F82D08F3E}" destId="{9171528F-E240-2D4E-BC50-B3A877128E0A}" srcOrd="0" destOrd="0" presId="urn:microsoft.com/office/officeart/2005/8/layout/hierarchy1"/>
    <dgm:cxn modelId="{5CB8B0E7-6382-BB49-9159-D9E9132E6BA6}" type="presOf" srcId="{445FD342-35F9-DC4A-9A87-A2F5828F5ADB}" destId="{EC19F11F-4304-4545-AA01-260EFE073EF7}" srcOrd="0" destOrd="0" presId="urn:microsoft.com/office/officeart/2005/8/layout/hierarchy1"/>
    <dgm:cxn modelId="{EB73CBEC-A167-A14E-BFF3-83C69F4F405C}" type="presOf" srcId="{9CB84C74-486E-9340-AB30-5D32BD81A358}" destId="{5CE7D806-3064-7E4C-AFAE-C04269F16E46}" srcOrd="0" destOrd="0" presId="urn:microsoft.com/office/officeart/2005/8/layout/hierarchy1"/>
    <dgm:cxn modelId="{A0D6C4EE-D7AF-864A-85BF-B44720AD5616}" srcId="{429E8611-B4FB-0C4A-809D-16A74EB11E50}" destId="{F5EEB8DB-FD67-354B-B241-242AB62863D8}" srcOrd="2" destOrd="0" parTransId="{30EE1F60-6E34-DF47-B234-59BCD05A23D2}" sibTransId="{7FF06C4C-16B9-7F4A-9709-64C16C793F2B}"/>
    <dgm:cxn modelId="{29014EF0-25CD-984E-9CD3-8432F74B6292}" type="presOf" srcId="{98E89E0E-DBE0-924D-8F34-5CA6495333B6}" destId="{FE174C3B-2B91-3B45-9217-90C66BEA2D8B}" srcOrd="0" destOrd="0" presId="urn:microsoft.com/office/officeart/2005/8/layout/hierarchy1"/>
    <dgm:cxn modelId="{52A935C6-B1B4-9C49-9C3D-B83CBAC1C019}" type="presParOf" srcId="{538AA37D-6049-4146-9868-152154BE6398}" destId="{AAC8B02A-DBBC-024D-810F-9FEB430D89CB}" srcOrd="0" destOrd="0" presId="urn:microsoft.com/office/officeart/2005/8/layout/hierarchy1"/>
    <dgm:cxn modelId="{C244D2CC-A405-A345-A590-1C9AF1803628}" type="presParOf" srcId="{AAC8B02A-DBBC-024D-810F-9FEB430D89CB}" destId="{0AB51F2A-3E1C-8042-84F4-2BBC3BADA5DD}" srcOrd="0" destOrd="0" presId="urn:microsoft.com/office/officeart/2005/8/layout/hierarchy1"/>
    <dgm:cxn modelId="{580AACA2-0B01-4C49-99CE-A7B39D082B52}" type="presParOf" srcId="{0AB51F2A-3E1C-8042-84F4-2BBC3BADA5DD}" destId="{7FF4CC23-17E2-074B-9FAA-38ED930B6CB6}" srcOrd="0" destOrd="0" presId="urn:microsoft.com/office/officeart/2005/8/layout/hierarchy1"/>
    <dgm:cxn modelId="{43C1A2E4-7853-FA41-BE41-D0A43817DC4A}" type="presParOf" srcId="{0AB51F2A-3E1C-8042-84F4-2BBC3BADA5DD}" destId="{EC19F11F-4304-4545-AA01-260EFE073EF7}" srcOrd="1" destOrd="0" presId="urn:microsoft.com/office/officeart/2005/8/layout/hierarchy1"/>
    <dgm:cxn modelId="{B1A1379A-B0FF-604E-AC78-7C1C6E002A45}" type="presParOf" srcId="{AAC8B02A-DBBC-024D-810F-9FEB430D89CB}" destId="{DE412D80-2996-704A-BE34-462275E0A2E7}" srcOrd="1" destOrd="0" presId="urn:microsoft.com/office/officeart/2005/8/layout/hierarchy1"/>
    <dgm:cxn modelId="{9DE61434-2865-AD4B-BE74-AA1818E0191A}" type="presParOf" srcId="{DE412D80-2996-704A-BE34-462275E0A2E7}" destId="{BA4D8823-6062-3846-80B3-F6ECE29DEA49}" srcOrd="0" destOrd="0" presId="urn:microsoft.com/office/officeart/2005/8/layout/hierarchy1"/>
    <dgm:cxn modelId="{BAFA7225-6695-9F47-A3C1-EA909F8447D4}" type="presParOf" srcId="{DE412D80-2996-704A-BE34-462275E0A2E7}" destId="{1ACBB8EB-B5C5-D441-9F97-CAF912DD87FD}" srcOrd="1" destOrd="0" presId="urn:microsoft.com/office/officeart/2005/8/layout/hierarchy1"/>
    <dgm:cxn modelId="{E5543EE4-B3C8-684F-8699-210289DCD715}" type="presParOf" srcId="{1ACBB8EB-B5C5-D441-9F97-CAF912DD87FD}" destId="{855BD9A0-34FE-3B47-8C0F-C1F1E30A3CCA}" srcOrd="0" destOrd="0" presId="urn:microsoft.com/office/officeart/2005/8/layout/hierarchy1"/>
    <dgm:cxn modelId="{A54326D1-E78B-9A4A-A448-0A3BD2BB7670}" type="presParOf" srcId="{855BD9A0-34FE-3B47-8C0F-C1F1E30A3CCA}" destId="{E4B7F11E-6F55-CB46-88AD-AAD1D9E60255}" srcOrd="0" destOrd="0" presId="urn:microsoft.com/office/officeart/2005/8/layout/hierarchy1"/>
    <dgm:cxn modelId="{760FF0AE-5CC4-6644-B587-1129A17958A1}" type="presParOf" srcId="{855BD9A0-34FE-3B47-8C0F-C1F1E30A3CCA}" destId="{284EDED0-E59A-0748-8CFD-78B31DA902C2}" srcOrd="1" destOrd="0" presId="urn:microsoft.com/office/officeart/2005/8/layout/hierarchy1"/>
    <dgm:cxn modelId="{D5169E99-EDBE-5D4E-81A8-99D5582BD0D6}" type="presParOf" srcId="{1ACBB8EB-B5C5-D441-9F97-CAF912DD87FD}" destId="{56662CF8-BEB8-4349-A475-181299C6699E}" srcOrd="1" destOrd="0" presId="urn:microsoft.com/office/officeart/2005/8/layout/hierarchy1"/>
    <dgm:cxn modelId="{1B5B118F-B288-194E-B0EA-0BEBC4F35398}" type="presParOf" srcId="{56662CF8-BEB8-4349-A475-181299C6699E}" destId="{0E4CC604-12C2-684B-BEE4-4867C303502F}" srcOrd="0" destOrd="0" presId="urn:microsoft.com/office/officeart/2005/8/layout/hierarchy1"/>
    <dgm:cxn modelId="{91AF6402-1DD6-9640-9C68-3157DEA17BD1}" type="presParOf" srcId="{56662CF8-BEB8-4349-A475-181299C6699E}" destId="{5AF265E4-0206-3749-B594-D933E5B7792B}" srcOrd="1" destOrd="0" presId="urn:microsoft.com/office/officeart/2005/8/layout/hierarchy1"/>
    <dgm:cxn modelId="{8BDA133B-255D-BE42-A7DF-9B8DD90BCD57}" type="presParOf" srcId="{5AF265E4-0206-3749-B594-D933E5B7792B}" destId="{5D9A7F0A-FD48-EF4C-8455-4E0BB2645029}" srcOrd="0" destOrd="0" presId="urn:microsoft.com/office/officeart/2005/8/layout/hierarchy1"/>
    <dgm:cxn modelId="{160E4032-69E2-6F40-8070-61103A6C8897}" type="presParOf" srcId="{5D9A7F0A-FD48-EF4C-8455-4E0BB2645029}" destId="{EDB6871A-4521-9640-80A6-87CB93D8A5C0}" srcOrd="0" destOrd="0" presId="urn:microsoft.com/office/officeart/2005/8/layout/hierarchy1"/>
    <dgm:cxn modelId="{25487227-E7ED-FA4C-B860-4AC2AD5BAE1C}" type="presParOf" srcId="{5D9A7F0A-FD48-EF4C-8455-4E0BB2645029}" destId="{AF1E0570-EC02-B54D-84B3-9F8F9CBBAB0C}" srcOrd="1" destOrd="0" presId="urn:microsoft.com/office/officeart/2005/8/layout/hierarchy1"/>
    <dgm:cxn modelId="{6CE8E17A-56AA-F645-8988-DE4A027D026D}" type="presParOf" srcId="{5AF265E4-0206-3749-B594-D933E5B7792B}" destId="{D22F53AC-3710-FA49-BB04-0271CEBC26FD}" srcOrd="1" destOrd="0" presId="urn:microsoft.com/office/officeart/2005/8/layout/hierarchy1"/>
    <dgm:cxn modelId="{08DD03E3-F83D-7742-9ADA-DB825A4A5220}" type="presParOf" srcId="{56662CF8-BEB8-4349-A475-181299C6699E}" destId="{FE174C3B-2B91-3B45-9217-90C66BEA2D8B}" srcOrd="2" destOrd="0" presId="urn:microsoft.com/office/officeart/2005/8/layout/hierarchy1"/>
    <dgm:cxn modelId="{02FECC9C-181D-CF4E-BF01-1CC8F9667F2B}" type="presParOf" srcId="{56662CF8-BEB8-4349-A475-181299C6699E}" destId="{8E15CDB0-5FB5-8347-B345-4B37EEB04DF6}" srcOrd="3" destOrd="0" presId="urn:microsoft.com/office/officeart/2005/8/layout/hierarchy1"/>
    <dgm:cxn modelId="{1A75AD47-D0B4-B14F-9046-4E2431797AF9}" type="presParOf" srcId="{8E15CDB0-5FB5-8347-B345-4B37EEB04DF6}" destId="{58D176DC-8023-8043-B02C-BD7F28F4A334}" srcOrd="0" destOrd="0" presId="urn:microsoft.com/office/officeart/2005/8/layout/hierarchy1"/>
    <dgm:cxn modelId="{19BD37BB-CDDF-CE48-B7BD-2E1557CC115A}" type="presParOf" srcId="{58D176DC-8023-8043-B02C-BD7F28F4A334}" destId="{3504BFBB-2F24-9A42-B5E4-1F3E4E2B654F}" srcOrd="0" destOrd="0" presId="urn:microsoft.com/office/officeart/2005/8/layout/hierarchy1"/>
    <dgm:cxn modelId="{F3FCC37D-2270-A54A-843D-9AB710C9FD93}" type="presParOf" srcId="{58D176DC-8023-8043-B02C-BD7F28F4A334}" destId="{147414CA-7589-9449-A2BC-D78287D5FC82}" srcOrd="1" destOrd="0" presId="urn:microsoft.com/office/officeart/2005/8/layout/hierarchy1"/>
    <dgm:cxn modelId="{DE45F416-143C-BA4C-ADB1-DA9A667FDFA9}" type="presParOf" srcId="{8E15CDB0-5FB5-8347-B345-4B37EEB04DF6}" destId="{87C03BD1-F08B-6F4F-8167-050C71C5965F}" srcOrd="1" destOrd="0" presId="urn:microsoft.com/office/officeart/2005/8/layout/hierarchy1"/>
    <dgm:cxn modelId="{65F1CB44-BE38-234E-8970-A1089457E6F4}" type="presParOf" srcId="{DE412D80-2996-704A-BE34-462275E0A2E7}" destId="{8DB94EFE-5F7B-D14B-89ED-2CF49CDCBF96}" srcOrd="2" destOrd="0" presId="urn:microsoft.com/office/officeart/2005/8/layout/hierarchy1"/>
    <dgm:cxn modelId="{85422808-052D-1548-ADFF-F04A5CE405B3}" type="presParOf" srcId="{DE412D80-2996-704A-BE34-462275E0A2E7}" destId="{E5F13F79-12B1-C144-9666-0B31561A0C07}" srcOrd="3" destOrd="0" presId="urn:microsoft.com/office/officeart/2005/8/layout/hierarchy1"/>
    <dgm:cxn modelId="{D5EB88EB-96BE-1847-9D0A-A0BF763415EA}" type="presParOf" srcId="{E5F13F79-12B1-C144-9666-0B31561A0C07}" destId="{647BCB91-18E6-FD4E-9AE8-16B3AFAC52C1}" srcOrd="0" destOrd="0" presId="urn:microsoft.com/office/officeart/2005/8/layout/hierarchy1"/>
    <dgm:cxn modelId="{B3517D82-BECC-B647-A08C-9B28C977C304}" type="presParOf" srcId="{647BCB91-18E6-FD4E-9AE8-16B3AFAC52C1}" destId="{367E0FF2-9D86-FB49-9C50-BCB07E97CB60}" srcOrd="0" destOrd="0" presId="urn:microsoft.com/office/officeart/2005/8/layout/hierarchy1"/>
    <dgm:cxn modelId="{BCF2244B-49C0-B848-AFB0-32B6E76D53E0}" type="presParOf" srcId="{647BCB91-18E6-FD4E-9AE8-16B3AFAC52C1}" destId="{765C17F5-5456-2A4E-882D-528F16BAA3F2}" srcOrd="1" destOrd="0" presId="urn:microsoft.com/office/officeart/2005/8/layout/hierarchy1"/>
    <dgm:cxn modelId="{E8D4A40D-BD51-6A4A-8534-99A036CF7688}" type="presParOf" srcId="{E5F13F79-12B1-C144-9666-0B31561A0C07}" destId="{07BA6779-50C2-D84C-8BED-91A727845A74}" srcOrd="1" destOrd="0" presId="urn:microsoft.com/office/officeart/2005/8/layout/hierarchy1"/>
    <dgm:cxn modelId="{4564D604-5320-CD47-B7FA-2C257F371DE4}" type="presParOf" srcId="{538AA37D-6049-4146-9868-152154BE6398}" destId="{9DC0E91D-DC83-1144-A941-470885754137}" srcOrd="1" destOrd="0" presId="urn:microsoft.com/office/officeart/2005/8/layout/hierarchy1"/>
    <dgm:cxn modelId="{829DE56B-1E32-E046-9934-B9BA1A2E8B74}" type="presParOf" srcId="{9DC0E91D-DC83-1144-A941-470885754137}" destId="{A11C7F16-DD41-874A-9D42-50C04DA12924}" srcOrd="0" destOrd="0" presId="urn:microsoft.com/office/officeart/2005/8/layout/hierarchy1"/>
    <dgm:cxn modelId="{6154D21A-3CDF-8F41-BE10-5F82FA95CFE3}" type="presParOf" srcId="{A11C7F16-DD41-874A-9D42-50C04DA12924}" destId="{65F6F270-385B-BA4E-B17F-F4D764EF9BFE}" srcOrd="0" destOrd="0" presId="urn:microsoft.com/office/officeart/2005/8/layout/hierarchy1"/>
    <dgm:cxn modelId="{6230AAD7-92F7-6242-BFE0-42249C256E2E}" type="presParOf" srcId="{A11C7F16-DD41-874A-9D42-50C04DA12924}" destId="{30E386DB-68ED-8F42-A15E-127CD6B661CE}" srcOrd="1" destOrd="0" presId="urn:microsoft.com/office/officeart/2005/8/layout/hierarchy1"/>
    <dgm:cxn modelId="{C03C0B91-2EBD-CE42-A0F7-24620DFA9A17}" type="presParOf" srcId="{9DC0E91D-DC83-1144-A941-470885754137}" destId="{F818FA5B-A522-EE46-94B2-1A1AE70E3DFB}" srcOrd="1" destOrd="0" presId="urn:microsoft.com/office/officeart/2005/8/layout/hierarchy1"/>
    <dgm:cxn modelId="{1BA4847F-04EA-DB45-A18F-9EEB04BB1EC9}" type="presParOf" srcId="{F818FA5B-A522-EE46-94B2-1A1AE70E3DFB}" destId="{9481FFE1-3A5C-924F-A5D9-728ECC1A204A}" srcOrd="0" destOrd="0" presId="urn:microsoft.com/office/officeart/2005/8/layout/hierarchy1"/>
    <dgm:cxn modelId="{3BF6C83D-EA11-E94E-BF27-B7C05F7423BF}" type="presParOf" srcId="{F818FA5B-A522-EE46-94B2-1A1AE70E3DFB}" destId="{FDC0A5B5-DA05-B746-ABCA-0937EC52C07F}" srcOrd="1" destOrd="0" presId="urn:microsoft.com/office/officeart/2005/8/layout/hierarchy1"/>
    <dgm:cxn modelId="{A63F27CE-4328-9B4D-BADF-30276F1A5D6E}" type="presParOf" srcId="{FDC0A5B5-DA05-B746-ABCA-0937EC52C07F}" destId="{C906DA36-5859-9A45-BE46-AADE6643DEF4}" srcOrd="0" destOrd="0" presId="urn:microsoft.com/office/officeart/2005/8/layout/hierarchy1"/>
    <dgm:cxn modelId="{C502989F-5C28-FF4D-9F41-B519CCDF8BA0}" type="presParOf" srcId="{C906DA36-5859-9A45-BE46-AADE6643DEF4}" destId="{B8816013-35E4-B143-AAFA-8D2C02758869}" srcOrd="0" destOrd="0" presId="urn:microsoft.com/office/officeart/2005/8/layout/hierarchy1"/>
    <dgm:cxn modelId="{CE49909B-F9A0-AA4D-8C1C-E3186AF41903}" type="presParOf" srcId="{C906DA36-5859-9A45-BE46-AADE6643DEF4}" destId="{9400D575-87E2-C846-AC3B-884D22D0D561}" srcOrd="1" destOrd="0" presId="urn:microsoft.com/office/officeart/2005/8/layout/hierarchy1"/>
    <dgm:cxn modelId="{160348A7-FB23-724E-A1E3-59B15EF3578B}" type="presParOf" srcId="{FDC0A5B5-DA05-B746-ABCA-0937EC52C07F}" destId="{C2C678F6-9E2E-A34E-9A1C-8684C73BDD4A}" srcOrd="1" destOrd="0" presId="urn:microsoft.com/office/officeart/2005/8/layout/hierarchy1"/>
    <dgm:cxn modelId="{A7FE1875-B167-C04D-B50A-46E52AB59068}" type="presParOf" srcId="{C2C678F6-9E2E-A34E-9A1C-8684C73BDD4A}" destId="{06070FF4-DD82-784C-AF3B-15E3FDDD494B}" srcOrd="0" destOrd="0" presId="urn:microsoft.com/office/officeart/2005/8/layout/hierarchy1"/>
    <dgm:cxn modelId="{817367AE-1E82-FB45-916F-0B68CBD5667B}" type="presParOf" srcId="{C2C678F6-9E2E-A34E-9A1C-8684C73BDD4A}" destId="{6A66C009-65D2-DE4A-A91C-27C89736DDE3}" srcOrd="1" destOrd="0" presId="urn:microsoft.com/office/officeart/2005/8/layout/hierarchy1"/>
    <dgm:cxn modelId="{3E91EDEA-8F35-8B48-B909-6BAF786DA485}" type="presParOf" srcId="{6A66C009-65D2-DE4A-A91C-27C89736DDE3}" destId="{CAB7BC4E-96CE-1440-AA83-3191AD60258F}" srcOrd="0" destOrd="0" presId="urn:microsoft.com/office/officeart/2005/8/layout/hierarchy1"/>
    <dgm:cxn modelId="{5E58417A-3725-8D40-99D4-7D387C2CDEF5}" type="presParOf" srcId="{CAB7BC4E-96CE-1440-AA83-3191AD60258F}" destId="{AA21A828-257F-F740-8115-456D7E77C1B4}" srcOrd="0" destOrd="0" presId="urn:microsoft.com/office/officeart/2005/8/layout/hierarchy1"/>
    <dgm:cxn modelId="{3EA88EDB-81E5-E349-9E98-87EAF49CBFB4}" type="presParOf" srcId="{CAB7BC4E-96CE-1440-AA83-3191AD60258F}" destId="{D60D936A-81E7-FF42-ADE4-D2A1134F2C59}" srcOrd="1" destOrd="0" presId="urn:microsoft.com/office/officeart/2005/8/layout/hierarchy1"/>
    <dgm:cxn modelId="{D2B20DDD-8520-3447-B90D-D5D6D9C10731}" type="presParOf" srcId="{6A66C009-65D2-DE4A-A91C-27C89736DDE3}" destId="{24EE8624-4C19-4340-9D3D-416E8B9B2B3C}" srcOrd="1" destOrd="0" presId="urn:microsoft.com/office/officeart/2005/8/layout/hierarchy1"/>
    <dgm:cxn modelId="{5FCA04EE-EA04-2747-9E01-1AC60F6DADC2}" type="presParOf" srcId="{C2C678F6-9E2E-A34E-9A1C-8684C73BDD4A}" destId="{9171528F-E240-2D4E-BC50-B3A877128E0A}" srcOrd="2" destOrd="0" presId="urn:microsoft.com/office/officeart/2005/8/layout/hierarchy1"/>
    <dgm:cxn modelId="{DEB001A3-3FFF-EE4E-98F1-737039CD97B2}" type="presParOf" srcId="{C2C678F6-9E2E-A34E-9A1C-8684C73BDD4A}" destId="{A0BA5A78-6510-5941-A251-C1B55FA3C903}" srcOrd="3" destOrd="0" presId="urn:microsoft.com/office/officeart/2005/8/layout/hierarchy1"/>
    <dgm:cxn modelId="{5BB53539-466E-F54F-8257-6DD0F4D9677B}" type="presParOf" srcId="{A0BA5A78-6510-5941-A251-C1B55FA3C903}" destId="{505C3BCC-B7BC-924D-BA27-0DD660D820B1}" srcOrd="0" destOrd="0" presId="urn:microsoft.com/office/officeart/2005/8/layout/hierarchy1"/>
    <dgm:cxn modelId="{F82A55C3-6488-F749-8364-36E59A1BEB54}" type="presParOf" srcId="{505C3BCC-B7BC-924D-BA27-0DD660D820B1}" destId="{54B45D33-3200-3540-9730-31EE66AE72EA}" srcOrd="0" destOrd="0" presId="urn:microsoft.com/office/officeart/2005/8/layout/hierarchy1"/>
    <dgm:cxn modelId="{7ABFBE08-25BA-A347-B47D-E4A844EC4EDC}" type="presParOf" srcId="{505C3BCC-B7BC-924D-BA27-0DD660D820B1}" destId="{AE4C4F4C-356E-064D-9A71-66F9B69116BB}" srcOrd="1" destOrd="0" presId="urn:microsoft.com/office/officeart/2005/8/layout/hierarchy1"/>
    <dgm:cxn modelId="{CC423EA3-2B95-574B-844F-4411BD7BB324}" type="presParOf" srcId="{A0BA5A78-6510-5941-A251-C1B55FA3C903}" destId="{E8929765-C739-D94A-8A40-E0E7045CBEC3}" srcOrd="1" destOrd="0" presId="urn:microsoft.com/office/officeart/2005/8/layout/hierarchy1"/>
    <dgm:cxn modelId="{8F06ED06-810B-744F-86D2-88735F95C8D0}" type="presParOf" srcId="{C2C678F6-9E2E-A34E-9A1C-8684C73BDD4A}" destId="{694112F0-85FE-D948-B559-19B07456A36E}" srcOrd="4" destOrd="0" presId="urn:microsoft.com/office/officeart/2005/8/layout/hierarchy1"/>
    <dgm:cxn modelId="{AD61BFA0-392F-A442-A887-B881C3D0DC40}" type="presParOf" srcId="{C2C678F6-9E2E-A34E-9A1C-8684C73BDD4A}" destId="{8D73D4E0-58FC-374D-A385-5A1586EC9C54}" srcOrd="5" destOrd="0" presId="urn:microsoft.com/office/officeart/2005/8/layout/hierarchy1"/>
    <dgm:cxn modelId="{668ED097-4D31-1141-A86D-7636F01ADE21}" type="presParOf" srcId="{8D73D4E0-58FC-374D-A385-5A1586EC9C54}" destId="{921D5D81-DA50-7A4A-AC5B-78AB0871327A}" srcOrd="0" destOrd="0" presId="urn:microsoft.com/office/officeart/2005/8/layout/hierarchy1"/>
    <dgm:cxn modelId="{4A9843ED-4B8E-3145-8749-065D2275D544}" type="presParOf" srcId="{921D5D81-DA50-7A4A-AC5B-78AB0871327A}" destId="{DFA567EA-91C9-8D4A-B702-C9587AA567AC}" srcOrd="0" destOrd="0" presId="urn:microsoft.com/office/officeart/2005/8/layout/hierarchy1"/>
    <dgm:cxn modelId="{B80C0C9A-33D7-1D4E-9966-D005BA7976CA}" type="presParOf" srcId="{921D5D81-DA50-7A4A-AC5B-78AB0871327A}" destId="{AF67E70E-7722-B44E-8F1F-4A3CF31E6A8D}" srcOrd="1" destOrd="0" presId="urn:microsoft.com/office/officeart/2005/8/layout/hierarchy1"/>
    <dgm:cxn modelId="{0D363E57-6C8D-2C48-B8D1-4E5B4C7DAD63}" type="presParOf" srcId="{8D73D4E0-58FC-374D-A385-5A1586EC9C54}" destId="{B16B98D7-CFE2-3A46-80FF-B3D4EFDE0A8B}" srcOrd="1" destOrd="0" presId="urn:microsoft.com/office/officeart/2005/8/layout/hierarchy1"/>
    <dgm:cxn modelId="{150F48DE-4B65-384B-B444-6124F09D2EDF}" type="presParOf" srcId="{538AA37D-6049-4146-9868-152154BE6398}" destId="{0D0AE925-0664-3949-8136-15477EABAC52}" srcOrd="2" destOrd="0" presId="urn:microsoft.com/office/officeart/2005/8/layout/hierarchy1"/>
    <dgm:cxn modelId="{B2365474-6DF3-6747-B76C-7A26DDC7FB6D}" type="presParOf" srcId="{0D0AE925-0664-3949-8136-15477EABAC52}" destId="{F9EB9071-AF98-934D-9BD0-9C9BFF5385F0}" srcOrd="0" destOrd="0" presId="urn:microsoft.com/office/officeart/2005/8/layout/hierarchy1"/>
    <dgm:cxn modelId="{3D355831-6FE0-2B4C-B2AE-4F282510D20C}" type="presParOf" srcId="{F9EB9071-AF98-934D-9BD0-9C9BFF5385F0}" destId="{388F3F9B-8A55-9242-A747-BEEAFFB5A61E}" srcOrd="0" destOrd="0" presId="urn:microsoft.com/office/officeart/2005/8/layout/hierarchy1"/>
    <dgm:cxn modelId="{B956EE4D-1152-404A-B795-738ACBB20946}" type="presParOf" srcId="{F9EB9071-AF98-934D-9BD0-9C9BFF5385F0}" destId="{0C26ED08-DF0F-A442-AC47-BC40E20E7AD9}" srcOrd="1" destOrd="0" presId="urn:microsoft.com/office/officeart/2005/8/layout/hierarchy1"/>
    <dgm:cxn modelId="{38430736-72E0-AA40-A747-CD3C2F7CF151}" type="presParOf" srcId="{0D0AE925-0664-3949-8136-15477EABAC52}" destId="{375936E7-E5F6-3A4F-9A02-1479E2342B82}" srcOrd="1" destOrd="0" presId="urn:microsoft.com/office/officeart/2005/8/layout/hierarchy1"/>
    <dgm:cxn modelId="{97454E61-B696-8746-9154-3244702BD94A}" type="presParOf" srcId="{375936E7-E5F6-3A4F-9A02-1479E2342B82}" destId="{5CE7D806-3064-7E4C-AFAE-C04269F16E46}" srcOrd="0" destOrd="0" presId="urn:microsoft.com/office/officeart/2005/8/layout/hierarchy1"/>
    <dgm:cxn modelId="{A16A4455-2B64-5E44-A9D2-697D2DA02E5D}" type="presParOf" srcId="{375936E7-E5F6-3A4F-9A02-1479E2342B82}" destId="{11C2D61F-FB8B-D04B-998D-56CB0F643529}" srcOrd="1" destOrd="0" presId="urn:microsoft.com/office/officeart/2005/8/layout/hierarchy1"/>
    <dgm:cxn modelId="{2E35BFEF-DF98-3748-A75B-B0BC0EF2DC27}" type="presParOf" srcId="{11C2D61F-FB8B-D04B-998D-56CB0F643529}" destId="{C46DED88-A2E1-2D48-8D6C-5CD5DBB4B1DB}" srcOrd="0" destOrd="0" presId="urn:microsoft.com/office/officeart/2005/8/layout/hierarchy1"/>
    <dgm:cxn modelId="{3B09E499-4F1A-7A4B-B8DC-1AF5CAA623E0}" type="presParOf" srcId="{C46DED88-A2E1-2D48-8D6C-5CD5DBB4B1DB}" destId="{DA1E7597-38AF-4244-9EB2-6FF0C5D2158C}" srcOrd="0" destOrd="0" presId="urn:microsoft.com/office/officeart/2005/8/layout/hierarchy1"/>
    <dgm:cxn modelId="{8F6AB045-4B53-1E4E-BD6E-6D57997F4272}" type="presParOf" srcId="{C46DED88-A2E1-2D48-8D6C-5CD5DBB4B1DB}" destId="{15CB48E9-C6B8-A544-BB93-824505930240}" srcOrd="1" destOrd="0" presId="urn:microsoft.com/office/officeart/2005/8/layout/hierarchy1"/>
    <dgm:cxn modelId="{70B6A0C8-2D78-6A4B-9A75-8168AA4D792C}" type="presParOf" srcId="{11C2D61F-FB8B-D04B-998D-56CB0F643529}" destId="{119DBA98-7C0C-A843-AC33-1E8B0DCEE6F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E4EB0E-253C-684A-BCCB-2689A1CC2ED9}" type="doc">
      <dgm:prSet loTypeId="urn:microsoft.com/office/officeart/2005/8/layout/hChevron3" loCatId="" qsTypeId="urn:microsoft.com/office/officeart/2005/8/quickstyle/simple1" qsCatId="simple" csTypeId="urn:microsoft.com/office/officeart/2005/8/colors/accent1_2" csCatId="accent1" phldr="1"/>
      <dgm:spPr/>
    </dgm:pt>
    <dgm:pt modelId="{55B96EA6-0F89-8140-99E9-5CA92560576F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n-US" dirty="0"/>
            <a:t>GPS</a:t>
          </a:r>
        </a:p>
      </dgm:t>
    </dgm:pt>
    <dgm:pt modelId="{3C68E6DA-24CB-DB43-89E3-5911BEA120E3}" type="parTrans" cxnId="{654729C2-D361-F040-A248-49697600D3D9}">
      <dgm:prSet/>
      <dgm:spPr/>
      <dgm:t>
        <a:bodyPr/>
        <a:lstStyle/>
        <a:p>
          <a:endParaRPr lang="en-US"/>
        </a:p>
      </dgm:t>
    </dgm:pt>
    <dgm:pt modelId="{0500F4B6-78DF-5841-978C-DFF55B6E3B7F}" type="sibTrans" cxnId="{654729C2-D361-F040-A248-49697600D3D9}">
      <dgm:prSet/>
      <dgm:spPr/>
      <dgm:t>
        <a:bodyPr/>
        <a:lstStyle/>
        <a:p>
          <a:endParaRPr lang="en-US"/>
        </a:p>
      </dgm:t>
    </dgm:pt>
    <dgm:pt modelId="{1FA93D92-D176-054A-8958-32C96D6BE572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Cameras</a:t>
          </a:r>
        </a:p>
      </dgm:t>
    </dgm:pt>
    <dgm:pt modelId="{479A02B9-FC22-FF4A-8D0F-7F599CDCEC58}" type="parTrans" cxnId="{355E0B4F-C99D-6341-95CA-25FA5DFA848F}">
      <dgm:prSet/>
      <dgm:spPr/>
      <dgm:t>
        <a:bodyPr/>
        <a:lstStyle/>
        <a:p>
          <a:endParaRPr lang="en-US"/>
        </a:p>
      </dgm:t>
    </dgm:pt>
    <dgm:pt modelId="{4C903430-6EE3-EA48-909A-741B00AC5460}" type="sibTrans" cxnId="{355E0B4F-C99D-6341-95CA-25FA5DFA848F}">
      <dgm:prSet/>
      <dgm:spPr/>
      <dgm:t>
        <a:bodyPr/>
        <a:lstStyle/>
        <a:p>
          <a:endParaRPr lang="en-US"/>
        </a:p>
      </dgm:t>
    </dgm:pt>
    <dgm:pt modelId="{785F2461-443E-0F46-805E-5523B5F1AE02}">
      <dgm:prSet phldrT="[Text]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en-US" dirty="0"/>
            <a:t>Integration of Components</a:t>
          </a:r>
        </a:p>
      </dgm:t>
    </dgm:pt>
    <dgm:pt modelId="{04354A2F-B5C2-3145-BD62-1BE0C6CE8460}" type="parTrans" cxnId="{BF6E2E7C-205F-0D48-885E-EEAD4F03A62B}">
      <dgm:prSet/>
      <dgm:spPr/>
      <dgm:t>
        <a:bodyPr/>
        <a:lstStyle/>
        <a:p>
          <a:endParaRPr lang="en-US"/>
        </a:p>
      </dgm:t>
    </dgm:pt>
    <dgm:pt modelId="{8EB60408-F88E-7B47-89B6-F9E6366DD191}" type="sibTrans" cxnId="{BF6E2E7C-205F-0D48-885E-EEAD4F03A62B}">
      <dgm:prSet/>
      <dgm:spPr/>
      <dgm:t>
        <a:bodyPr/>
        <a:lstStyle/>
        <a:p>
          <a:endParaRPr lang="en-US"/>
        </a:p>
      </dgm:t>
    </dgm:pt>
    <dgm:pt modelId="{73C216B0-95C7-C842-913E-1F59A26E4BD2}">
      <dgm:prSet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dirty="0"/>
            <a:t>Vehicle Diagnostics</a:t>
          </a:r>
        </a:p>
      </dgm:t>
    </dgm:pt>
    <dgm:pt modelId="{18ECB59D-5646-EE40-80B9-5A3DD08418DF}" type="parTrans" cxnId="{646FD293-DD7A-8545-A49A-73E52E2C9268}">
      <dgm:prSet/>
      <dgm:spPr/>
      <dgm:t>
        <a:bodyPr/>
        <a:lstStyle/>
        <a:p>
          <a:endParaRPr lang="en-US"/>
        </a:p>
      </dgm:t>
    </dgm:pt>
    <dgm:pt modelId="{9F5AC9AD-AC49-8040-860F-9719B2D9B7A6}" type="sibTrans" cxnId="{646FD293-DD7A-8545-A49A-73E52E2C9268}">
      <dgm:prSet/>
      <dgm:spPr/>
      <dgm:t>
        <a:bodyPr/>
        <a:lstStyle/>
        <a:p>
          <a:endParaRPr lang="en-US"/>
        </a:p>
      </dgm:t>
    </dgm:pt>
    <dgm:pt modelId="{8E82CDF3-3868-0549-A2CF-898A8DCE2B9F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/>
            <a:t>Computer Intelligence</a:t>
          </a:r>
        </a:p>
      </dgm:t>
    </dgm:pt>
    <dgm:pt modelId="{839E1039-F513-FA46-9599-5D533BEC6F45}" type="parTrans" cxnId="{C839FEE9-6CD7-1C41-86C0-329E610AB002}">
      <dgm:prSet/>
      <dgm:spPr/>
      <dgm:t>
        <a:bodyPr/>
        <a:lstStyle/>
        <a:p>
          <a:endParaRPr lang="en-US"/>
        </a:p>
      </dgm:t>
    </dgm:pt>
    <dgm:pt modelId="{1B7DAF02-EAF3-4D49-81E8-C078C9B2F74B}" type="sibTrans" cxnId="{C839FEE9-6CD7-1C41-86C0-329E610AB002}">
      <dgm:prSet/>
      <dgm:spPr/>
      <dgm:t>
        <a:bodyPr/>
        <a:lstStyle/>
        <a:p>
          <a:endParaRPr lang="en-US"/>
        </a:p>
      </dgm:t>
    </dgm:pt>
    <dgm:pt modelId="{7EBDE874-19F5-264A-BD61-1970CA61CB61}" type="pres">
      <dgm:prSet presAssocID="{74E4EB0E-253C-684A-BCCB-2689A1CC2ED9}" presName="Name0" presStyleCnt="0">
        <dgm:presLayoutVars>
          <dgm:dir/>
          <dgm:resizeHandles val="exact"/>
        </dgm:presLayoutVars>
      </dgm:prSet>
      <dgm:spPr/>
    </dgm:pt>
    <dgm:pt modelId="{E93DBFE2-2EDA-CD45-86B5-AA4DED6C2DF5}" type="pres">
      <dgm:prSet presAssocID="{55B96EA6-0F89-8140-99E9-5CA92560576F}" presName="parTxOnly" presStyleLbl="node1" presStyleIdx="0" presStyleCnt="5" custLinFactNeighborX="21864" custLinFactNeighborY="4658">
        <dgm:presLayoutVars>
          <dgm:bulletEnabled val="1"/>
        </dgm:presLayoutVars>
      </dgm:prSet>
      <dgm:spPr/>
    </dgm:pt>
    <dgm:pt modelId="{2EE28001-8538-1B48-B9F6-AA2793BF15C0}" type="pres">
      <dgm:prSet presAssocID="{0500F4B6-78DF-5841-978C-DFF55B6E3B7F}" presName="parSpace" presStyleCnt="0"/>
      <dgm:spPr/>
    </dgm:pt>
    <dgm:pt modelId="{BF0A75A1-8149-6C49-B987-B2056B9BDBFD}" type="pres">
      <dgm:prSet presAssocID="{1FA93D92-D176-054A-8958-32C96D6BE572}" presName="parTxOnly" presStyleLbl="node1" presStyleIdx="1" presStyleCnt="5" custLinFactNeighborX="15334" custLinFactNeighborY="4658">
        <dgm:presLayoutVars>
          <dgm:bulletEnabled val="1"/>
        </dgm:presLayoutVars>
      </dgm:prSet>
      <dgm:spPr/>
    </dgm:pt>
    <dgm:pt modelId="{0804C716-FCA8-F748-9C32-223B27B694BB}" type="pres">
      <dgm:prSet presAssocID="{4C903430-6EE3-EA48-909A-741B00AC5460}" presName="parSpace" presStyleCnt="0"/>
      <dgm:spPr/>
    </dgm:pt>
    <dgm:pt modelId="{6A4E0DB3-0252-9A40-8079-8D4D92F01C21}" type="pres">
      <dgm:prSet presAssocID="{73C216B0-95C7-C842-913E-1F59A26E4BD2}" presName="parTxOnly" presStyleLbl="node1" presStyleIdx="2" presStyleCnt="5" custLinFactNeighborX="9683" custLinFactNeighborY="4658">
        <dgm:presLayoutVars>
          <dgm:bulletEnabled val="1"/>
        </dgm:presLayoutVars>
      </dgm:prSet>
      <dgm:spPr/>
    </dgm:pt>
    <dgm:pt modelId="{26868DCA-AB01-9949-916A-AFC0347FFBC9}" type="pres">
      <dgm:prSet presAssocID="{9F5AC9AD-AC49-8040-860F-9719B2D9B7A6}" presName="parSpace" presStyleCnt="0"/>
      <dgm:spPr/>
    </dgm:pt>
    <dgm:pt modelId="{39508D57-D94F-744F-99DE-0041D42726C3}" type="pres">
      <dgm:prSet presAssocID="{785F2461-443E-0F46-805E-5523B5F1AE02}" presName="parTxOnly" presStyleLbl="node1" presStyleIdx="3" presStyleCnt="5" custLinFactNeighborX="-409" custLinFactNeighborY="4658">
        <dgm:presLayoutVars>
          <dgm:bulletEnabled val="1"/>
        </dgm:presLayoutVars>
      </dgm:prSet>
      <dgm:spPr/>
    </dgm:pt>
    <dgm:pt modelId="{B4798FEE-7CEE-9A47-930E-2D689D5BDDB9}" type="pres">
      <dgm:prSet presAssocID="{8EB60408-F88E-7B47-89B6-F9E6366DD191}" presName="parSpace" presStyleCnt="0"/>
      <dgm:spPr/>
    </dgm:pt>
    <dgm:pt modelId="{FF704683-9FB8-CE47-9672-E840161C15BC}" type="pres">
      <dgm:prSet presAssocID="{8E82CDF3-3868-0549-A2CF-898A8DCE2B9F}" presName="parTxOnly" presStyleLbl="node1" presStyleIdx="4" presStyleCnt="5" custLinFactNeighborX="2127" custLinFactNeighborY="4658">
        <dgm:presLayoutVars>
          <dgm:bulletEnabled val="1"/>
        </dgm:presLayoutVars>
      </dgm:prSet>
      <dgm:spPr/>
    </dgm:pt>
  </dgm:ptLst>
  <dgm:cxnLst>
    <dgm:cxn modelId="{9C99031C-D594-8947-9615-93E2B532C4CF}" type="presOf" srcId="{1FA93D92-D176-054A-8958-32C96D6BE572}" destId="{BF0A75A1-8149-6C49-B987-B2056B9BDBFD}" srcOrd="0" destOrd="0" presId="urn:microsoft.com/office/officeart/2005/8/layout/hChevron3"/>
    <dgm:cxn modelId="{70E25767-9783-7245-8D1E-1E3C9693130B}" type="presOf" srcId="{785F2461-443E-0F46-805E-5523B5F1AE02}" destId="{39508D57-D94F-744F-99DE-0041D42726C3}" srcOrd="0" destOrd="0" presId="urn:microsoft.com/office/officeart/2005/8/layout/hChevron3"/>
    <dgm:cxn modelId="{355E0B4F-C99D-6341-95CA-25FA5DFA848F}" srcId="{74E4EB0E-253C-684A-BCCB-2689A1CC2ED9}" destId="{1FA93D92-D176-054A-8958-32C96D6BE572}" srcOrd="1" destOrd="0" parTransId="{479A02B9-FC22-FF4A-8D0F-7F599CDCEC58}" sibTransId="{4C903430-6EE3-EA48-909A-741B00AC5460}"/>
    <dgm:cxn modelId="{BF6E2E7C-205F-0D48-885E-EEAD4F03A62B}" srcId="{74E4EB0E-253C-684A-BCCB-2689A1CC2ED9}" destId="{785F2461-443E-0F46-805E-5523B5F1AE02}" srcOrd="3" destOrd="0" parTransId="{04354A2F-B5C2-3145-BD62-1BE0C6CE8460}" sibTransId="{8EB60408-F88E-7B47-89B6-F9E6366DD191}"/>
    <dgm:cxn modelId="{22173181-E1CC-D646-B72B-218A1F0C1664}" type="presOf" srcId="{73C216B0-95C7-C842-913E-1F59A26E4BD2}" destId="{6A4E0DB3-0252-9A40-8079-8D4D92F01C21}" srcOrd="0" destOrd="0" presId="urn:microsoft.com/office/officeart/2005/8/layout/hChevron3"/>
    <dgm:cxn modelId="{646FD293-DD7A-8545-A49A-73E52E2C9268}" srcId="{74E4EB0E-253C-684A-BCCB-2689A1CC2ED9}" destId="{73C216B0-95C7-C842-913E-1F59A26E4BD2}" srcOrd="2" destOrd="0" parTransId="{18ECB59D-5646-EE40-80B9-5A3DD08418DF}" sibTransId="{9F5AC9AD-AC49-8040-860F-9719B2D9B7A6}"/>
    <dgm:cxn modelId="{3816D2BE-1527-B148-9DE4-4D3212C21F64}" type="presOf" srcId="{55B96EA6-0F89-8140-99E9-5CA92560576F}" destId="{E93DBFE2-2EDA-CD45-86B5-AA4DED6C2DF5}" srcOrd="0" destOrd="0" presId="urn:microsoft.com/office/officeart/2005/8/layout/hChevron3"/>
    <dgm:cxn modelId="{654729C2-D361-F040-A248-49697600D3D9}" srcId="{74E4EB0E-253C-684A-BCCB-2689A1CC2ED9}" destId="{55B96EA6-0F89-8140-99E9-5CA92560576F}" srcOrd="0" destOrd="0" parTransId="{3C68E6DA-24CB-DB43-89E3-5911BEA120E3}" sibTransId="{0500F4B6-78DF-5841-978C-DFF55B6E3B7F}"/>
    <dgm:cxn modelId="{C839FEE9-6CD7-1C41-86C0-329E610AB002}" srcId="{74E4EB0E-253C-684A-BCCB-2689A1CC2ED9}" destId="{8E82CDF3-3868-0549-A2CF-898A8DCE2B9F}" srcOrd="4" destOrd="0" parTransId="{839E1039-F513-FA46-9599-5D533BEC6F45}" sibTransId="{1B7DAF02-EAF3-4D49-81E8-C078C9B2F74B}"/>
    <dgm:cxn modelId="{E13FD7EB-04F8-C64D-A9BB-5AF1688C0A9E}" type="presOf" srcId="{74E4EB0E-253C-684A-BCCB-2689A1CC2ED9}" destId="{7EBDE874-19F5-264A-BD61-1970CA61CB61}" srcOrd="0" destOrd="0" presId="urn:microsoft.com/office/officeart/2005/8/layout/hChevron3"/>
    <dgm:cxn modelId="{1E135DF6-E448-AF41-9B8F-E64952844ADA}" type="presOf" srcId="{8E82CDF3-3868-0549-A2CF-898A8DCE2B9F}" destId="{FF704683-9FB8-CE47-9672-E840161C15BC}" srcOrd="0" destOrd="0" presId="urn:microsoft.com/office/officeart/2005/8/layout/hChevron3"/>
    <dgm:cxn modelId="{D00FCF0C-7526-3143-8FBD-8E693A9C390F}" type="presParOf" srcId="{7EBDE874-19F5-264A-BD61-1970CA61CB61}" destId="{E93DBFE2-2EDA-CD45-86B5-AA4DED6C2DF5}" srcOrd="0" destOrd="0" presId="urn:microsoft.com/office/officeart/2005/8/layout/hChevron3"/>
    <dgm:cxn modelId="{890DD4AC-410A-EA4D-A60D-69CC95D87AA2}" type="presParOf" srcId="{7EBDE874-19F5-264A-BD61-1970CA61CB61}" destId="{2EE28001-8538-1B48-B9F6-AA2793BF15C0}" srcOrd="1" destOrd="0" presId="urn:microsoft.com/office/officeart/2005/8/layout/hChevron3"/>
    <dgm:cxn modelId="{42B84672-A416-A74D-A274-537AB061EEB2}" type="presParOf" srcId="{7EBDE874-19F5-264A-BD61-1970CA61CB61}" destId="{BF0A75A1-8149-6C49-B987-B2056B9BDBFD}" srcOrd="2" destOrd="0" presId="urn:microsoft.com/office/officeart/2005/8/layout/hChevron3"/>
    <dgm:cxn modelId="{F6B0629D-BA3E-6A45-B4CE-1A6FDFBB7AC1}" type="presParOf" srcId="{7EBDE874-19F5-264A-BD61-1970CA61CB61}" destId="{0804C716-FCA8-F748-9C32-223B27B694BB}" srcOrd="3" destOrd="0" presId="urn:microsoft.com/office/officeart/2005/8/layout/hChevron3"/>
    <dgm:cxn modelId="{4CB9AB30-50BA-E844-9A53-6CAE51C34595}" type="presParOf" srcId="{7EBDE874-19F5-264A-BD61-1970CA61CB61}" destId="{6A4E0DB3-0252-9A40-8079-8D4D92F01C21}" srcOrd="4" destOrd="0" presId="urn:microsoft.com/office/officeart/2005/8/layout/hChevron3"/>
    <dgm:cxn modelId="{CAA1A9D8-D008-2048-AD33-C565D1344BAE}" type="presParOf" srcId="{7EBDE874-19F5-264A-BD61-1970CA61CB61}" destId="{26868DCA-AB01-9949-916A-AFC0347FFBC9}" srcOrd="5" destOrd="0" presId="urn:microsoft.com/office/officeart/2005/8/layout/hChevron3"/>
    <dgm:cxn modelId="{8B4EF62D-9E92-FC4E-A7BE-9F2B23792FCB}" type="presParOf" srcId="{7EBDE874-19F5-264A-BD61-1970CA61CB61}" destId="{39508D57-D94F-744F-99DE-0041D42726C3}" srcOrd="6" destOrd="0" presId="urn:microsoft.com/office/officeart/2005/8/layout/hChevron3"/>
    <dgm:cxn modelId="{02C4DE40-57B9-B44E-8F50-61D9C7FE0FFA}" type="presParOf" srcId="{7EBDE874-19F5-264A-BD61-1970CA61CB61}" destId="{B4798FEE-7CEE-9A47-930E-2D689D5BDDB9}" srcOrd="7" destOrd="0" presId="urn:microsoft.com/office/officeart/2005/8/layout/hChevron3"/>
    <dgm:cxn modelId="{18E2A177-FE1E-6D4D-A89E-D5CFFBEE008A}" type="presParOf" srcId="{7EBDE874-19F5-264A-BD61-1970CA61CB61}" destId="{FF704683-9FB8-CE47-9672-E840161C15BC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E7D806-3064-7E4C-AFAE-C04269F16E46}">
      <dsp:nvSpPr>
        <dsp:cNvPr id="0" name=""/>
        <dsp:cNvSpPr/>
      </dsp:nvSpPr>
      <dsp:spPr>
        <a:xfrm>
          <a:off x="8751407" y="1424535"/>
          <a:ext cx="91440" cy="47459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45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4112F0-85FE-D948-B559-19B07456A36E}">
      <dsp:nvSpPr>
        <dsp:cNvPr id="0" name=""/>
        <dsp:cNvSpPr/>
      </dsp:nvSpPr>
      <dsp:spPr>
        <a:xfrm>
          <a:off x="6802662" y="2935342"/>
          <a:ext cx="1994465" cy="474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3420"/>
              </a:lnTo>
              <a:lnTo>
                <a:pt x="1994465" y="323420"/>
              </a:lnTo>
              <a:lnTo>
                <a:pt x="1994465" y="47459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71528F-E240-2D4E-BC50-B3A877128E0A}">
      <dsp:nvSpPr>
        <dsp:cNvPr id="0" name=""/>
        <dsp:cNvSpPr/>
      </dsp:nvSpPr>
      <dsp:spPr>
        <a:xfrm>
          <a:off x="6756942" y="2935342"/>
          <a:ext cx="91440" cy="47459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459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070FF4-DD82-784C-AF3B-15E3FDDD494B}">
      <dsp:nvSpPr>
        <dsp:cNvPr id="0" name=""/>
        <dsp:cNvSpPr/>
      </dsp:nvSpPr>
      <dsp:spPr>
        <a:xfrm>
          <a:off x="4808196" y="2935342"/>
          <a:ext cx="1994465" cy="474592"/>
        </a:xfrm>
        <a:custGeom>
          <a:avLst/>
          <a:gdLst/>
          <a:ahLst/>
          <a:cxnLst/>
          <a:rect l="0" t="0" r="0" b="0"/>
          <a:pathLst>
            <a:path>
              <a:moveTo>
                <a:pt x="1994465" y="0"/>
              </a:moveTo>
              <a:lnTo>
                <a:pt x="1994465" y="323420"/>
              </a:lnTo>
              <a:lnTo>
                <a:pt x="0" y="323420"/>
              </a:lnTo>
              <a:lnTo>
                <a:pt x="0" y="47459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81FFE1-3A5C-924F-A5D9-728ECC1A204A}">
      <dsp:nvSpPr>
        <dsp:cNvPr id="0" name=""/>
        <dsp:cNvSpPr/>
      </dsp:nvSpPr>
      <dsp:spPr>
        <a:xfrm>
          <a:off x="6756942" y="1424535"/>
          <a:ext cx="91440" cy="47459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45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B94EFE-5F7B-D14B-89ED-2CF49CDCBF96}">
      <dsp:nvSpPr>
        <dsp:cNvPr id="0" name=""/>
        <dsp:cNvSpPr/>
      </dsp:nvSpPr>
      <dsp:spPr>
        <a:xfrm>
          <a:off x="2813731" y="1424535"/>
          <a:ext cx="997232" cy="474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3420"/>
              </a:lnTo>
              <a:lnTo>
                <a:pt x="997232" y="323420"/>
              </a:lnTo>
              <a:lnTo>
                <a:pt x="997232" y="4745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174C3B-2B91-3B45-9217-90C66BEA2D8B}">
      <dsp:nvSpPr>
        <dsp:cNvPr id="0" name=""/>
        <dsp:cNvSpPr/>
      </dsp:nvSpPr>
      <dsp:spPr>
        <a:xfrm>
          <a:off x="1816499" y="2935342"/>
          <a:ext cx="997232" cy="474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3420"/>
              </a:lnTo>
              <a:lnTo>
                <a:pt x="997232" y="323420"/>
              </a:lnTo>
              <a:lnTo>
                <a:pt x="997232" y="47459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4CC604-12C2-684B-BEE4-4867C303502F}">
      <dsp:nvSpPr>
        <dsp:cNvPr id="0" name=""/>
        <dsp:cNvSpPr/>
      </dsp:nvSpPr>
      <dsp:spPr>
        <a:xfrm>
          <a:off x="819266" y="2935342"/>
          <a:ext cx="997232" cy="474592"/>
        </a:xfrm>
        <a:custGeom>
          <a:avLst/>
          <a:gdLst/>
          <a:ahLst/>
          <a:cxnLst/>
          <a:rect l="0" t="0" r="0" b="0"/>
          <a:pathLst>
            <a:path>
              <a:moveTo>
                <a:pt x="997232" y="0"/>
              </a:moveTo>
              <a:lnTo>
                <a:pt x="997232" y="323420"/>
              </a:lnTo>
              <a:lnTo>
                <a:pt x="0" y="323420"/>
              </a:lnTo>
              <a:lnTo>
                <a:pt x="0" y="47459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4D8823-6062-3846-80B3-F6ECE29DEA49}">
      <dsp:nvSpPr>
        <dsp:cNvPr id="0" name=""/>
        <dsp:cNvSpPr/>
      </dsp:nvSpPr>
      <dsp:spPr>
        <a:xfrm>
          <a:off x="1816499" y="1424535"/>
          <a:ext cx="997232" cy="474592"/>
        </a:xfrm>
        <a:custGeom>
          <a:avLst/>
          <a:gdLst/>
          <a:ahLst/>
          <a:cxnLst/>
          <a:rect l="0" t="0" r="0" b="0"/>
          <a:pathLst>
            <a:path>
              <a:moveTo>
                <a:pt x="997232" y="0"/>
              </a:moveTo>
              <a:lnTo>
                <a:pt x="997232" y="323420"/>
              </a:lnTo>
              <a:lnTo>
                <a:pt x="0" y="323420"/>
              </a:lnTo>
              <a:lnTo>
                <a:pt x="0" y="4745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F4CC23-17E2-074B-9FAA-38ED930B6CB6}">
      <dsp:nvSpPr>
        <dsp:cNvPr id="0" name=""/>
        <dsp:cNvSpPr/>
      </dsp:nvSpPr>
      <dsp:spPr>
        <a:xfrm>
          <a:off x="1997814" y="388319"/>
          <a:ext cx="1631835" cy="1036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19F11F-4304-4545-AA01-260EFE073EF7}">
      <dsp:nvSpPr>
        <dsp:cNvPr id="0" name=""/>
        <dsp:cNvSpPr/>
      </dsp:nvSpPr>
      <dsp:spPr>
        <a:xfrm>
          <a:off x="2179129" y="560569"/>
          <a:ext cx="1631835" cy="10362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Vehicle Operating Information</a:t>
          </a:r>
        </a:p>
      </dsp:txBody>
      <dsp:txXfrm>
        <a:off x="2209479" y="590919"/>
        <a:ext cx="1571135" cy="975515"/>
      </dsp:txXfrm>
    </dsp:sp>
    <dsp:sp modelId="{E4B7F11E-6F55-CB46-88AD-AAD1D9E60255}">
      <dsp:nvSpPr>
        <dsp:cNvPr id="0" name=""/>
        <dsp:cNvSpPr/>
      </dsp:nvSpPr>
      <dsp:spPr>
        <a:xfrm>
          <a:off x="1000581" y="1899127"/>
          <a:ext cx="1631835" cy="1036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4EDED0-E59A-0748-8CFD-78B31DA902C2}">
      <dsp:nvSpPr>
        <dsp:cNvPr id="0" name=""/>
        <dsp:cNvSpPr/>
      </dsp:nvSpPr>
      <dsp:spPr>
        <a:xfrm>
          <a:off x="1181896" y="2071376"/>
          <a:ext cx="1631835" cy="10362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Faults</a:t>
          </a:r>
        </a:p>
      </dsp:txBody>
      <dsp:txXfrm>
        <a:off x="1212246" y="2101726"/>
        <a:ext cx="1571135" cy="975515"/>
      </dsp:txXfrm>
    </dsp:sp>
    <dsp:sp modelId="{EDB6871A-4521-9640-80A6-87CB93D8A5C0}">
      <dsp:nvSpPr>
        <dsp:cNvPr id="0" name=""/>
        <dsp:cNvSpPr/>
      </dsp:nvSpPr>
      <dsp:spPr>
        <a:xfrm>
          <a:off x="3348" y="3409934"/>
          <a:ext cx="1631835" cy="1036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1E0570-EC02-B54D-84B3-9F8F9CBBAB0C}">
      <dsp:nvSpPr>
        <dsp:cNvPr id="0" name=""/>
        <dsp:cNvSpPr/>
      </dsp:nvSpPr>
      <dsp:spPr>
        <a:xfrm>
          <a:off x="184663" y="3582183"/>
          <a:ext cx="1631835" cy="10362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Tire pressure</a:t>
          </a:r>
        </a:p>
      </dsp:txBody>
      <dsp:txXfrm>
        <a:off x="215013" y="3612533"/>
        <a:ext cx="1571135" cy="975515"/>
      </dsp:txXfrm>
    </dsp:sp>
    <dsp:sp modelId="{3504BFBB-2F24-9A42-B5E4-1F3E4E2B654F}">
      <dsp:nvSpPr>
        <dsp:cNvPr id="0" name=""/>
        <dsp:cNvSpPr/>
      </dsp:nvSpPr>
      <dsp:spPr>
        <a:xfrm>
          <a:off x="1997814" y="3409934"/>
          <a:ext cx="1631835" cy="1036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7414CA-7589-9449-A2BC-D78287D5FC82}">
      <dsp:nvSpPr>
        <dsp:cNvPr id="0" name=""/>
        <dsp:cNvSpPr/>
      </dsp:nvSpPr>
      <dsp:spPr>
        <a:xfrm>
          <a:off x="2179129" y="3582183"/>
          <a:ext cx="1631835" cy="10362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Engine codes</a:t>
          </a:r>
        </a:p>
      </dsp:txBody>
      <dsp:txXfrm>
        <a:off x="2209479" y="3612533"/>
        <a:ext cx="1571135" cy="975515"/>
      </dsp:txXfrm>
    </dsp:sp>
    <dsp:sp modelId="{367E0FF2-9D86-FB49-9C50-BCB07E97CB60}">
      <dsp:nvSpPr>
        <dsp:cNvPr id="0" name=""/>
        <dsp:cNvSpPr/>
      </dsp:nvSpPr>
      <dsp:spPr>
        <a:xfrm>
          <a:off x="2995046" y="1899127"/>
          <a:ext cx="1631835" cy="1036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5C17F5-5456-2A4E-882D-528F16BAA3F2}">
      <dsp:nvSpPr>
        <dsp:cNvPr id="0" name=""/>
        <dsp:cNvSpPr/>
      </dsp:nvSpPr>
      <dsp:spPr>
        <a:xfrm>
          <a:off x="3176361" y="2071376"/>
          <a:ext cx="1631835" cy="10362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Fuel consumption</a:t>
          </a:r>
        </a:p>
      </dsp:txBody>
      <dsp:txXfrm>
        <a:off x="3206711" y="2101726"/>
        <a:ext cx="1571135" cy="975515"/>
      </dsp:txXfrm>
    </dsp:sp>
    <dsp:sp modelId="{65F6F270-385B-BA4E-B17F-F4D764EF9BFE}">
      <dsp:nvSpPr>
        <dsp:cNvPr id="0" name=""/>
        <dsp:cNvSpPr/>
      </dsp:nvSpPr>
      <dsp:spPr>
        <a:xfrm>
          <a:off x="5986744" y="388319"/>
          <a:ext cx="1631835" cy="1036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E386DB-68ED-8F42-A15E-127CD6B661CE}">
      <dsp:nvSpPr>
        <dsp:cNvPr id="0" name=""/>
        <dsp:cNvSpPr/>
      </dsp:nvSpPr>
      <dsp:spPr>
        <a:xfrm>
          <a:off x="6168059" y="560569"/>
          <a:ext cx="1631835" cy="10362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Location</a:t>
          </a:r>
        </a:p>
      </dsp:txBody>
      <dsp:txXfrm>
        <a:off x="6198409" y="590919"/>
        <a:ext cx="1571135" cy="975515"/>
      </dsp:txXfrm>
    </dsp:sp>
    <dsp:sp modelId="{B8816013-35E4-B143-AAFA-8D2C02758869}">
      <dsp:nvSpPr>
        <dsp:cNvPr id="0" name=""/>
        <dsp:cNvSpPr/>
      </dsp:nvSpPr>
      <dsp:spPr>
        <a:xfrm>
          <a:off x="5986744" y="1899127"/>
          <a:ext cx="1631835" cy="1036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00D575-87E2-C846-AC3B-884D22D0D561}">
      <dsp:nvSpPr>
        <dsp:cNvPr id="0" name=""/>
        <dsp:cNvSpPr/>
      </dsp:nvSpPr>
      <dsp:spPr>
        <a:xfrm>
          <a:off x="6168059" y="2071376"/>
          <a:ext cx="1631835" cy="10362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Speed</a:t>
          </a:r>
        </a:p>
      </dsp:txBody>
      <dsp:txXfrm>
        <a:off x="6198409" y="2101726"/>
        <a:ext cx="1571135" cy="975515"/>
      </dsp:txXfrm>
    </dsp:sp>
    <dsp:sp modelId="{AA21A828-257F-F740-8115-456D7E77C1B4}">
      <dsp:nvSpPr>
        <dsp:cNvPr id="0" name=""/>
        <dsp:cNvSpPr/>
      </dsp:nvSpPr>
      <dsp:spPr>
        <a:xfrm>
          <a:off x="3992279" y="3409934"/>
          <a:ext cx="1631835" cy="1036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0D936A-81E7-FF42-ADE4-D2A1134F2C59}">
      <dsp:nvSpPr>
        <dsp:cNvPr id="0" name=""/>
        <dsp:cNvSpPr/>
      </dsp:nvSpPr>
      <dsp:spPr>
        <a:xfrm>
          <a:off x="4173594" y="3582183"/>
          <a:ext cx="1631835" cy="10362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Braking</a:t>
          </a:r>
        </a:p>
      </dsp:txBody>
      <dsp:txXfrm>
        <a:off x="4203944" y="3612533"/>
        <a:ext cx="1571135" cy="975515"/>
      </dsp:txXfrm>
    </dsp:sp>
    <dsp:sp modelId="{54B45D33-3200-3540-9730-31EE66AE72EA}">
      <dsp:nvSpPr>
        <dsp:cNvPr id="0" name=""/>
        <dsp:cNvSpPr/>
      </dsp:nvSpPr>
      <dsp:spPr>
        <a:xfrm>
          <a:off x="5986744" y="3409934"/>
          <a:ext cx="1631835" cy="1036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4C4F4C-356E-064D-9A71-66F9B69116BB}">
      <dsp:nvSpPr>
        <dsp:cNvPr id="0" name=""/>
        <dsp:cNvSpPr/>
      </dsp:nvSpPr>
      <dsp:spPr>
        <a:xfrm>
          <a:off x="6168059" y="3582183"/>
          <a:ext cx="1631835" cy="10362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Acceleration</a:t>
          </a:r>
        </a:p>
      </dsp:txBody>
      <dsp:txXfrm>
        <a:off x="6198409" y="3612533"/>
        <a:ext cx="1571135" cy="975515"/>
      </dsp:txXfrm>
    </dsp:sp>
    <dsp:sp modelId="{DFA567EA-91C9-8D4A-B702-C9587AA567AC}">
      <dsp:nvSpPr>
        <dsp:cNvPr id="0" name=""/>
        <dsp:cNvSpPr/>
      </dsp:nvSpPr>
      <dsp:spPr>
        <a:xfrm>
          <a:off x="7981209" y="3409934"/>
          <a:ext cx="1631835" cy="1036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67E70E-7722-B44E-8F1F-4A3CF31E6A8D}">
      <dsp:nvSpPr>
        <dsp:cNvPr id="0" name=""/>
        <dsp:cNvSpPr/>
      </dsp:nvSpPr>
      <dsp:spPr>
        <a:xfrm>
          <a:off x="8162524" y="3582183"/>
          <a:ext cx="1631835" cy="10362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Idling</a:t>
          </a:r>
        </a:p>
      </dsp:txBody>
      <dsp:txXfrm>
        <a:off x="8192874" y="3612533"/>
        <a:ext cx="1571135" cy="975515"/>
      </dsp:txXfrm>
    </dsp:sp>
    <dsp:sp modelId="{388F3F9B-8A55-9242-A747-BEEAFFB5A61E}">
      <dsp:nvSpPr>
        <dsp:cNvPr id="0" name=""/>
        <dsp:cNvSpPr/>
      </dsp:nvSpPr>
      <dsp:spPr>
        <a:xfrm>
          <a:off x="7981209" y="388319"/>
          <a:ext cx="1631835" cy="1036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26ED08-DF0F-A442-AC47-BC40E20E7AD9}">
      <dsp:nvSpPr>
        <dsp:cNvPr id="0" name=""/>
        <dsp:cNvSpPr/>
      </dsp:nvSpPr>
      <dsp:spPr>
        <a:xfrm>
          <a:off x="8162524" y="560569"/>
          <a:ext cx="1631835" cy="10362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Cameras</a:t>
          </a:r>
        </a:p>
      </dsp:txBody>
      <dsp:txXfrm>
        <a:off x="8192874" y="590919"/>
        <a:ext cx="1571135" cy="975515"/>
      </dsp:txXfrm>
    </dsp:sp>
    <dsp:sp modelId="{DA1E7597-38AF-4244-9EB2-6FF0C5D2158C}">
      <dsp:nvSpPr>
        <dsp:cNvPr id="0" name=""/>
        <dsp:cNvSpPr/>
      </dsp:nvSpPr>
      <dsp:spPr>
        <a:xfrm>
          <a:off x="7981209" y="1899127"/>
          <a:ext cx="1631835" cy="1036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CB48E9-C6B8-A544-BB93-824505930240}">
      <dsp:nvSpPr>
        <dsp:cNvPr id="0" name=""/>
        <dsp:cNvSpPr/>
      </dsp:nvSpPr>
      <dsp:spPr>
        <a:xfrm>
          <a:off x="8162524" y="2071376"/>
          <a:ext cx="1631835" cy="10362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Driver insight</a:t>
          </a:r>
        </a:p>
      </dsp:txBody>
      <dsp:txXfrm>
        <a:off x="8192874" y="2101726"/>
        <a:ext cx="1571135" cy="9755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3DBFE2-2EDA-CD45-86B5-AA4DED6C2DF5}">
      <dsp:nvSpPr>
        <dsp:cNvPr id="0" name=""/>
        <dsp:cNvSpPr/>
      </dsp:nvSpPr>
      <dsp:spPr>
        <a:xfrm>
          <a:off x="107577" y="1566497"/>
          <a:ext cx="2431628" cy="972651"/>
        </a:xfrm>
        <a:prstGeom prst="homePlate">
          <a:avLst/>
        </a:prstGeom>
        <a:solidFill>
          <a:schemeClr val="tx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GPS</a:t>
          </a:r>
        </a:p>
      </dsp:txBody>
      <dsp:txXfrm>
        <a:off x="107577" y="1566497"/>
        <a:ext cx="2188465" cy="972651"/>
      </dsp:txXfrm>
    </dsp:sp>
    <dsp:sp modelId="{BF0A75A1-8149-6C49-B987-B2056B9BDBFD}">
      <dsp:nvSpPr>
        <dsp:cNvPr id="0" name=""/>
        <dsp:cNvSpPr/>
      </dsp:nvSpPr>
      <dsp:spPr>
        <a:xfrm>
          <a:off x="2021122" y="1566497"/>
          <a:ext cx="2431628" cy="972651"/>
        </a:xfrm>
        <a:prstGeom prst="chevron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Cameras</a:t>
          </a:r>
        </a:p>
      </dsp:txBody>
      <dsp:txXfrm>
        <a:off x="2507448" y="1566497"/>
        <a:ext cx="1458977" cy="972651"/>
      </dsp:txXfrm>
    </dsp:sp>
    <dsp:sp modelId="{6A4E0DB3-0252-9A40-8079-8D4D92F01C21}">
      <dsp:nvSpPr>
        <dsp:cNvPr id="0" name=""/>
        <dsp:cNvSpPr/>
      </dsp:nvSpPr>
      <dsp:spPr>
        <a:xfrm>
          <a:off x="3938943" y="1566497"/>
          <a:ext cx="2431628" cy="972651"/>
        </a:xfrm>
        <a:prstGeom prst="chevron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Vehicle Diagnostics</a:t>
          </a:r>
        </a:p>
      </dsp:txBody>
      <dsp:txXfrm>
        <a:off x="4425269" y="1566497"/>
        <a:ext cx="1458977" cy="972651"/>
      </dsp:txXfrm>
    </dsp:sp>
    <dsp:sp modelId="{39508D57-D94F-744F-99DE-0041D42726C3}">
      <dsp:nvSpPr>
        <dsp:cNvPr id="0" name=""/>
        <dsp:cNvSpPr/>
      </dsp:nvSpPr>
      <dsp:spPr>
        <a:xfrm>
          <a:off x="5835165" y="1566497"/>
          <a:ext cx="2431628" cy="972651"/>
        </a:xfrm>
        <a:prstGeom prst="chevron">
          <a:avLst/>
        </a:prstGeom>
        <a:solidFill>
          <a:schemeClr val="tx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Integration of Components</a:t>
          </a:r>
        </a:p>
      </dsp:txBody>
      <dsp:txXfrm>
        <a:off x="6321491" y="1566497"/>
        <a:ext cx="1458977" cy="972651"/>
      </dsp:txXfrm>
    </dsp:sp>
    <dsp:sp modelId="{FF704683-9FB8-CE47-9672-E840161C15BC}">
      <dsp:nvSpPr>
        <dsp:cNvPr id="0" name=""/>
        <dsp:cNvSpPr/>
      </dsp:nvSpPr>
      <dsp:spPr>
        <a:xfrm>
          <a:off x="7783704" y="1566497"/>
          <a:ext cx="2431628" cy="972651"/>
        </a:xfrm>
        <a:prstGeom prst="chevron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Computer Intelligence</a:t>
          </a:r>
        </a:p>
      </dsp:txBody>
      <dsp:txXfrm>
        <a:off x="8270030" y="1566497"/>
        <a:ext cx="1458977" cy="9726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3213220-2811-4CC3-93FF-666613081890}" type="datetimeFigureOut">
              <a:rPr lang="en-US" smtClean="0"/>
              <a:t>10/23/2022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D2C6F068-8158-4315-9814-65441BD7F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831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B8C857F-B20D-4968-8B56-7CFBD126D33B}" type="datetimeFigureOut">
              <a:rPr lang="en-US" smtClean="0"/>
              <a:t>10/23/2022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AFC446E9-1838-45D2-929E-E58DD6D389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9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 &amp; Matt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446E9-1838-45D2-929E-E58DD6D3894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4421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latin typeface="Segoe Condensed" panose="020B0606040200020203" pitchFamily="34" charset="0"/>
            </a:endParaRPr>
          </a:p>
          <a:p>
            <a:endParaRPr lang="en-US" sz="1200" dirty="0">
              <a:latin typeface="Segoe Condensed" panose="020B0606040200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446E9-1838-45D2-929E-E58DD6D3894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706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 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446E9-1838-45D2-929E-E58DD6D3894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0243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Matt</a:t>
            </a:r>
          </a:p>
          <a:p>
            <a:endParaRPr lang="en-US" dirty="0"/>
          </a:p>
          <a:p>
            <a:r>
              <a:rPr lang="en-US" dirty="0"/>
              <a:t>Advanced models: other markets: private passenger (State Farm, Progressive, etc.); truck insurance startups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446E9-1838-45D2-929E-E58DD6D3894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70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C446E9-1838-45D2-929E-E58DD6D3894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501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Manual poll on telematic deployment?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446E9-1838-45D2-929E-E58DD6D389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94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Matt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446E9-1838-45D2-929E-E58DD6D389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8035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446E9-1838-45D2-929E-E58DD6D3894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0366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 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446E9-1838-45D2-929E-E58DD6D389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1981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Matt </a:t>
            </a:r>
          </a:p>
          <a:p>
            <a:r>
              <a:rPr lang="en-US" dirty="0"/>
              <a:t>Largest issues: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446E9-1838-45D2-929E-E58DD6D3894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706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Matt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446E9-1838-45D2-929E-E58DD6D3894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2570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 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446E9-1838-45D2-929E-E58DD6D3894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70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FA259-5F75-4E68-9EEE-7C6B659F2964}" type="datetimeFigureOut">
              <a:rPr lang="en-US" smtClean="0"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88F0F-652A-4C82-B412-318117B2D1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273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FA259-5F75-4E68-9EEE-7C6B659F2964}" type="datetimeFigureOut">
              <a:rPr lang="en-US" smtClean="0"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88F0F-652A-4C82-B412-318117B2D1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143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FA259-5F75-4E68-9EEE-7C6B659F2964}" type="datetimeFigureOut">
              <a:rPr lang="en-US" smtClean="0"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88F0F-652A-4C82-B412-318117B2D1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328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FA259-5F75-4E68-9EEE-7C6B659F2964}" type="datetimeFigureOut">
              <a:rPr lang="en-US" smtClean="0"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88F0F-652A-4C82-B412-318117B2D1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321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FA259-5F75-4E68-9EEE-7C6B659F2964}" type="datetimeFigureOut">
              <a:rPr lang="en-US" smtClean="0"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88F0F-652A-4C82-B412-318117B2D1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268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FA259-5F75-4E68-9EEE-7C6B659F2964}" type="datetimeFigureOut">
              <a:rPr lang="en-US" smtClean="0"/>
              <a:t>10/23/2022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88F0F-652A-4C82-B412-318117B2D1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874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FA259-5F75-4E68-9EEE-7C6B659F2964}" type="datetimeFigureOut">
              <a:rPr lang="en-US" smtClean="0"/>
              <a:t>10/23/2022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88F0F-652A-4C82-B412-318117B2D1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726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FA259-5F75-4E68-9EEE-7C6B659F2964}" type="datetimeFigureOut">
              <a:rPr lang="en-US" smtClean="0"/>
              <a:t>10/23/2022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88F0F-652A-4C82-B412-318117B2D1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530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FA259-5F75-4E68-9EEE-7C6B659F2964}" type="datetimeFigureOut">
              <a:rPr lang="en-US" smtClean="0"/>
              <a:t>10/23/2022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88F0F-652A-4C82-B412-318117B2D1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875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FA259-5F75-4E68-9EEE-7C6B659F2964}" type="datetimeFigureOut">
              <a:rPr lang="en-US" smtClean="0"/>
              <a:t>10/23/2022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88F0F-652A-4C82-B412-318117B2D1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952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FA259-5F75-4E68-9EEE-7C6B659F2964}" type="datetimeFigureOut">
              <a:rPr lang="en-US" smtClean="0"/>
              <a:t>10/23/2022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88F0F-652A-4C82-B412-318117B2D1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883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FA259-5F75-4E68-9EEE-7C6B659F2964}" type="datetimeFigureOut">
              <a:rPr lang="en-US" smtClean="0"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88F0F-652A-4C82-B412-318117B2D1A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MSIPCMContentMarking" descr="{&quot;HashCode&quot;:-1535087344,&quot;Placement&quot;:&quot;Footer&quot;,&quot;Top&quot;:519.343,&quot;Left&quot;:426.774323,&quot;SlideWidth&quot;:960,&quot;SlideHeight&quot;:540}">
            <a:extLst>
              <a:ext uri="{FF2B5EF4-FFF2-40B4-BE49-F238E27FC236}">
                <a16:creationId xmlns:a16="http://schemas.microsoft.com/office/drawing/2014/main" id="{18CAD9C3-40F4-4742-A08F-31BA8DDED800}"/>
              </a:ext>
            </a:extLst>
          </p:cNvPr>
          <p:cNvSpPr txBox="1"/>
          <p:nvPr userDrawn="1"/>
        </p:nvSpPr>
        <p:spPr>
          <a:xfrm>
            <a:off x="5420034" y="6595656"/>
            <a:ext cx="1351931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Classified as General</a:t>
            </a:r>
          </a:p>
        </p:txBody>
      </p:sp>
    </p:spTree>
    <p:extLst>
      <p:ext uri="{BB962C8B-B14F-4D97-AF65-F5344CB8AC3E}">
        <p14:creationId xmlns:p14="http://schemas.microsoft.com/office/powerpoint/2010/main" val="567092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7.xml"/><Relationship Id="rId5" Type="http://schemas.openxmlformats.org/officeDocument/2006/relationships/image" Target="../media/image9.jpe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8.xml"/><Relationship Id="rId5" Type="http://schemas.openxmlformats.org/officeDocument/2006/relationships/image" Target="../media/image10.jpe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notesSlide" Target="../notesSlides/notesSlide4.xml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5.png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notesSlide" Target="../notesSlides/notesSlide5.xml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5.png"/><Relationship Id="rId9" Type="http://schemas.microsoft.com/office/2007/relationships/diagramDrawing" Target="../diagrams/drawing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.xml"/><Relationship Id="rId13" Type="http://schemas.openxmlformats.org/officeDocument/2006/relationships/hyperlink" Target="Driver%20Exoneration%20Clip-Hit&amp;Run.DCE" TargetMode="External"/><Relationship Id="rId3" Type="http://schemas.openxmlformats.org/officeDocument/2006/relationships/tags" Target="../tags/tag7.xml"/><Relationship Id="rId7" Type="http://schemas.openxmlformats.org/officeDocument/2006/relationships/tags" Target="../tags/tag11.xml"/><Relationship Id="rId12" Type="http://schemas.openxmlformats.org/officeDocument/2006/relationships/image" Target="../media/image5.pn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11" Type="http://schemas.openxmlformats.org/officeDocument/2006/relationships/notesSlide" Target="../notesSlides/notesSlide6.xml"/><Relationship Id="rId5" Type="http://schemas.openxmlformats.org/officeDocument/2006/relationships/tags" Target="../tags/tag9.xml"/><Relationship Id="rId15" Type="http://schemas.openxmlformats.org/officeDocument/2006/relationships/hyperlink" Target="Tractor-Trailer-RearEnd-Not-Looking-Far-Ahead.wmv" TargetMode="External"/><Relationship Id="rId10" Type="http://schemas.openxmlformats.org/officeDocument/2006/relationships/slideLayout" Target="../slideLayouts/slideLayout1.xml"/><Relationship Id="rId4" Type="http://schemas.openxmlformats.org/officeDocument/2006/relationships/tags" Target="../tags/tag8.xml"/><Relationship Id="rId9" Type="http://schemas.openxmlformats.org/officeDocument/2006/relationships/tags" Target="../tags/tag13.xml"/><Relationship Id="rId14" Type="http://schemas.openxmlformats.org/officeDocument/2006/relationships/hyperlink" Target="Waste-Speeding-Blind-Corner-Car-in-Lane.wmv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Relationship Id="rId5" Type="http://schemas.openxmlformats.org/officeDocument/2006/relationships/image" Target="../media/image8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8529" y="770145"/>
            <a:ext cx="2695382" cy="991375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0" y="3335801"/>
            <a:ext cx="12192000" cy="87712"/>
            <a:chOff x="0" y="5930537"/>
            <a:chExt cx="12192000" cy="195943"/>
          </a:xfrm>
        </p:grpSpPr>
        <p:sp>
          <p:nvSpPr>
            <p:cNvPr id="10" name="Rectangle 9"/>
            <p:cNvSpPr/>
            <p:nvPr/>
          </p:nvSpPr>
          <p:spPr>
            <a:xfrm>
              <a:off x="0" y="5930537"/>
              <a:ext cx="12192000" cy="195943"/>
            </a:xfrm>
            <a:prstGeom prst="rect">
              <a:avLst/>
            </a:prstGeom>
            <a:solidFill>
              <a:srgbClr val="0C499C"/>
            </a:solidFill>
            <a:ln>
              <a:solidFill>
                <a:srgbClr val="0C499C"/>
              </a:solidFill>
            </a:ln>
            <a:scene3d>
              <a:camera prst="orthographicFront"/>
              <a:lightRig rig="threePt" dir="t"/>
            </a:scene3d>
            <a:sp3d prstMaterial="flat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399417" y="5930537"/>
              <a:ext cx="3792583" cy="195943"/>
            </a:xfrm>
            <a:prstGeom prst="rect">
              <a:avLst/>
            </a:prstGeom>
            <a:solidFill>
              <a:srgbClr val="EF3A42"/>
            </a:solidFill>
            <a:ln>
              <a:solidFill>
                <a:srgbClr val="EF3A42"/>
              </a:solidFill>
            </a:ln>
            <a:scene3d>
              <a:camera prst="orthographicFront"/>
              <a:lightRig rig="threePt" dir="t"/>
            </a:scene3d>
            <a:sp3d prstMaterial="flat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A6E0603A-BA25-44FC-BC0D-8F40B4238BFB}"/>
              </a:ext>
            </a:extLst>
          </p:cNvPr>
          <p:cNvSpPr txBox="1"/>
          <p:nvPr/>
        </p:nvSpPr>
        <p:spPr>
          <a:xfrm>
            <a:off x="345571" y="2511158"/>
            <a:ext cx="9790649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5400" b="1" dirty="0">
                <a:solidFill>
                  <a:srgbClr val="262626"/>
                </a:solidFill>
                <a:latin typeface="Segoe Condensed"/>
                <a:cs typeface="Segoe UI Semilight"/>
              </a:rPr>
              <a:t>Electronic Data Management</a:t>
            </a:r>
            <a:endParaRPr lang="en-US" sz="5400" b="1" dirty="0">
              <a:solidFill>
                <a:srgbClr val="262626"/>
              </a:solidFill>
              <a:latin typeface="Segoe Condensed" panose="020B0606040200020203" pitchFamily="34" charset="0"/>
              <a:cs typeface="Segoe UI Semilight" panose="020B0402040204020203" pitchFamily="34" charset="0"/>
            </a:endParaRPr>
          </a:p>
        </p:txBody>
      </p:sp>
      <p:pic>
        <p:nvPicPr>
          <p:cNvPr id="1026" name="Picture 2" descr="matt">
            <a:extLst>
              <a:ext uri="{FF2B5EF4-FFF2-40B4-BE49-F238E27FC236}">
                <a16:creationId xmlns:a16="http://schemas.microsoft.com/office/drawing/2014/main" id="{B501B50A-0A16-0396-5DDB-FF6BC9987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2357" y="3879382"/>
            <a:ext cx="1695311" cy="1695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DCB99C8-2B94-6FDA-B80A-29463EB5B1A0}"/>
              </a:ext>
            </a:extLst>
          </p:cNvPr>
          <p:cNvSpPr txBox="1"/>
          <p:nvPr/>
        </p:nvSpPr>
        <p:spPr>
          <a:xfrm>
            <a:off x="9840803" y="5581963"/>
            <a:ext cx="2071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Matt Daecher</a:t>
            </a:r>
          </a:p>
          <a:p>
            <a:pPr algn="ctr"/>
            <a:r>
              <a:rPr lang="en-US" sz="1400" dirty="0"/>
              <a:t>President, DCG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402F6A-FD96-4663-2C8C-1230C9705A83}"/>
              </a:ext>
            </a:extLst>
          </p:cNvPr>
          <p:cNvSpPr txBox="1"/>
          <p:nvPr/>
        </p:nvSpPr>
        <p:spPr>
          <a:xfrm>
            <a:off x="10056" y="5581963"/>
            <a:ext cx="2654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Tim Brewster</a:t>
            </a:r>
          </a:p>
          <a:p>
            <a:pPr algn="ctr"/>
            <a:r>
              <a:rPr lang="en-US" sz="1400" dirty="0"/>
              <a:t>AVP, Loss Control &amp; Recovery</a:t>
            </a: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A0EEFBD9-DA1F-2953-EC29-C700DB1A73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5266" y="2066264"/>
            <a:ext cx="2717407" cy="102820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8C1F975-909D-24BB-62EB-559BFF5EAD9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4332" y="3879382"/>
            <a:ext cx="1685910" cy="169531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34035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-1688"/>
            <a:ext cx="12235296" cy="104064"/>
            <a:chOff x="0" y="5930537"/>
            <a:chExt cx="12192000" cy="195943"/>
          </a:xfrm>
        </p:grpSpPr>
        <p:sp>
          <p:nvSpPr>
            <p:cNvPr id="9" name="Rectangle 8"/>
            <p:cNvSpPr/>
            <p:nvPr/>
          </p:nvSpPr>
          <p:spPr>
            <a:xfrm>
              <a:off x="0" y="5930537"/>
              <a:ext cx="12192000" cy="195943"/>
            </a:xfrm>
            <a:prstGeom prst="rect">
              <a:avLst/>
            </a:prstGeom>
            <a:solidFill>
              <a:srgbClr val="0C499C"/>
            </a:solidFill>
            <a:ln>
              <a:solidFill>
                <a:srgbClr val="0C49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399417" y="5930537"/>
              <a:ext cx="3792583" cy="195943"/>
            </a:xfrm>
            <a:prstGeom prst="rect">
              <a:avLst/>
            </a:prstGeom>
            <a:solidFill>
              <a:srgbClr val="EF3A42"/>
            </a:solidFill>
            <a:ln>
              <a:solidFill>
                <a:srgbClr val="EF3A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053" y="6048328"/>
            <a:ext cx="1641782" cy="6038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83222" y="1187547"/>
            <a:ext cx="607355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>
                <a:latin typeface="Segoe Condensed" panose="020B0606040200020203" pitchFamily="34" charset="0"/>
              </a:rPr>
              <a:t>Leadership commitment</a:t>
            </a:r>
          </a:p>
          <a:p>
            <a:endParaRPr lang="en-US" sz="2400" dirty="0">
              <a:latin typeface="Segoe Condensed" panose="020B0606040200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>
                <a:latin typeface="Segoe Condensed" panose="020B0606040200020203" pitchFamily="34" charset="0"/>
              </a:rPr>
              <a:t>Dedicating resources to management of program.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400" dirty="0">
              <a:latin typeface="Segoe Condensed" panose="020B0606040200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>
                <a:latin typeface="Segoe Condensed" panose="020B0606040200020203" pitchFamily="34" charset="0"/>
              </a:rPr>
              <a:t>Introduce the technology so drivers understand how it will benefit them. (Buy-in is key!)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400" dirty="0">
              <a:latin typeface="Segoe Condensed" panose="020B0606040200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>
                <a:latin typeface="Segoe Condensed" panose="020B0606040200020203" pitchFamily="34" charset="0"/>
              </a:rPr>
              <a:t>Consistently monitor, manage and coach drivers to success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400" dirty="0">
              <a:latin typeface="Segoe Condensed" panose="020B0606040200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>
                <a:latin typeface="Segoe Condensed" panose="020B0606040200020203" pitchFamily="34" charset="0"/>
              </a:rPr>
              <a:t>Benchmark your individual performance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400" dirty="0">
              <a:latin typeface="Segoe Condensed" panose="020B0606040200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b="1" i="1" dirty="0">
                <a:latin typeface="Segoe Condensed" panose="020B0606040200020203" pitchFamily="34" charset="0"/>
              </a:rPr>
              <a:t>Remember, telematics is only one component of your safety management program!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1890" y="260241"/>
            <a:ext cx="91894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65696E"/>
                </a:solidFill>
                <a:latin typeface="Segoe Condensed" panose="020B0606040200020203" pitchFamily="34" charset="0"/>
              </a:rPr>
              <a:t>Effectively Managing Telematics</a:t>
            </a:r>
            <a:endParaRPr lang="en-US" sz="3600" b="1" dirty="0">
              <a:solidFill>
                <a:srgbClr val="65696E"/>
              </a:solidFill>
              <a:latin typeface="Segoe Condensed" panose="020B0606040200020203" pitchFamily="34" charset="0"/>
            </a:endParaRPr>
          </a:p>
        </p:txBody>
      </p:sp>
      <p:pic>
        <p:nvPicPr>
          <p:cNvPr id="4098" name="Picture 2" descr="What is Data Management and Why is it Important">
            <a:extLst>
              <a:ext uri="{FF2B5EF4-FFF2-40B4-BE49-F238E27FC236}">
                <a16:creationId xmlns:a16="http://schemas.microsoft.com/office/drawing/2014/main" id="{E0F35935-AC49-F002-C26D-B90227BCF3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8323" y="2338809"/>
            <a:ext cx="3893538" cy="2180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33205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-1688"/>
            <a:ext cx="12235296" cy="104064"/>
            <a:chOff x="0" y="5930537"/>
            <a:chExt cx="12192000" cy="195943"/>
          </a:xfrm>
        </p:grpSpPr>
        <p:sp>
          <p:nvSpPr>
            <p:cNvPr id="9" name="Rectangle 8"/>
            <p:cNvSpPr/>
            <p:nvPr/>
          </p:nvSpPr>
          <p:spPr>
            <a:xfrm>
              <a:off x="0" y="5930537"/>
              <a:ext cx="12192000" cy="195943"/>
            </a:xfrm>
            <a:prstGeom prst="rect">
              <a:avLst/>
            </a:prstGeom>
            <a:solidFill>
              <a:srgbClr val="0C499C"/>
            </a:solidFill>
            <a:ln>
              <a:solidFill>
                <a:srgbClr val="0C49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399417" y="5930537"/>
              <a:ext cx="3792583" cy="195943"/>
            </a:xfrm>
            <a:prstGeom prst="rect">
              <a:avLst/>
            </a:prstGeom>
            <a:solidFill>
              <a:srgbClr val="EF3A42"/>
            </a:solidFill>
            <a:ln>
              <a:solidFill>
                <a:srgbClr val="EF3A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053" y="6048328"/>
            <a:ext cx="1641782" cy="6038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1644" y="1710768"/>
            <a:ext cx="598537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>
                <a:latin typeface="Segoe Condensed" panose="020B0606040200020203" pitchFamily="34" charset="0"/>
              </a:rPr>
              <a:t>Incorporate telematics data into your safety incentive program</a:t>
            </a:r>
          </a:p>
          <a:p>
            <a:endParaRPr lang="en-US" sz="2400" dirty="0">
              <a:latin typeface="Segoe Condensed" panose="020B0606040200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>
                <a:latin typeface="Segoe Condensed" panose="020B0606040200020203" pitchFamily="34" charset="0"/>
              </a:rPr>
              <a:t>Gamify the experience for drivers</a:t>
            </a:r>
          </a:p>
          <a:p>
            <a:endParaRPr lang="en-US" sz="2400" dirty="0">
              <a:latin typeface="Segoe Condensed" panose="020B0606040200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>
                <a:latin typeface="Segoe Condensed" panose="020B0606040200020203" pitchFamily="34" charset="0"/>
              </a:rPr>
              <a:t>Create transparency across your enterprise </a:t>
            </a:r>
          </a:p>
          <a:p>
            <a:endParaRPr lang="en-US" sz="2400" dirty="0">
              <a:latin typeface="Segoe Condensed" panose="020B0606040200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>
                <a:latin typeface="Segoe Condensed" panose="020B0606040200020203" pitchFamily="34" charset="0"/>
              </a:rPr>
              <a:t>Use telematics data for company training (Orientation, Recurrent &amp; Remedial)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1890" y="260241"/>
            <a:ext cx="91894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65696E"/>
                </a:solidFill>
                <a:latin typeface="Segoe Condensed" panose="020B0606040200020203" pitchFamily="34" charset="0"/>
              </a:rPr>
              <a:t>Best Practices &amp; Ideas </a:t>
            </a:r>
            <a:endParaRPr lang="en-US" sz="3600" b="1" dirty="0">
              <a:solidFill>
                <a:srgbClr val="65696E"/>
              </a:solidFill>
              <a:latin typeface="Segoe Condensed" panose="020B0606040200020203" pitchFamily="34" charset="0"/>
            </a:endParaRPr>
          </a:p>
        </p:txBody>
      </p:sp>
      <p:pic>
        <p:nvPicPr>
          <p:cNvPr id="3074" name="Picture 2" descr="table-people-sharing-ideas - FBK">
            <a:extLst>
              <a:ext uri="{FF2B5EF4-FFF2-40B4-BE49-F238E27FC236}">
                <a16:creationId xmlns:a16="http://schemas.microsoft.com/office/drawing/2014/main" id="{8FF4D1EF-BFCA-0F57-D4AC-3E6C2BACD3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952" y="2280214"/>
            <a:ext cx="4112992" cy="2056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48361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-1688"/>
            <a:ext cx="12235296" cy="104064"/>
            <a:chOff x="0" y="5930537"/>
            <a:chExt cx="12192000" cy="195943"/>
          </a:xfrm>
        </p:grpSpPr>
        <p:sp>
          <p:nvSpPr>
            <p:cNvPr id="9" name="Rectangle 8"/>
            <p:cNvSpPr/>
            <p:nvPr/>
          </p:nvSpPr>
          <p:spPr>
            <a:xfrm>
              <a:off x="0" y="5930537"/>
              <a:ext cx="12192000" cy="195943"/>
            </a:xfrm>
            <a:prstGeom prst="rect">
              <a:avLst/>
            </a:prstGeom>
            <a:solidFill>
              <a:srgbClr val="0C499C"/>
            </a:solidFill>
            <a:ln>
              <a:solidFill>
                <a:srgbClr val="0C49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399417" y="5930537"/>
              <a:ext cx="3792583" cy="195943"/>
            </a:xfrm>
            <a:prstGeom prst="rect">
              <a:avLst/>
            </a:prstGeom>
            <a:solidFill>
              <a:srgbClr val="EF3A42"/>
            </a:solidFill>
            <a:ln>
              <a:solidFill>
                <a:srgbClr val="EF3A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053" y="6048328"/>
            <a:ext cx="1641782" cy="60385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9AE8757-EEFD-7DE2-DE17-E68434B4B51B}"/>
              </a:ext>
            </a:extLst>
          </p:cNvPr>
          <p:cNvSpPr txBox="1"/>
          <p:nvPr/>
        </p:nvSpPr>
        <p:spPr>
          <a:xfrm>
            <a:off x="3062177" y="3254966"/>
            <a:ext cx="61243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800" b="1" dirty="0">
                <a:solidFill>
                  <a:prstClr val="white"/>
                </a:solidFill>
                <a:latin typeface="Segoe Condensed" panose="020B0606040200020203" pitchFamily="34" charset="0"/>
                <a:ea typeface="Segoe UI Black" panose="020B0A02040204020203" pitchFamily="34" charset="0"/>
              </a:rPr>
              <a:t>Evaluating Driver Performance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Condensed" panose="020B0606040200020203" pitchFamily="34" charset="0"/>
              <a:ea typeface="Segoe UI Black" panose="020B0A02040204020203" pitchFamily="34" charset="0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124E31F-23DF-56DD-EE9D-2C07DD46C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5696E"/>
                </a:solidFill>
                <a:latin typeface="Segoe Condensed" panose="020B0606040200020203" pitchFamily="34" charset="0"/>
              </a:rPr>
              <a:t>Telematic Data &amp;</a:t>
            </a:r>
            <a:r>
              <a:rPr lang="en-US" sz="4400" b="1" dirty="0">
                <a:solidFill>
                  <a:srgbClr val="65696E"/>
                </a:solidFill>
                <a:latin typeface="Segoe Condensed" panose="020B0606040200020203" pitchFamily="34" charset="0"/>
              </a:rPr>
              <a:t> Insurance Rates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58CFC29-D9E6-86FF-2489-FF5485A30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520404"/>
            <a:ext cx="10820400" cy="4351338"/>
          </a:xfrm>
        </p:spPr>
        <p:txBody>
          <a:bodyPr/>
          <a:lstStyle/>
          <a:p>
            <a:r>
              <a:rPr lang="en-US" dirty="0"/>
              <a:t>Traditional insurance underwriting models utilize loss activity</a:t>
            </a:r>
          </a:p>
          <a:p>
            <a:pPr lvl="1"/>
            <a:r>
              <a:rPr lang="en-US" dirty="0"/>
              <a:t>Poor data management = increased likelihood of losses &amp; increased liability</a:t>
            </a:r>
          </a:p>
          <a:p>
            <a:pPr lvl="1"/>
            <a:r>
              <a:rPr lang="en-US" dirty="0"/>
              <a:t>Good data management = positive influence on event occurrence and more predictable outcomes</a:t>
            </a:r>
          </a:p>
          <a:p>
            <a:r>
              <a:rPr lang="en-US" dirty="0"/>
              <a:t>Telematic data is being incorporated in some advanced models</a:t>
            </a:r>
          </a:p>
          <a:p>
            <a:pPr lvl="1"/>
            <a:r>
              <a:rPr lang="en-US" dirty="0"/>
              <a:t>Likely in future to expand </a:t>
            </a:r>
            <a:r>
              <a:rPr lang="en-US"/>
              <a:t>into other markets</a:t>
            </a:r>
            <a:endParaRPr lang="en-US" dirty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4322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36461" y="14545"/>
            <a:ext cx="7335187" cy="6858000"/>
          </a:xfrm>
          <a:prstGeom prst="rect">
            <a:avLst/>
          </a:prstGeom>
          <a:solidFill>
            <a:srgbClr val="0C49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Condensed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8057" y="2985854"/>
            <a:ext cx="40988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C499C"/>
                </a:solidFill>
                <a:effectLst/>
                <a:uLnTx/>
                <a:uFillTx/>
                <a:latin typeface="Segoe Condensed" panose="020B0606040200020203" pitchFamily="34" charset="0"/>
                <a:ea typeface="Segoe UI Black" panose="020B0A02040204020203" pitchFamily="34" charset="0"/>
              </a:rPr>
              <a:t>TODAY’S AGENDA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400561" y="507225"/>
            <a:ext cx="62421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445469"/>
              </a:solidFill>
              <a:effectLst/>
              <a:uLnTx/>
              <a:uFillTx/>
              <a:latin typeface="Segoe Condense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445469"/>
              </a:solidFill>
              <a:effectLst/>
              <a:uLnTx/>
              <a:uFillTx/>
              <a:latin typeface="Segoe Condensed"/>
              <a:ea typeface="+mn-ea"/>
              <a:cs typeface="+mn-cs"/>
            </a:endParaRPr>
          </a:p>
        </p:txBody>
      </p:sp>
      <p:sp>
        <p:nvSpPr>
          <p:cNvPr id="3" name="Oval 2"/>
          <p:cNvSpPr/>
          <p:nvPr/>
        </p:nvSpPr>
        <p:spPr>
          <a:xfrm>
            <a:off x="4574370" y="1199214"/>
            <a:ext cx="642990" cy="65024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Condensed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309092" y="5189265"/>
            <a:ext cx="43043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2800" b="1" dirty="0">
                <a:solidFill>
                  <a:prstClr val="white"/>
                </a:solidFill>
                <a:latin typeface="Segoe Condensed" panose="020B0606040200020203" pitchFamily="34" charset="0"/>
                <a:ea typeface="Segoe UI Black" panose="020B0A02040204020203" pitchFamily="34" charset="0"/>
              </a:rPr>
              <a:t>How Data Can Affect Insurance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Condensed" panose="020B0606040200020203" pitchFamily="34" charset="0"/>
              <a:ea typeface="Segoe UI Black" panose="020B0A02040204020203" pitchFamily="34" charset="0"/>
              <a:cs typeface="+mn-cs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287" y="205297"/>
            <a:ext cx="1641782" cy="60385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910" y="1378273"/>
            <a:ext cx="254617" cy="282991"/>
          </a:xfrm>
          <a:prstGeom prst="rect">
            <a:avLst/>
          </a:prstGeom>
        </p:spPr>
      </p:pic>
      <p:sp>
        <p:nvSpPr>
          <p:cNvPr id="24" name="Oval 23"/>
          <p:cNvSpPr/>
          <p:nvPr/>
        </p:nvSpPr>
        <p:spPr>
          <a:xfrm>
            <a:off x="4563486" y="2542357"/>
            <a:ext cx="642990" cy="65024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Condensed"/>
              <a:ea typeface="+mn-ea"/>
              <a:cs typeface="+mn-cs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3026" y="2721416"/>
            <a:ext cx="254617" cy="282991"/>
          </a:xfrm>
          <a:prstGeom prst="rect">
            <a:avLst/>
          </a:prstGeom>
        </p:spPr>
      </p:pic>
      <p:sp>
        <p:nvSpPr>
          <p:cNvPr id="26" name="Oval 25"/>
          <p:cNvSpPr/>
          <p:nvPr/>
        </p:nvSpPr>
        <p:spPr>
          <a:xfrm>
            <a:off x="4536921" y="3875898"/>
            <a:ext cx="642990" cy="65024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Condensed"/>
              <a:ea typeface="+mn-ea"/>
              <a:cs typeface="+mn-cs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461" y="4054957"/>
            <a:ext cx="254617" cy="282991"/>
          </a:xfrm>
          <a:prstGeom prst="rect">
            <a:avLst/>
          </a:prstGeom>
        </p:spPr>
      </p:pic>
      <p:sp>
        <p:nvSpPr>
          <p:cNvPr id="28" name="Oval 27"/>
          <p:cNvSpPr/>
          <p:nvPr/>
        </p:nvSpPr>
        <p:spPr>
          <a:xfrm>
            <a:off x="4539594" y="5062242"/>
            <a:ext cx="642990" cy="65024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Condensed"/>
              <a:ea typeface="+mn-ea"/>
              <a:cs typeface="+mn-cs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134" y="5241301"/>
            <a:ext cx="254617" cy="282991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F209B0E1-F4C2-4FF3-BD56-F11BFD0673E3}"/>
              </a:ext>
            </a:extLst>
          </p:cNvPr>
          <p:cNvSpPr/>
          <p:nvPr/>
        </p:nvSpPr>
        <p:spPr>
          <a:xfrm>
            <a:off x="5282527" y="3945909"/>
            <a:ext cx="52164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2800" b="1" dirty="0">
                <a:solidFill>
                  <a:prstClr val="white"/>
                </a:solidFill>
                <a:latin typeface="Segoe Condensed" panose="020B0606040200020203" pitchFamily="34" charset="0"/>
                <a:ea typeface="Segoe UI Black" panose="020B0A02040204020203" pitchFamily="34" charset="0"/>
              </a:rPr>
              <a:t>Evaluating &amp; Controlling Performance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Condensed" panose="020B0606040200020203" pitchFamily="34" charset="0"/>
              <a:ea typeface="Segoe UI Black" panose="020B0A02040204020203" pitchFamily="34" charset="0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F88D698-6786-4C1C-9554-E2BCE70769D5}"/>
              </a:ext>
            </a:extLst>
          </p:cNvPr>
          <p:cNvSpPr/>
          <p:nvPr/>
        </p:nvSpPr>
        <p:spPr>
          <a:xfrm>
            <a:off x="5293472" y="2607901"/>
            <a:ext cx="30973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2800" b="1" dirty="0">
                <a:solidFill>
                  <a:prstClr val="white"/>
                </a:solidFill>
                <a:latin typeface="Segoe Condensed" panose="020B0606040200020203" pitchFamily="34" charset="0"/>
                <a:ea typeface="Segoe UI Black" panose="020B0A02040204020203" pitchFamily="34" charset="0"/>
              </a:rPr>
              <a:t>Benefits of Telematics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Condensed" panose="020B0606040200020203" pitchFamily="34" charset="0"/>
              <a:ea typeface="Segoe UI Black" panose="020B0A02040204020203" pitchFamily="34" charset="0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2BE7963-076D-4471-BA4B-EDD2DF913C02}"/>
              </a:ext>
            </a:extLst>
          </p:cNvPr>
          <p:cNvSpPr/>
          <p:nvPr/>
        </p:nvSpPr>
        <p:spPr>
          <a:xfrm>
            <a:off x="5282526" y="1265473"/>
            <a:ext cx="48109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Condensed" panose="020B0606040200020203" pitchFamily="34" charset="0"/>
                <a:ea typeface="Segoe UI Black" panose="020B0A02040204020203" pitchFamily="34" charset="0"/>
                <a:cs typeface="+mn-cs"/>
              </a:rPr>
              <a:t>What is Telematics &amp; the Evolution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Condensed" panose="020B0606040200020203" pitchFamily="34" charset="0"/>
              <a:ea typeface="Segoe UI Black" panose="020B0A02040204020203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4199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-1688"/>
            <a:ext cx="12235296" cy="104064"/>
            <a:chOff x="0" y="5930537"/>
            <a:chExt cx="12192000" cy="195943"/>
          </a:xfrm>
        </p:grpSpPr>
        <p:sp>
          <p:nvSpPr>
            <p:cNvPr id="9" name="Rectangle 8"/>
            <p:cNvSpPr/>
            <p:nvPr/>
          </p:nvSpPr>
          <p:spPr>
            <a:xfrm>
              <a:off x="0" y="5930537"/>
              <a:ext cx="12192000" cy="195943"/>
            </a:xfrm>
            <a:prstGeom prst="rect">
              <a:avLst/>
            </a:prstGeom>
            <a:solidFill>
              <a:srgbClr val="0C499C"/>
            </a:solidFill>
            <a:ln>
              <a:solidFill>
                <a:srgbClr val="0C49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399417" y="5930537"/>
              <a:ext cx="3792583" cy="195943"/>
            </a:xfrm>
            <a:prstGeom prst="rect">
              <a:avLst/>
            </a:prstGeom>
            <a:solidFill>
              <a:srgbClr val="EF3A42"/>
            </a:solidFill>
            <a:ln>
              <a:solidFill>
                <a:srgbClr val="EF3A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053" y="6048328"/>
            <a:ext cx="1641782" cy="60385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A55215-1B1A-F6F5-5BC5-542D15E546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5999" y="1189972"/>
            <a:ext cx="5927165" cy="321822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DEE0CB0-7C3C-7677-A21D-C50C0A634471}"/>
              </a:ext>
            </a:extLst>
          </p:cNvPr>
          <p:cNvSpPr txBox="1"/>
          <p:nvPr/>
        </p:nvSpPr>
        <p:spPr>
          <a:xfrm>
            <a:off x="1799571" y="5495791"/>
            <a:ext cx="8592855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latin typeface="Segoe Condensed" panose="020B0606040200020203" pitchFamily="34" charset="0"/>
              </a:rPr>
              <a:t>Allows for pre-incident intervention measures when indicated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E35A92-2D15-8AD1-3E8D-EA8DE8E944FC}"/>
              </a:ext>
            </a:extLst>
          </p:cNvPr>
          <p:cNvSpPr txBox="1"/>
          <p:nvPr/>
        </p:nvSpPr>
        <p:spPr>
          <a:xfrm>
            <a:off x="685800" y="3358244"/>
            <a:ext cx="5469931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egoe Condensed" panose="020B0606040200020203" pitchFamily="34" charset="0"/>
              </a:rPr>
              <a:t>For this presentation's purpose: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400" dirty="0">
              <a:latin typeface="Segoe Condensed" panose="020B0606040200020203" pitchFamily="34" charset="0"/>
            </a:endParaRPr>
          </a:p>
          <a:p>
            <a:r>
              <a:rPr lang="en-US" sz="2400" i="1" dirty="0">
                <a:latin typeface="Segoe Condensed" panose="020B0606040200020203" pitchFamily="34" charset="0"/>
              </a:rPr>
              <a:t>“Vehicle-based information that can provide insight into vehicle operations &amp; driving behaviors”</a:t>
            </a:r>
            <a:endParaRPr lang="en-US" sz="2400" dirty="0">
              <a:latin typeface="Segoe Condensed" panose="020B0606040200020203" pitchFamily="34" charset="0"/>
            </a:endParaRPr>
          </a:p>
          <a:p>
            <a:endParaRPr lang="en-US" sz="2400" dirty="0">
              <a:latin typeface="Segoe Condensed" panose="020B0606040200020203" pitchFamily="34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6001E18-F1A6-89A4-89E3-AC31D91CB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65696E"/>
                </a:solidFill>
                <a:latin typeface="Segoe Condensed" panose="020B0606040200020203" pitchFamily="34" charset="0"/>
              </a:rPr>
              <a:t>What is Telematics?</a:t>
            </a:r>
            <a:endParaRPr lang="en-US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3DC9659A-2B59-10AA-BF37-B22407146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5797"/>
            <a:ext cx="5257800" cy="208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Segoe Condensed" panose="020B0606040200020203" pitchFamily="34" charset="0"/>
              </a:rPr>
              <a:t>Telematics is a very broad term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Segoe Condensed" panose="020B0606040200020203" pitchFamily="34" charset="0"/>
              </a:rPr>
              <a:t>Sensor communications with external entities 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8758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-1688"/>
            <a:ext cx="12235296" cy="104064"/>
            <a:chOff x="0" y="5930537"/>
            <a:chExt cx="12192000" cy="195943"/>
          </a:xfrm>
        </p:grpSpPr>
        <p:sp>
          <p:nvSpPr>
            <p:cNvPr id="9" name="Rectangle 8"/>
            <p:cNvSpPr/>
            <p:nvPr/>
          </p:nvSpPr>
          <p:spPr>
            <a:xfrm>
              <a:off x="0" y="5930537"/>
              <a:ext cx="12192000" cy="195943"/>
            </a:xfrm>
            <a:prstGeom prst="rect">
              <a:avLst/>
            </a:prstGeom>
            <a:solidFill>
              <a:srgbClr val="0C499C"/>
            </a:solidFill>
            <a:ln>
              <a:solidFill>
                <a:srgbClr val="0C49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399417" y="5930537"/>
              <a:ext cx="3792583" cy="195943"/>
            </a:xfrm>
            <a:prstGeom prst="rect">
              <a:avLst/>
            </a:prstGeom>
            <a:solidFill>
              <a:srgbClr val="EF3A42"/>
            </a:solidFill>
            <a:ln>
              <a:solidFill>
                <a:srgbClr val="EF3A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053" y="6048328"/>
            <a:ext cx="1641782" cy="603856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D6B88E02-A597-0A87-9179-CC84E5021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362" y="243791"/>
            <a:ext cx="10515600" cy="1325563"/>
          </a:xfrm>
        </p:spPr>
        <p:txBody>
          <a:bodyPr/>
          <a:lstStyle/>
          <a:p>
            <a:r>
              <a:rPr lang="en-US" sz="4400" b="1" dirty="0">
                <a:solidFill>
                  <a:srgbClr val="65696E"/>
                </a:solidFill>
                <a:latin typeface="Segoe Condensed" panose="020B0606040200020203" pitchFamily="34" charset="0"/>
              </a:rPr>
              <a:t>Data Provided By Telematics</a:t>
            </a:r>
            <a:endParaRPr lang="en-US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5CA8B652-839B-4970-1322-C587CE8A085E}"/>
              </a:ext>
            </a:extLst>
          </p:cNvPr>
          <p:cNvGraphicFramePr/>
          <p:nvPr/>
        </p:nvGraphicFramePr>
        <p:xfrm>
          <a:off x="1210235" y="1041608"/>
          <a:ext cx="9797709" cy="50067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424351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-1688"/>
            <a:ext cx="12235296" cy="104064"/>
            <a:chOff x="0" y="5930537"/>
            <a:chExt cx="12192000" cy="195943"/>
          </a:xfrm>
        </p:grpSpPr>
        <p:sp>
          <p:nvSpPr>
            <p:cNvPr id="9" name="Rectangle 8"/>
            <p:cNvSpPr/>
            <p:nvPr/>
          </p:nvSpPr>
          <p:spPr>
            <a:xfrm>
              <a:off x="0" y="5930537"/>
              <a:ext cx="12192000" cy="195943"/>
            </a:xfrm>
            <a:prstGeom prst="rect">
              <a:avLst/>
            </a:prstGeom>
            <a:solidFill>
              <a:srgbClr val="0C499C"/>
            </a:solidFill>
            <a:ln>
              <a:solidFill>
                <a:srgbClr val="0C49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399417" y="5930537"/>
              <a:ext cx="3792583" cy="195943"/>
            </a:xfrm>
            <a:prstGeom prst="rect">
              <a:avLst/>
            </a:prstGeom>
            <a:solidFill>
              <a:srgbClr val="EF3A42"/>
            </a:solidFill>
            <a:ln>
              <a:solidFill>
                <a:srgbClr val="EF3A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053" y="6048328"/>
            <a:ext cx="1641782" cy="60385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9AE8757-EEFD-7DE2-DE17-E68434B4B51B}"/>
              </a:ext>
            </a:extLst>
          </p:cNvPr>
          <p:cNvSpPr txBox="1"/>
          <p:nvPr/>
        </p:nvSpPr>
        <p:spPr>
          <a:xfrm>
            <a:off x="3062177" y="3254966"/>
            <a:ext cx="61243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800" b="1" dirty="0">
                <a:solidFill>
                  <a:prstClr val="white"/>
                </a:solidFill>
                <a:latin typeface="Segoe Condensed" panose="020B0606040200020203" pitchFamily="34" charset="0"/>
                <a:ea typeface="Segoe UI Black" panose="020B0A02040204020203" pitchFamily="34" charset="0"/>
              </a:rPr>
              <a:t>Evaluating Driver Performance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Condensed" panose="020B0606040200020203" pitchFamily="34" charset="0"/>
              <a:ea typeface="Segoe UI Black" panose="020B0A02040204020203" pitchFamily="34" charset="0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9DF5748-7C95-27C3-AE50-D45C2E0FC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03983"/>
            <a:ext cx="10515600" cy="1325563"/>
          </a:xfrm>
        </p:spPr>
        <p:txBody>
          <a:bodyPr/>
          <a:lstStyle/>
          <a:p>
            <a:r>
              <a:rPr lang="en-US" sz="4400" b="1" dirty="0">
                <a:solidFill>
                  <a:srgbClr val="65696E"/>
                </a:solidFill>
                <a:latin typeface="Segoe Condensed" panose="020B0606040200020203" pitchFamily="34" charset="0"/>
              </a:rPr>
              <a:t>Evolution of Vehicle-based Technology</a:t>
            </a:r>
            <a:endParaRPr lang="en-US" dirty="0"/>
          </a:p>
        </p:txBody>
      </p:sp>
      <p:graphicFrame>
        <p:nvGraphicFramePr>
          <p:cNvPr id="25" name="Diagram 24">
            <a:extLst>
              <a:ext uri="{FF2B5EF4-FFF2-40B4-BE49-F238E27FC236}">
                <a16:creationId xmlns:a16="http://schemas.microsoft.com/office/drawing/2014/main" id="{3C8918EA-F070-EAB4-77C5-5299B7941EA1}"/>
              </a:ext>
            </a:extLst>
          </p:cNvPr>
          <p:cNvGraphicFramePr/>
          <p:nvPr/>
        </p:nvGraphicFramePr>
        <p:xfrm>
          <a:off x="1009981" y="1089901"/>
          <a:ext cx="10215333" cy="4015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267191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-1688"/>
            <a:ext cx="12235296" cy="104064"/>
            <a:chOff x="0" y="5930537"/>
            <a:chExt cx="12192000" cy="195943"/>
          </a:xfrm>
        </p:grpSpPr>
        <p:sp>
          <p:nvSpPr>
            <p:cNvPr id="9" name="Rectangle 8"/>
            <p:cNvSpPr/>
            <p:nvPr/>
          </p:nvSpPr>
          <p:spPr>
            <a:xfrm>
              <a:off x="0" y="5930537"/>
              <a:ext cx="12192000" cy="195943"/>
            </a:xfrm>
            <a:prstGeom prst="rect">
              <a:avLst/>
            </a:prstGeom>
            <a:solidFill>
              <a:srgbClr val="0C499C"/>
            </a:solidFill>
            <a:ln>
              <a:solidFill>
                <a:srgbClr val="0C49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399417" y="5930537"/>
              <a:ext cx="3792583" cy="195943"/>
            </a:xfrm>
            <a:prstGeom prst="rect">
              <a:avLst/>
            </a:prstGeom>
            <a:solidFill>
              <a:srgbClr val="EF3A42"/>
            </a:solidFill>
            <a:ln>
              <a:solidFill>
                <a:srgbClr val="EF3A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053" y="6048328"/>
            <a:ext cx="1641782" cy="6038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6055" y="812219"/>
            <a:ext cx="434078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en-US" sz="2400" dirty="0">
              <a:latin typeface="Segoe Condensed" panose="020B0606040200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>
                <a:latin typeface="Segoe Condensed" panose="020B0606040200020203" pitchFamily="34" charset="0"/>
              </a:rPr>
              <a:t>Better understand your company performance</a:t>
            </a:r>
          </a:p>
          <a:p>
            <a:endParaRPr lang="en-US" sz="2400" dirty="0">
              <a:latin typeface="Segoe Condensed" panose="020B0606040200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>
                <a:latin typeface="Segoe Condensed" panose="020B0606040200020203" pitchFamily="34" charset="0"/>
              </a:rPr>
              <a:t>Coaching drivers to success</a:t>
            </a:r>
          </a:p>
          <a:p>
            <a:endParaRPr lang="en-US" sz="2400" dirty="0">
              <a:latin typeface="Segoe Condensed" panose="020B0606040200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>
                <a:latin typeface="Segoe Condensed" panose="020B0606040200020203" pitchFamily="34" charset="0"/>
              </a:rPr>
              <a:t>Improve auto liability &amp; workers compensation performance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400" dirty="0">
              <a:latin typeface="Segoe Condensed" panose="020B0606040200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>
                <a:latin typeface="Segoe Condensed" panose="020B0606040200020203" pitchFamily="34" charset="0"/>
              </a:rPr>
              <a:t>Increase defensibility of operation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400" dirty="0">
              <a:latin typeface="Segoe Condensed" panose="020B0606040200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>
                <a:latin typeface="Segoe Condensed" panose="020B0606040200020203" pitchFamily="34" charset="0"/>
              </a:rPr>
              <a:t>Improved operating efficiency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400" dirty="0">
              <a:latin typeface="Segoe Condensed" panose="020B0606040200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1890" y="260241"/>
            <a:ext cx="56942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65696E"/>
                </a:solidFill>
                <a:latin typeface="Segoe Condensed" panose="020B0606040200020203" pitchFamily="34" charset="0"/>
              </a:rPr>
              <a:t>Benefits of Telematics</a:t>
            </a:r>
            <a:endParaRPr lang="en-US" sz="3600" b="1" dirty="0">
              <a:solidFill>
                <a:srgbClr val="65696E"/>
              </a:solidFill>
              <a:latin typeface="Segoe Condensed" panose="020B0606040200020203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6DD21A8-07F4-8D63-DF27-1FC642DFC999}"/>
              </a:ext>
            </a:extLst>
          </p:cNvPr>
          <p:cNvGrpSpPr/>
          <p:nvPr/>
        </p:nvGrpSpPr>
        <p:grpSpPr>
          <a:xfrm>
            <a:off x="5979995" y="644961"/>
            <a:ext cx="5848840" cy="3212026"/>
            <a:chOff x="207947" y="1086936"/>
            <a:chExt cx="9127883" cy="4681139"/>
          </a:xfrm>
        </p:grpSpPr>
        <p:sp>
          <p:nvSpPr>
            <p:cNvPr id="7" name="Title 1">
              <a:extLst>
                <a:ext uri="{FF2B5EF4-FFF2-40B4-BE49-F238E27FC236}">
                  <a16:creationId xmlns:a16="http://schemas.microsoft.com/office/drawing/2014/main" id="{5EB3EB22-4A6B-0D65-A16C-67CB284FA957}"/>
                </a:ext>
              </a:extLst>
            </p:cNvPr>
            <p:cNvSpPr txBox="1">
              <a:spLocks/>
            </p:cNvSpPr>
            <p:nvPr/>
          </p:nvSpPr>
          <p:spPr>
            <a:xfrm>
              <a:off x="217311" y="1086936"/>
              <a:ext cx="9118519" cy="339035"/>
            </a:xfrm>
            <a:prstGeom prst="rect">
              <a:avLst/>
            </a:prstGeom>
          </p:spPr>
          <p:txBody>
            <a:bodyPr lIns="0" tIns="0" rIns="0" bIns="0" anchor="b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500" b="0" i="0" kern="1200" cap="all" baseline="0">
                  <a:solidFill>
                    <a:schemeClr val="tx2"/>
                  </a:solidFill>
                  <a:latin typeface="DIN Next LT Pro"/>
                  <a:ea typeface="+mj-ea"/>
                  <a:cs typeface="+mj-cs"/>
                </a:defRPr>
              </a:lvl1pPr>
            </a:lstStyle>
            <a:p>
              <a:endParaRPr lang="en-US" sz="1800" dirty="0">
                <a:solidFill>
                  <a:srgbClr val="009CDE"/>
                </a:solidFill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32960FF-7383-3A2A-7CA5-597CF4644232}"/>
                </a:ext>
              </a:extLst>
            </p:cNvPr>
            <p:cNvGrpSpPr/>
            <p:nvPr/>
          </p:nvGrpSpPr>
          <p:grpSpPr>
            <a:xfrm>
              <a:off x="470607" y="2252748"/>
              <a:ext cx="3309659" cy="3223692"/>
              <a:chOff x="626700" y="1753332"/>
              <a:chExt cx="4413504" cy="4298866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032E568D-5EF5-0FF4-A259-EA46317113FA}"/>
                  </a:ext>
                </a:extLst>
              </p:cNvPr>
              <p:cNvGrpSpPr/>
              <p:nvPr/>
            </p:nvGrpSpPr>
            <p:grpSpPr>
              <a:xfrm>
                <a:off x="626700" y="1753332"/>
                <a:ext cx="2711524" cy="4298866"/>
                <a:chOff x="1165914" y="1753332"/>
                <a:chExt cx="2711524" cy="4298866"/>
              </a:xfrm>
            </p:grpSpPr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B0D0B766-F039-C1FF-BA55-E3F1F2F673C2}"/>
                    </a:ext>
                  </a:extLst>
                </p:cNvPr>
                <p:cNvGrpSpPr/>
                <p:nvPr/>
              </p:nvGrpSpPr>
              <p:grpSpPr>
                <a:xfrm>
                  <a:off x="1234154" y="1753332"/>
                  <a:ext cx="2643284" cy="2643284"/>
                  <a:chOff x="1234154" y="1753332"/>
                  <a:chExt cx="2643284" cy="2643284"/>
                </a:xfrm>
              </p:grpSpPr>
              <p:sp>
                <p:nvSpPr>
                  <p:cNvPr id="57" name="Oval 56">
                    <a:extLst>
                      <a:ext uri="{FF2B5EF4-FFF2-40B4-BE49-F238E27FC236}">
                        <a16:creationId xmlns:a16="http://schemas.microsoft.com/office/drawing/2014/main" id="{F1B6FB6E-3DF3-6040-BF15-6261C7BB737D}"/>
                      </a:ext>
                    </a:extLst>
                  </p:cNvPr>
                  <p:cNvSpPr/>
                  <p:nvPr/>
                </p:nvSpPr>
                <p:spPr>
                  <a:xfrm>
                    <a:off x="1234154" y="1753332"/>
                    <a:ext cx="2643284" cy="2643284"/>
                  </a:xfrm>
                  <a:prstGeom prst="ellipse">
                    <a:avLst/>
                  </a:prstGeom>
                  <a:solidFill>
                    <a:srgbClr val="250E62">
                      <a:alpha val="69804"/>
                    </a:srgb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defTabSz="514238"/>
                    <a:endParaRPr lang="en-US" sz="1125" dirty="0">
                      <a:solidFill>
                        <a:srgbClr val="FFFFFF"/>
                      </a:solidFill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8" name="Rectangle 57">
                    <a:extLst>
                      <a:ext uri="{FF2B5EF4-FFF2-40B4-BE49-F238E27FC236}">
                        <a16:creationId xmlns:a16="http://schemas.microsoft.com/office/drawing/2014/main" id="{AEA27E9F-1D75-F6AC-ED30-24119F60506F}"/>
                      </a:ext>
                    </a:extLst>
                  </p:cNvPr>
                  <p:cNvSpPr/>
                  <p:nvPr/>
                </p:nvSpPr>
                <p:spPr>
                  <a:xfrm>
                    <a:off x="2289089" y="2790563"/>
                    <a:ext cx="533410" cy="568831"/>
                  </a:xfrm>
                  <a:prstGeom prst="rect">
                    <a:avLst/>
                  </a:prstGeom>
                </p:spPr>
                <p:txBody>
                  <a:bodyPr wrap="none" lIns="0" tIns="0" rIns="0" bIns="0" anchor="ctr" anchorCtr="0">
                    <a:spAutoFit/>
                  </a:bodyPr>
                  <a:lstStyle/>
                  <a:p>
                    <a:pPr algn="ctr" defTabSz="514238">
                      <a:lnSpc>
                        <a:spcPct val="90000"/>
                      </a:lnSpc>
                    </a:pPr>
                    <a:r>
                      <a:rPr lang="en-US" sz="1125" dirty="0">
                        <a:solidFill>
                          <a:srgbClr val="FFFFFF"/>
                        </a:solidFill>
                        <a:cs typeface="Arial" panose="020B0604020202020204" pitchFamily="34" charset="0"/>
                      </a:rPr>
                      <a:t>Driver</a:t>
                    </a:r>
                    <a:br>
                      <a:rPr lang="en-US" sz="1125" dirty="0">
                        <a:solidFill>
                          <a:srgbClr val="FFFFFF"/>
                        </a:solidFill>
                        <a:cs typeface="Arial" panose="020B0604020202020204" pitchFamily="34" charset="0"/>
                      </a:rPr>
                    </a:br>
                    <a:r>
                      <a:rPr lang="en-US" sz="1575" dirty="0">
                        <a:solidFill>
                          <a:srgbClr val="FFFFFF"/>
                        </a:solidFill>
                        <a:cs typeface="Arial" panose="020B0604020202020204" pitchFamily="34" charset="0"/>
                      </a:rPr>
                      <a:t>95%</a:t>
                    </a:r>
                  </a:p>
                </p:txBody>
              </p:sp>
            </p:grpSp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C6D5D4DD-C833-6323-4598-1FFAF71B3A66}"/>
                    </a:ext>
                  </a:extLst>
                </p:cNvPr>
                <p:cNvGrpSpPr/>
                <p:nvPr/>
              </p:nvGrpSpPr>
              <p:grpSpPr>
                <a:xfrm>
                  <a:off x="1165914" y="3074974"/>
                  <a:ext cx="1009534" cy="2977224"/>
                  <a:chOff x="1165914" y="3074974"/>
                  <a:chExt cx="1009534" cy="2977224"/>
                </a:xfrm>
              </p:grpSpPr>
              <p:cxnSp>
                <p:nvCxnSpPr>
                  <p:cNvPr id="55" name="Straight Connector 54">
                    <a:extLst>
                      <a:ext uri="{FF2B5EF4-FFF2-40B4-BE49-F238E27FC236}">
                        <a16:creationId xmlns:a16="http://schemas.microsoft.com/office/drawing/2014/main" id="{B60DB868-BE4F-6AAD-9F93-58AAB5DF48B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165914" y="3074974"/>
                    <a:ext cx="1009534" cy="0"/>
                  </a:xfrm>
                  <a:prstGeom prst="line">
                    <a:avLst/>
                  </a:prstGeom>
                  <a:ln w="6350">
                    <a:solidFill>
                      <a:srgbClr val="000000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2530E439-C9AC-ED84-D857-190099BCF9F8}"/>
                      </a:ext>
                    </a:extLst>
                  </p:cNvPr>
                  <p:cNvCxnSpPr/>
                  <p:nvPr/>
                </p:nvCxnSpPr>
                <p:spPr>
                  <a:xfrm>
                    <a:off x="1165914" y="3074974"/>
                    <a:ext cx="0" cy="2977224"/>
                  </a:xfrm>
                  <a:prstGeom prst="line">
                    <a:avLst/>
                  </a:prstGeom>
                  <a:ln w="6350">
                    <a:solidFill>
                      <a:srgbClr val="000000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5DBB99E8-CDD2-C77C-2B4F-4C4F7627F37C}"/>
                    </a:ext>
                  </a:extLst>
                </p:cNvPr>
                <p:cNvSpPr txBox="1"/>
                <p:nvPr/>
              </p:nvSpPr>
              <p:spPr>
                <a:xfrm>
                  <a:off x="1239539" y="5420165"/>
                  <a:ext cx="857741" cy="63203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b" anchorCtr="0">
                  <a:spAutoFit/>
                </a:bodyPr>
                <a:lstStyle/>
                <a:p>
                  <a:pPr marL="65175" indent="-65175" defTabSz="514238">
                    <a:buClr>
                      <a:srgbClr val="250E62"/>
                    </a:buClr>
                    <a:buFont typeface="Arial" panose="020B0604020202020204" pitchFamily="34" charset="0"/>
                    <a:buChar char="•"/>
                  </a:pPr>
                  <a:r>
                    <a:rPr lang="en-US" sz="900" dirty="0">
                      <a:solidFill>
                        <a:srgbClr val="250E62"/>
                      </a:solidFill>
                      <a:cs typeface="Arial" panose="020B0604020202020204" pitchFamily="34" charset="0"/>
                    </a:rPr>
                    <a:t>Distraction</a:t>
                  </a:r>
                </a:p>
                <a:p>
                  <a:pPr marL="65175" indent="-65175" defTabSz="514238">
                    <a:buClr>
                      <a:srgbClr val="250E62"/>
                    </a:buClr>
                    <a:buFont typeface="Arial" panose="020B0604020202020204" pitchFamily="34" charset="0"/>
                    <a:buChar char="•"/>
                  </a:pPr>
                  <a:r>
                    <a:rPr lang="en-US" sz="900" dirty="0">
                      <a:solidFill>
                        <a:srgbClr val="250E62"/>
                      </a:solidFill>
                      <a:cs typeface="Arial" panose="020B0604020202020204" pitchFamily="34" charset="0"/>
                    </a:rPr>
                    <a:t>Speed</a:t>
                  </a:r>
                </a:p>
                <a:p>
                  <a:pPr marL="65175" indent="-65175" defTabSz="514238">
                    <a:buClr>
                      <a:srgbClr val="250E62"/>
                    </a:buClr>
                    <a:buFont typeface="Arial" panose="020B0604020202020204" pitchFamily="34" charset="0"/>
                    <a:buChar char="•"/>
                  </a:pPr>
                  <a:r>
                    <a:rPr lang="en-US" sz="900" dirty="0">
                      <a:solidFill>
                        <a:srgbClr val="250E62"/>
                      </a:solidFill>
                      <a:cs typeface="Arial" panose="020B0604020202020204" pitchFamily="34" charset="0"/>
                    </a:rPr>
                    <a:t>Awareness</a:t>
                  </a:r>
                </a:p>
              </p:txBody>
            </p:sp>
          </p:grp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DAD7B090-89DE-724C-5A0A-5CFB91E273C0}"/>
                  </a:ext>
                </a:extLst>
              </p:cNvPr>
              <p:cNvGrpSpPr/>
              <p:nvPr/>
            </p:nvGrpSpPr>
            <p:grpSpPr>
              <a:xfrm>
                <a:off x="1869977" y="2613558"/>
                <a:ext cx="2344831" cy="3438640"/>
                <a:chOff x="2409191" y="2613558"/>
                <a:chExt cx="2344831" cy="3438640"/>
              </a:xfrm>
            </p:grpSpPr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id="{C80F8909-B07F-8202-D253-A286928FB78D}"/>
                    </a:ext>
                  </a:extLst>
                </p:cNvPr>
                <p:cNvGrpSpPr/>
                <p:nvPr/>
              </p:nvGrpSpPr>
              <p:grpSpPr>
                <a:xfrm>
                  <a:off x="2825306" y="2613558"/>
                  <a:ext cx="1928716" cy="1928716"/>
                  <a:chOff x="2825306" y="2613558"/>
                  <a:chExt cx="1928716" cy="1928716"/>
                </a:xfrm>
              </p:grpSpPr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762BC2CD-1898-1B6C-1D63-8BD517D33F5C}"/>
                      </a:ext>
                    </a:extLst>
                  </p:cNvPr>
                  <p:cNvSpPr/>
                  <p:nvPr/>
                </p:nvSpPr>
                <p:spPr>
                  <a:xfrm>
                    <a:off x="2825306" y="2613558"/>
                    <a:ext cx="1928716" cy="1928716"/>
                  </a:xfrm>
                  <a:prstGeom prst="ellipse">
                    <a:avLst/>
                  </a:prstGeom>
                  <a:solidFill>
                    <a:srgbClr val="009CDE">
                      <a:alpha val="69804"/>
                    </a:srgb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defTabSz="514238"/>
                    <a:endParaRPr lang="en-US" sz="1125" dirty="0">
                      <a:solidFill>
                        <a:srgbClr val="FFFFFF"/>
                      </a:solidFill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1" name="Rectangle 50">
                    <a:extLst>
                      <a:ext uri="{FF2B5EF4-FFF2-40B4-BE49-F238E27FC236}">
                        <a16:creationId xmlns:a16="http://schemas.microsoft.com/office/drawing/2014/main" id="{EC877548-D0E9-8599-6781-F1662CDE5D24}"/>
                      </a:ext>
                    </a:extLst>
                  </p:cNvPr>
                  <p:cNvSpPr/>
                  <p:nvPr/>
                </p:nvSpPr>
                <p:spPr>
                  <a:xfrm>
                    <a:off x="3227682" y="3293504"/>
                    <a:ext cx="1123968" cy="568831"/>
                  </a:xfrm>
                  <a:prstGeom prst="rect">
                    <a:avLst/>
                  </a:prstGeom>
                </p:spPr>
                <p:txBody>
                  <a:bodyPr wrap="none" lIns="0" tIns="0" rIns="0" bIns="0" anchor="ctr" anchorCtr="0">
                    <a:spAutoFit/>
                  </a:bodyPr>
                  <a:lstStyle/>
                  <a:p>
                    <a:pPr algn="ctr" defTabSz="514238">
                      <a:lnSpc>
                        <a:spcPct val="90000"/>
                      </a:lnSpc>
                    </a:pPr>
                    <a:r>
                      <a:rPr lang="en-US" sz="1125" dirty="0">
                        <a:solidFill>
                          <a:srgbClr val="FFFFFF"/>
                        </a:solidFill>
                        <a:cs typeface="Arial" panose="020B0604020202020204" pitchFamily="34" charset="0"/>
                      </a:rPr>
                      <a:t>Environment</a:t>
                    </a:r>
                    <a:br>
                      <a:rPr lang="en-US" sz="1125" dirty="0">
                        <a:solidFill>
                          <a:srgbClr val="FFFFFF"/>
                        </a:solidFill>
                        <a:cs typeface="Arial" panose="020B0604020202020204" pitchFamily="34" charset="0"/>
                      </a:rPr>
                    </a:br>
                    <a:r>
                      <a:rPr lang="en-US" sz="1575" dirty="0">
                        <a:solidFill>
                          <a:srgbClr val="FFFFFF"/>
                        </a:solidFill>
                        <a:cs typeface="Arial" panose="020B0604020202020204" pitchFamily="34" charset="0"/>
                      </a:rPr>
                      <a:t>30%</a:t>
                    </a:r>
                  </a:p>
                </p:txBody>
              </p:sp>
            </p:grpSp>
            <p:grpSp>
              <p:nvGrpSpPr>
                <p:cNvPr id="46" name="Group 45">
                  <a:extLst>
                    <a:ext uri="{FF2B5EF4-FFF2-40B4-BE49-F238E27FC236}">
                      <a16:creationId xmlns:a16="http://schemas.microsoft.com/office/drawing/2014/main" id="{B2F04FD0-A36C-6333-EBCD-DAE42DBC15A4}"/>
                    </a:ext>
                  </a:extLst>
                </p:cNvPr>
                <p:cNvGrpSpPr/>
                <p:nvPr/>
              </p:nvGrpSpPr>
              <p:grpSpPr>
                <a:xfrm>
                  <a:off x="2409191" y="3577916"/>
                  <a:ext cx="707930" cy="2474282"/>
                  <a:chOff x="2409191" y="3577916"/>
                  <a:chExt cx="707930" cy="2474282"/>
                </a:xfrm>
              </p:grpSpPr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04E6326B-5E98-CDC7-9ED4-8BD74643675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409192" y="3577916"/>
                    <a:ext cx="707929" cy="0"/>
                  </a:xfrm>
                  <a:prstGeom prst="line">
                    <a:avLst/>
                  </a:prstGeom>
                  <a:ln w="6350">
                    <a:solidFill>
                      <a:srgbClr val="000000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07AF7E46-12FC-C9C3-881F-CEECF0944B57}"/>
                      </a:ext>
                    </a:extLst>
                  </p:cNvPr>
                  <p:cNvCxnSpPr/>
                  <p:nvPr/>
                </p:nvCxnSpPr>
                <p:spPr>
                  <a:xfrm>
                    <a:off x="2409191" y="3577916"/>
                    <a:ext cx="0" cy="2474282"/>
                  </a:xfrm>
                  <a:prstGeom prst="line">
                    <a:avLst/>
                  </a:prstGeom>
                  <a:ln w="6350">
                    <a:solidFill>
                      <a:srgbClr val="000000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A8B6D935-AD63-0C43-AD29-59432F94B284}"/>
                    </a:ext>
                  </a:extLst>
                </p:cNvPr>
                <p:cNvSpPr txBox="1"/>
                <p:nvPr/>
              </p:nvSpPr>
              <p:spPr>
                <a:xfrm>
                  <a:off x="2484256" y="5420165"/>
                  <a:ext cx="1253036" cy="63203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b" anchorCtr="0">
                  <a:spAutoFit/>
                </a:bodyPr>
                <a:lstStyle/>
                <a:p>
                  <a:pPr marL="65175" indent="-65175" defTabSz="514238">
                    <a:buClr>
                      <a:srgbClr val="009CDE"/>
                    </a:buClr>
                    <a:buFont typeface="Arial" panose="020B0604020202020204" pitchFamily="34" charset="0"/>
                    <a:buChar char="•"/>
                  </a:pPr>
                  <a:r>
                    <a:rPr lang="en-US" sz="900" dirty="0">
                      <a:solidFill>
                        <a:srgbClr val="009CDE"/>
                      </a:solidFill>
                      <a:cs typeface="Arial" panose="020B0604020202020204" pitchFamily="34" charset="0"/>
                    </a:rPr>
                    <a:t>Limited Visibility</a:t>
                  </a:r>
                </a:p>
                <a:p>
                  <a:pPr marL="65175" indent="-65175" defTabSz="514238">
                    <a:buClr>
                      <a:srgbClr val="009CDE"/>
                    </a:buClr>
                    <a:buFont typeface="Arial" panose="020B0604020202020204" pitchFamily="34" charset="0"/>
                    <a:buChar char="•"/>
                  </a:pPr>
                  <a:r>
                    <a:rPr lang="en-US" sz="900" dirty="0">
                      <a:solidFill>
                        <a:srgbClr val="009CDE"/>
                      </a:solidFill>
                      <a:cs typeface="Arial" panose="020B0604020202020204" pitchFamily="34" charset="0"/>
                    </a:rPr>
                    <a:t>Road Design</a:t>
                  </a:r>
                </a:p>
                <a:p>
                  <a:pPr marL="65175" indent="-65175" defTabSz="514238">
                    <a:buClr>
                      <a:srgbClr val="009CDE"/>
                    </a:buClr>
                    <a:buFont typeface="Arial" panose="020B0604020202020204" pitchFamily="34" charset="0"/>
                    <a:buChar char="•"/>
                  </a:pPr>
                  <a:r>
                    <a:rPr lang="en-US" sz="900" dirty="0">
                      <a:solidFill>
                        <a:srgbClr val="009CDE"/>
                      </a:solidFill>
                      <a:cs typeface="Arial" panose="020B0604020202020204" pitchFamily="34" charset="0"/>
                    </a:rPr>
                    <a:t>Weather</a:t>
                  </a:r>
                </a:p>
              </p:txBody>
            </p:sp>
          </p:grp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24FAB7C2-9DA2-C5BF-F4AB-212E28426D28}"/>
                  </a:ext>
                </a:extLst>
              </p:cNvPr>
              <p:cNvGrpSpPr/>
              <p:nvPr/>
            </p:nvGrpSpPr>
            <p:grpSpPr>
              <a:xfrm>
                <a:off x="3555467" y="3689460"/>
                <a:ext cx="1484737" cy="2362738"/>
                <a:chOff x="4026441" y="3689460"/>
                <a:chExt cx="1484737" cy="2362738"/>
              </a:xfrm>
            </p:grpSpPr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573D7F28-3E71-8D67-2B5C-300CFC94CB6E}"/>
                    </a:ext>
                  </a:extLst>
                </p:cNvPr>
                <p:cNvGrpSpPr/>
                <p:nvPr/>
              </p:nvGrpSpPr>
              <p:grpSpPr>
                <a:xfrm>
                  <a:off x="4121833" y="3689460"/>
                  <a:ext cx="1109001" cy="1109001"/>
                  <a:chOff x="4121833" y="3689460"/>
                  <a:chExt cx="1109001" cy="1109001"/>
                </a:xfrm>
              </p:grpSpPr>
              <p:sp>
                <p:nvSpPr>
                  <p:cNvPr id="43" name="Oval 42">
                    <a:extLst>
                      <a:ext uri="{FF2B5EF4-FFF2-40B4-BE49-F238E27FC236}">
                        <a16:creationId xmlns:a16="http://schemas.microsoft.com/office/drawing/2014/main" id="{DB0B5726-B84F-B536-3087-CED8334AAEFF}"/>
                      </a:ext>
                    </a:extLst>
                  </p:cNvPr>
                  <p:cNvSpPr/>
                  <p:nvPr/>
                </p:nvSpPr>
                <p:spPr>
                  <a:xfrm>
                    <a:off x="4121833" y="3689460"/>
                    <a:ext cx="1109001" cy="1109001"/>
                  </a:xfrm>
                  <a:prstGeom prst="ellipse">
                    <a:avLst/>
                  </a:prstGeom>
                  <a:solidFill>
                    <a:srgbClr val="84BD00">
                      <a:alpha val="69804"/>
                    </a:srgb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defTabSz="514238"/>
                    <a:endParaRPr lang="en-US" sz="1125" dirty="0">
                      <a:solidFill>
                        <a:srgbClr val="FFFFFF"/>
                      </a:solidFill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4" name="Rectangle 43">
                    <a:extLst>
                      <a:ext uri="{FF2B5EF4-FFF2-40B4-BE49-F238E27FC236}">
                        <a16:creationId xmlns:a16="http://schemas.microsoft.com/office/drawing/2014/main" id="{A339F1F1-8D11-2B31-0171-1795AB4C0C1E}"/>
                      </a:ext>
                    </a:extLst>
                  </p:cNvPr>
                  <p:cNvSpPr/>
                  <p:nvPr/>
                </p:nvSpPr>
                <p:spPr>
                  <a:xfrm>
                    <a:off x="4357239" y="3959547"/>
                    <a:ext cx="638186" cy="568830"/>
                  </a:xfrm>
                  <a:prstGeom prst="rect">
                    <a:avLst/>
                  </a:prstGeom>
                </p:spPr>
                <p:txBody>
                  <a:bodyPr wrap="none" lIns="0" tIns="0" rIns="0" bIns="0" anchor="ctr" anchorCtr="0">
                    <a:spAutoFit/>
                  </a:bodyPr>
                  <a:lstStyle/>
                  <a:p>
                    <a:pPr algn="ctr" defTabSz="514238">
                      <a:lnSpc>
                        <a:spcPct val="90000"/>
                      </a:lnSpc>
                    </a:pPr>
                    <a:r>
                      <a:rPr lang="en-US" sz="1125" dirty="0">
                        <a:solidFill>
                          <a:srgbClr val="FFFFFF"/>
                        </a:solidFill>
                        <a:cs typeface="Arial" panose="020B0604020202020204" pitchFamily="34" charset="0"/>
                      </a:rPr>
                      <a:t>Vehicle</a:t>
                    </a:r>
                    <a:br>
                      <a:rPr lang="en-US" sz="1125" dirty="0">
                        <a:solidFill>
                          <a:srgbClr val="FFFFFF"/>
                        </a:solidFill>
                        <a:cs typeface="Arial" panose="020B0604020202020204" pitchFamily="34" charset="0"/>
                      </a:rPr>
                    </a:br>
                    <a:r>
                      <a:rPr lang="en-US" sz="1575" dirty="0">
                        <a:solidFill>
                          <a:srgbClr val="FFFFFF"/>
                        </a:solidFill>
                        <a:cs typeface="Arial" panose="020B0604020202020204" pitchFamily="34" charset="0"/>
                      </a:rPr>
                      <a:t>10%</a:t>
                    </a:r>
                  </a:p>
                </p:txBody>
              </p:sp>
            </p:grpSp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F03BC547-D012-E02F-E01E-72D2EF961923}"/>
                    </a:ext>
                  </a:extLst>
                </p:cNvPr>
                <p:cNvGrpSpPr/>
                <p:nvPr/>
              </p:nvGrpSpPr>
              <p:grpSpPr>
                <a:xfrm>
                  <a:off x="4026441" y="4243960"/>
                  <a:ext cx="249911" cy="1808238"/>
                  <a:chOff x="4026441" y="4243960"/>
                  <a:chExt cx="249911" cy="1808238"/>
                </a:xfrm>
              </p:grpSpPr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F4474EDB-D4A4-85C1-732D-6BE20EE972B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026441" y="4243960"/>
                    <a:ext cx="249911" cy="1"/>
                  </a:xfrm>
                  <a:prstGeom prst="line">
                    <a:avLst/>
                  </a:prstGeom>
                  <a:ln w="6350">
                    <a:solidFill>
                      <a:srgbClr val="000000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7D739C8D-B993-FD6D-A9D3-AA741D07AA8B}"/>
                      </a:ext>
                    </a:extLst>
                  </p:cNvPr>
                  <p:cNvCxnSpPr/>
                  <p:nvPr/>
                </p:nvCxnSpPr>
                <p:spPr>
                  <a:xfrm>
                    <a:off x="4026441" y="4243961"/>
                    <a:ext cx="0" cy="1808237"/>
                  </a:xfrm>
                  <a:prstGeom prst="line">
                    <a:avLst/>
                  </a:prstGeom>
                  <a:ln w="6350">
                    <a:solidFill>
                      <a:srgbClr val="000000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FC7273C5-D648-F84D-3D88-D24F9E46B72C}"/>
                    </a:ext>
                  </a:extLst>
                </p:cNvPr>
                <p:cNvSpPr txBox="1"/>
                <p:nvPr/>
              </p:nvSpPr>
              <p:spPr>
                <a:xfrm>
                  <a:off x="4098597" y="5420165"/>
                  <a:ext cx="1412581" cy="63203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b" anchorCtr="0">
                  <a:spAutoFit/>
                </a:bodyPr>
                <a:lstStyle/>
                <a:p>
                  <a:pPr marL="65175" indent="-65175" defTabSz="514238">
                    <a:buClr>
                      <a:srgbClr val="84BD00"/>
                    </a:buClr>
                    <a:buFont typeface="Arial" panose="020B0604020202020204" pitchFamily="34" charset="0"/>
                    <a:buChar char="•"/>
                  </a:pPr>
                  <a:r>
                    <a:rPr lang="en-US" sz="900" dirty="0">
                      <a:solidFill>
                        <a:srgbClr val="84BD00"/>
                      </a:solidFill>
                      <a:cs typeface="Arial" panose="020B0604020202020204" pitchFamily="34" charset="0"/>
                    </a:rPr>
                    <a:t>Blind Spots</a:t>
                  </a:r>
                </a:p>
                <a:p>
                  <a:pPr marL="65175" indent="-65175" defTabSz="514238">
                    <a:buClr>
                      <a:srgbClr val="84BD00"/>
                    </a:buClr>
                    <a:buFont typeface="Arial" panose="020B0604020202020204" pitchFamily="34" charset="0"/>
                    <a:buChar char="•"/>
                  </a:pPr>
                  <a:r>
                    <a:rPr lang="en-US" sz="900" dirty="0">
                      <a:solidFill>
                        <a:srgbClr val="84BD00"/>
                      </a:solidFill>
                      <a:cs typeface="Arial" panose="020B0604020202020204" pitchFamily="34" charset="0"/>
                    </a:rPr>
                    <a:t>Tire Failure</a:t>
                  </a:r>
                </a:p>
                <a:p>
                  <a:pPr marL="65175" indent="-65175" defTabSz="514238">
                    <a:buClr>
                      <a:srgbClr val="84BD00"/>
                    </a:buClr>
                    <a:buFont typeface="Arial" panose="020B0604020202020204" pitchFamily="34" charset="0"/>
                    <a:buChar char="•"/>
                  </a:pPr>
                  <a:r>
                    <a:rPr lang="en-US" sz="900" dirty="0">
                      <a:solidFill>
                        <a:srgbClr val="84BD00"/>
                      </a:solidFill>
                      <a:cs typeface="Arial" panose="020B0604020202020204" pitchFamily="34" charset="0"/>
                    </a:rPr>
                    <a:t>Mechanical Failure</a:t>
                  </a:r>
                </a:p>
              </p:txBody>
            </p:sp>
          </p:grpSp>
        </p:grpSp>
        <p:sp>
          <p:nvSpPr>
            <p:cNvPr id="11" name="Text Placeholder 3">
              <a:extLst>
                <a:ext uri="{FF2B5EF4-FFF2-40B4-BE49-F238E27FC236}">
                  <a16:creationId xmlns:a16="http://schemas.microsoft.com/office/drawing/2014/main" id="{C6A61FFC-0A6D-D0AB-4304-35C6BD434001}"/>
                </a:ext>
              </a:extLst>
            </p:cNvPr>
            <p:cNvSpPr txBox="1">
              <a:spLocks/>
            </p:cNvSpPr>
            <p:nvPr/>
          </p:nvSpPr>
          <p:spPr>
            <a:xfrm>
              <a:off x="1256174" y="5659387"/>
              <a:ext cx="2198214" cy="108688"/>
            </a:xfrm>
            <a:prstGeom prst="rect">
              <a:avLst/>
            </a:prstGeom>
          </p:spPr>
          <p:txBody>
            <a:bodyPr wrap="none" lIns="0" tIns="0" rIns="0" bIns="0" anchor="t" anchorCtr="0">
              <a:spAutoFit/>
            </a:bodyPr>
            <a:lstStyle/>
            <a:p>
              <a:pPr algn="ctr" defTabSz="514238">
                <a:buClr>
                  <a:srgbClr val="009CDE"/>
                </a:buClr>
                <a:defRPr/>
              </a:pPr>
              <a:r>
                <a:rPr lang="en-US" sz="619" dirty="0">
                  <a:solidFill>
                    <a:srgbClr val="425563"/>
                  </a:solidFill>
                </a:rPr>
                <a:t>Source: Accident Research and Safety Report, Haddon Matrix</a:t>
              </a:r>
            </a:p>
          </p:txBody>
        </p:sp>
        <p:sp>
          <p:nvSpPr>
            <p:cNvPr id="13" name="Text Placeholder 3">
              <a:extLst>
                <a:ext uri="{FF2B5EF4-FFF2-40B4-BE49-F238E27FC236}">
                  <a16:creationId xmlns:a16="http://schemas.microsoft.com/office/drawing/2014/main" id="{6E68A067-39A1-F5A0-A52F-BD610F137951}"/>
                </a:ext>
              </a:extLst>
            </p:cNvPr>
            <p:cNvSpPr txBox="1">
              <a:spLocks/>
            </p:cNvSpPr>
            <p:nvPr/>
          </p:nvSpPr>
          <p:spPr>
            <a:xfrm>
              <a:off x="5436900" y="5659387"/>
              <a:ext cx="2721429" cy="108688"/>
            </a:xfrm>
            <a:prstGeom prst="rect">
              <a:avLst/>
            </a:prstGeom>
          </p:spPr>
          <p:txBody>
            <a:bodyPr wrap="none" lIns="0" tIns="0" rIns="0" bIns="0" anchor="t" anchorCtr="0">
              <a:spAutoFit/>
            </a:bodyPr>
            <a:lstStyle/>
            <a:p>
              <a:pPr algn="ctr" defTabSz="514238">
                <a:buClr>
                  <a:srgbClr val="009CDE"/>
                </a:buClr>
                <a:defRPr/>
              </a:pPr>
              <a:r>
                <a:rPr lang="en-US" sz="619" dirty="0">
                  <a:solidFill>
                    <a:srgbClr val="425563"/>
                  </a:solidFill>
                </a:rPr>
                <a:t>Source: H.W. Heinrich, Industrial Accident Prevention: A Scientific Approach</a:t>
              </a:r>
            </a:p>
          </p:txBody>
        </p:sp>
        <p:sp>
          <p:nvSpPr>
            <p:cNvPr id="14" name="Freeform 84">
              <a:extLst>
                <a:ext uri="{FF2B5EF4-FFF2-40B4-BE49-F238E27FC236}">
                  <a16:creationId xmlns:a16="http://schemas.microsoft.com/office/drawing/2014/main" id="{2657B9A3-D418-DD37-8549-CD76A4301B75}"/>
                </a:ext>
              </a:extLst>
            </p:cNvPr>
            <p:cNvSpPr/>
            <p:nvPr/>
          </p:nvSpPr>
          <p:spPr>
            <a:xfrm>
              <a:off x="4650279" y="1931256"/>
              <a:ext cx="4285643" cy="287995"/>
            </a:xfrm>
            <a:custGeom>
              <a:avLst/>
              <a:gdLst>
                <a:gd name="connsiteX0" fmla="*/ 0 w 5715000"/>
                <a:gd name="connsiteY0" fmla="*/ 0 h 384048"/>
                <a:gd name="connsiteX1" fmla="*/ 5715000 w 5715000"/>
                <a:gd name="connsiteY1" fmla="*/ 0 h 384048"/>
                <a:gd name="connsiteX2" fmla="*/ 5715000 w 5715000"/>
                <a:gd name="connsiteY2" fmla="*/ 201168 h 384048"/>
                <a:gd name="connsiteX3" fmla="*/ 5584578 w 5715000"/>
                <a:gd name="connsiteY3" fmla="*/ 384048 h 384048"/>
                <a:gd name="connsiteX4" fmla="*/ 0 w 5715000"/>
                <a:gd name="connsiteY4" fmla="*/ 384048 h 384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00" h="384048">
                  <a:moveTo>
                    <a:pt x="0" y="0"/>
                  </a:moveTo>
                  <a:lnTo>
                    <a:pt x="5715000" y="0"/>
                  </a:lnTo>
                  <a:lnTo>
                    <a:pt x="5715000" y="201168"/>
                  </a:lnTo>
                  <a:lnTo>
                    <a:pt x="5584578" y="384048"/>
                  </a:lnTo>
                  <a:lnTo>
                    <a:pt x="0" y="38404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25714" bIns="5143" rtlCol="0" anchor="ctr">
              <a:noAutofit/>
            </a:bodyPr>
            <a:lstStyle/>
            <a:p>
              <a:pPr defTabSz="514238"/>
              <a:r>
                <a:rPr lang="en-US" sz="1013" cap="all" spc="-23" dirty="0">
                  <a:solidFill>
                    <a:srgbClr val="FFFFFF"/>
                  </a:solidFill>
                  <a:cs typeface="Arial" panose="020B0604020202020204" pitchFamily="34" charset="0"/>
                </a:rPr>
                <a:t>CHANGING BEHAVIOR</a:t>
              </a:r>
            </a:p>
          </p:txBody>
        </p:sp>
        <p:sp>
          <p:nvSpPr>
            <p:cNvPr id="15" name="Freeform 85">
              <a:extLst>
                <a:ext uri="{FF2B5EF4-FFF2-40B4-BE49-F238E27FC236}">
                  <a16:creationId xmlns:a16="http://schemas.microsoft.com/office/drawing/2014/main" id="{ED00B893-7BCD-9DC3-E15D-446E198019BF}"/>
                </a:ext>
              </a:extLst>
            </p:cNvPr>
            <p:cNvSpPr/>
            <p:nvPr/>
          </p:nvSpPr>
          <p:spPr>
            <a:xfrm>
              <a:off x="207947" y="1931256"/>
              <a:ext cx="4285643" cy="287995"/>
            </a:xfrm>
            <a:custGeom>
              <a:avLst/>
              <a:gdLst>
                <a:gd name="connsiteX0" fmla="*/ 0 w 5715000"/>
                <a:gd name="connsiteY0" fmla="*/ 0 h 384048"/>
                <a:gd name="connsiteX1" fmla="*/ 5715000 w 5715000"/>
                <a:gd name="connsiteY1" fmla="*/ 0 h 384048"/>
                <a:gd name="connsiteX2" fmla="*/ 5715000 w 5715000"/>
                <a:gd name="connsiteY2" fmla="*/ 201168 h 384048"/>
                <a:gd name="connsiteX3" fmla="*/ 5584578 w 5715000"/>
                <a:gd name="connsiteY3" fmla="*/ 384048 h 384048"/>
                <a:gd name="connsiteX4" fmla="*/ 0 w 5715000"/>
                <a:gd name="connsiteY4" fmla="*/ 384048 h 384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00" h="384048">
                  <a:moveTo>
                    <a:pt x="0" y="0"/>
                  </a:moveTo>
                  <a:lnTo>
                    <a:pt x="5715000" y="0"/>
                  </a:lnTo>
                  <a:lnTo>
                    <a:pt x="5715000" y="201168"/>
                  </a:lnTo>
                  <a:lnTo>
                    <a:pt x="5584578" y="384048"/>
                  </a:lnTo>
                  <a:lnTo>
                    <a:pt x="0" y="38404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25714" bIns="5143" rtlCol="0" anchor="ctr">
              <a:noAutofit/>
            </a:bodyPr>
            <a:lstStyle/>
            <a:p>
              <a:pPr defTabSz="514238"/>
              <a:r>
                <a:rPr lang="en-US" sz="1013" cap="all" spc="-23" dirty="0">
                  <a:solidFill>
                    <a:srgbClr val="FFFFFF"/>
                  </a:solidFill>
                  <a:cs typeface="Arial" panose="020B0604020202020204" pitchFamily="34" charset="0"/>
                </a:rPr>
                <a:t>CAUSE OF COLLISIONS</a:t>
              </a: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7BDF3B8D-EEE3-BD36-A1BD-9C93421D7483}"/>
                </a:ext>
              </a:extLst>
            </p:cNvPr>
            <p:cNvGrpSpPr/>
            <p:nvPr/>
          </p:nvGrpSpPr>
          <p:grpSpPr>
            <a:xfrm>
              <a:off x="5172070" y="2340598"/>
              <a:ext cx="3251084" cy="2429780"/>
              <a:chOff x="6896206" y="1790972"/>
              <a:chExt cx="4335394" cy="3240166"/>
            </a:xfrm>
          </p:grpSpPr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DDF799D9-CFC8-6A4A-0382-425B9AAA0B0C}"/>
                  </a:ext>
                </a:extLst>
              </p:cNvPr>
              <p:cNvGrpSpPr/>
              <p:nvPr/>
            </p:nvGrpSpPr>
            <p:grpSpPr>
              <a:xfrm>
                <a:off x="7980055" y="2601575"/>
                <a:ext cx="2167697" cy="808357"/>
                <a:chOff x="7980055" y="2601575"/>
                <a:chExt cx="2167697" cy="808357"/>
              </a:xfrm>
            </p:grpSpPr>
            <p:sp>
              <p:nvSpPr>
                <p:cNvPr id="33" name="Freeform 16">
                  <a:extLst>
                    <a:ext uri="{FF2B5EF4-FFF2-40B4-BE49-F238E27FC236}">
                      <a16:creationId xmlns:a16="http://schemas.microsoft.com/office/drawing/2014/main" id="{33F74238-C7CE-409B-EF4F-514627C8C64E}"/>
                    </a:ext>
                  </a:extLst>
                </p:cNvPr>
                <p:cNvSpPr>
                  <a:spLocks/>
                </p:cNvSpPr>
                <p:nvPr>
                  <p:custDataLst>
                    <p:tags r:id="rId8"/>
                  </p:custDataLst>
                </p:nvPr>
              </p:nvSpPr>
              <p:spPr bwMode="gray">
                <a:xfrm>
                  <a:off x="7980055" y="2601575"/>
                  <a:ext cx="2167697" cy="808357"/>
                </a:xfrm>
                <a:custGeom>
                  <a:avLst/>
                  <a:gdLst>
                    <a:gd name="T0" fmla="*/ 624 w 832"/>
                    <a:gd name="T1" fmla="*/ 0 h 360"/>
                    <a:gd name="T2" fmla="*/ 832 w 832"/>
                    <a:gd name="T3" fmla="*/ 360 h 360"/>
                    <a:gd name="T4" fmla="*/ 416 w 832"/>
                    <a:gd name="T5" fmla="*/ 360 h 360"/>
                    <a:gd name="T6" fmla="*/ 0 w 832"/>
                    <a:gd name="T7" fmla="*/ 360 h 360"/>
                    <a:gd name="T8" fmla="*/ 207 w 832"/>
                    <a:gd name="T9" fmla="*/ 0 h 360"/>
                    <a:gd name="T10" fmla="*/ 624 w 832"/>
                    <a:gd name="T11" fmla="*/ 0 h 3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32" h="360">
                      <a:moveTo>
                        <a:pt x="624" y="0"/>
                      </a:moveTo>
                      <a:lnTo>
                        <a:pt x="832" y="360"/>
                      </a:lnTo>
                      <a:lnTo>
                        <a:pt x="416" y="360"/>
                      </a:lnTo>
                      <a:lnTo>
                        <a:pt x="0" y="360"/>
                      </a:lnTo>
                      <a:lnTo>
                        <a:pt x="207" y="0"/>
                      </a:lnTo>
                      <a:lnTo>
                        <a:pt x="624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19050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514238"/>
                  <a:endParaRPr lang="en-US" sz="398" dirty="0">
                    <a:solidFill>
                      <a:srgbClr val="250E62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34" name="Rectangle 20">
                  <a:extLst>
                    <a:ext uri="{FF2B5EF4-FFF2-40B4-BE49-F238E27FC236}">
                      <a16:creationId xmlns:a16="http://schemas.microsoft.com/office/drawing/2014/main" id="{C053C1EE-F4AA-4118-965E-33F5A6F4F31A}"/>
                    </a:ext>
                  </a:extLst>
                </p:cNvPr>
                <p:cNvSpPr>
                  <a:spLocks noChangeAspect="1" noChangeArrowheads="1"/>
                </p:cNvSpPr>
                <p:nvPr>
                  <p:custDataLst>
                    <p:tags r:id="rId9"/>
                  </p:custDataLst>
                </p:nvPr>
              </p:nvSpPr>
              <p:spPr bwMode="gray">
                <a:xfrm>
                  <a:off x="8454292" y="2731875"/>
                  <a:ext cx="1219222" cy="5477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hlink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bg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0" tIns="0" rIns="0" bIns="0" anchor="ctr" anchorCtr="1">
                  <a:spAutoFit/>
                </a:bodyPr>
                <a:lstStyle/>
                <a:p>
                  <a:pPr algn="ctr" defTabSz="390752">
                    <a:lnSpc>
                      <a:spcPct val="80000"/>
                    </a:lnSpc>
                  </a:pPr>
                  <a:r>
                    <a:rPr lang="en-US" sz="1125" dirty="0">
                      <a:solidFill>
                        <a:srgbClr val="FFFFFF"/>
                      </a:solidFill>
                      <a:cs typeface="Arial" pitchFamily="34" charset="0"/>
                    </a:rPr>
                    <a:t>29</a:t>
                  </a:r>
                  <a:br>
                    <a:rPr lang="en-US" sz="900" dirty="0">
                      <a:solidFill>
                        <a:srgbClr val="FFFFFF"/>
                      </a:solidFill>
                      <a:cs typeface="Arial" pitchFamily="34" charset="0"/>
                    </a:rPr>
                  </a:br>
                  <a:r>
                    <a:rPr lang="en-US" sz="900" dirty="0">
                      <a:solidFill>
                        <a:srgbClr val="FFFFFF"/>
                      </a:solidFill>
                      <a:cs typeface="Arial" pitchFamily="34" charset="0"/>
                    </a:rPr>
                    <a:t>Minor Damage</a:t>
                  </a:r>
                  <a:br>
                    <a:rPr lang="en-US" sz="900" dirty="0">
                      <a:solidFill>
                        <a:srgbClr val="FFFFFF"/>
                      </a:solidFill>
                      <a:cs typeface="Arial" pitchFamily="34" charset="0"/>
                    </a:rPr>
                  </a:br>
                  <a:r>
                    <a:rPr lang="en-US" sz="900" dirty="0">
                      <a:solidFill>
                        <a:srgbClr val="FFFFFF"/>
                      </a:solidFill>
                      <a:cs typeface="Arial" pitchFamily="34" charset="0"/>
                    </a:rPr>
                    <a:t>or Near Collisions</a:t>
                  </a:r>
                </a:p>
              </p:txBody>
            </p:sp>
          </p:grp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9A62A9E0-0B46-2E67-A5F9-5E825B34A507}"/>
                  </a:ext>
                </a:extLst>
              </p:cNvPr>
              <p:cNvGrpSpPr/>
              <p:nvPr/>
            </p:nvGrpSpPr>
            <p:grpSpPr>
              <a:xfrm>
                <a:off x="7435524" y="3409933"/>
                <a:ext cx="3256756" cy="812848"/>
                <a:chOff x="7435524" y="3409933"/>
                <a:chExt cx="3256756" cy="812848"/>
              </a:xfrm>
            </p:grpSpPr>
            <p:sp>
              <p:nvSpPr>
                <p:cNvPr id="31" name="Freeform 17">
                  <a:extLst>
                    <a:ext uri="{FF2B5EF4-FFF2-40B4-BE49-F238E27FC236}">
                      <a16:creationId xmlns:a16="http://schemas.microsoft.com/office/drawing/2014/main" id="{C58A7E5A-AE27-55E5-D82D-3CA469ECC536}"/>
                    </a:ext>
                  </a:extLst>
                </p:cNvPr>
                <p:cNvSpPr>
                  <a:spLocks/>
                </p:cNvSpPr>
                <p:nvPr>
                  <p:custDataLst>
                    <p:tags r:id="rId6"/>
                  </p:custDataLst>
                </p:nvPr>
              </p:nvSpPr>
              <p:spPr bwMode="gray">
                <a:xfrm>
                  <a:off x="7435524" y="3409933"/>
                  <a:ext cx="3256756" cy="812848"/>
                </a:xfrm>
                <a:custGeom>
                  <a:avLst/>
                  <a:gdLst>
                    <a:gd name="T0" fmla="*/ 1145 w 1250"/>
                    <a:gd name="T1" fmla="*/ 181 h 362"/>
                    <a:gd name="T2" fmla="*/ 1250 w 1250"/>
                    <a:gd name="T3" fmla="*/ 362 h 362"/>
                    <a:gd name="T4" fmla="*/ 625 w 1250"/>
                    <a:gd name="T5" fmla="*/ 362 h 362"/>
                    <a:gd name="T6" fmla="*/ 0 w 1250"/>
                    <a:gd name="T7" fmla="*/ 362 h 362"/>
                    <a:gd name="T8" fmla="*/ 104 w 1250"/>
                    <a:gd name="T9" fmla="*/ 181 h 362"/>
                    <a:gd name="T10" fmla="*/ 208 w 1250"/>
                    <a:gd name="T11" fmla="*/ 0 h 362"/>
                    <a:gd name="T12" fmla="*/ 624 w 1250"/>
                    <a:gd name="T13" fmla="*/ 0 h 362"/>
                    <a:gd name="T14" fmla="*/ 1041 w 1250"/>
                    <a:gd name="T15" fmla="*/ 0 h 362"/>
                    <a:gd name="T16" fmla="*/ 1145 w 1250"/>
                    <a:gd name="T17" fmla="*/ 181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250" h="362">
                      <a:moveTo>
                        <a:pt x="1145" y="181"/>
                      </a:moveTo>
                      <a:lnTo>
                        <a:pt x="1250" y="362"/>
                      </a:lnTo>
                      <a:lnTo>
                        <a:pt x="625" y="362"/>
                      </a:lnTo>
                      <a:lnTo>
                        <a:pt x="0" y="362"/>
                      </a:lnTo>
                      <a:lnTo>
                        <a:pt x="104" y="181"/>
                      </a:lnTo>
                      <a:lnTo>
                        <a:pt x="208" y="0"/>
                      </a:lnTo>
                      <a:lnTo>
                        <a:pt x="624" y="0"/>
                      </a:lnTo>
                      <a:lnTo>
                        <a:pt x="1041" y="0"/>
                      </a:lnTo>
                      <a:lnTo>
                        <a:pt x="1145" y="18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 w="19050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514238"/>
                  <a:endParaRPr lang="en-US" sz="398" dirty="0">
                    <a:solidFill>
                      <a:srgbClr val="250E62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32" name="Rectangle 21">
                  <a:extLst>
                    <a:ext uri="{FF2B5EF4-FFF2-40B4-BE49-F238E27FC236}">
                      <a16:creationId xmlns:a16="http://schemas.microsoft.com/office/drawing/2014/main" id="{B5F8E899-BA4A-3A6D-47B3-75BE6A937061}"/>
                    </a:ext>
                  </a:extLst>
                </p:cNvPr>
                <p:cNvSpPr>
                  <a:spLocks noChangeAspect="1" noChangeArrowheads="1"/>
                </p:cNvSpPr>
                <p:nvPr>
                  <p:custDataLst>
                    <p:tags r:id="rId7"/>
                  </p:custDataLst>
                </p:nvPr>
              </p:nvSpPr>
              <p:spPr bwMode="gray">
                <a:xfrm>
                  <a:off x="8117337" y="3626748"/>
                  <a:ext cx="1893127" cy="37922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hlink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bg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0" tIns="0" rIns="0" bIns="0" anchor="ctr" anchorCtr="1">
                  <a:spAutoFit/>
                </a:bodyPr>
                <a:lstStyle/>
                <a:p>
                  <a:pPr algn="ctr" defTabSz="390752">
                    <a:lnSpc>
                      <a:spcPct val="80000"/>
                    </a:lnSpc>
                  </a:pPr>
                  <a:r>
                    <a:rPr lang="en-US" sz="1125" dirty="0">
                      <a:solidFill>
                        <a:srgbClr val="FFFFFF"/>
                      </a:solidFill>
                      <a:cs typeface="Arial" pitchFamily="34" charset="0"/>
                    </a:rPr>
                    <a:t>300</a:t>
                  </a:r>
                  <a:br>
                    <a:rPr lang="en-US" sz="1125" dirty="0">
                      <a:solidFill>
                        <a:srgbClr val="FFFFFF"/>
                      </a:solidFill>
                      <a:cs typeface="Arial" pitchFamily="34" charset="0"/>
                    </a:rPr>
                  </a:br>
                  <a:r>
                    <a:rPr lang="en-US" sz="900" dirty="0">
                      <a:solidFill>
                        <a:srgbClr val="FFFFFF"/>
                      </a:solidFill>
                      <a:cs typeface="Arial" pitchFamily="34" charset="0"/>
                    </a:rPr>
                    <a:t>No-Damage Risky Incidents</a:t>
                  </a:r>
                </a:p>
              </p:txBody>
            </p:sp>
          </p:grp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21B97693-18E3-18E6-C54A-54E39DF987B8}"/>
                  </a:ext>
                </a:extLst>
              </p:cNvPr>
              <p:cNvGrpSpPr/>
              <p:nvPr/>
            </p:nvGrpSpPr>
            <p:grpSpPr>
              <a:xfrm>
                <a:off x="6896206" y="4222781"/>
                <a:ext cx="4335394" cy="808357"/>
                <a:chOff x="6896206" y="4222781"/>
                <a:chExt cx="4335394" cy="808357"/>
              </a:xfrm>
            </p:grpSpPr>
            <p:sp>
              <p:nvSpPr>
                <p:cNvPr id="29" name="Freeform 19">
                  <a:extLst>
                    <a:ext uri="{FF2B5EF4-FFF2-40B4-BE49-F238E27FC236}">
                      <a16:creationId xmlns:a16="http://schemas.microsoft.com/office/drawing/2014/main" id="{F66DE6CD-C1B1-FE1D-1343-90B39EEF14A6}"/>
                    </a:ext>
                  </a:extLst>
                </p:cNvPr>
                <p:cNvSpPr>
                  <a:spLocks/>
                </p:cNvSpPr>
                <p:nvPr>
                  <p:custDataLst>
                    <p:tags r:id="rId4"/>
                  </p:custDataLst>
                </p:nvPr>
              </p:nvSpPr>
              <p:spPr bwMode="gray">
                <a:xfrm>
                  <a:off x="6896206" y="4222781"/>
                  <a:ext cx="4335394" cy="808357"/>
                </a:xfrm>
                <a:custGeom>
                  <a:avLst/>
                  <a:gdLst>
                    <a:gd name="T0" fmla="*/ 1457 w 1664"/>
                    <a:gd name="T1" fmla="*/ 0 h 360"/>
                    <a:gd name="T2" fmla="*/ 1664 w 1664"/>
                    <a:gd name="T3" fmla="*/ 360 h 360"/>
                    <a:gd name="T4" fmla="*/ 1248 w 1664"/>
                    <a:gd name="T5" fmla="*/ 360 h 360"/>
                    <a:gd name="T6" fmla="*/ 832 w 1664"/>
                    <a:gd name="T7" fmla="*/ 360 h 360"/>
                    <a:gd name="T8" fmla="*/ 416 w 1664"/>
                    <a:gd name="T9" fmla="*/ 360 h 360"/>
                    <a:gd name="T10" fmla="*/ 0 w 1664"/>
                    <a:gd name="T11" fmla="*/ 360 h 360"/>
                    <a:gd name="T12" fmla="*/ 207 w 1664"/>
                    <a:gd name="T13" fmla="*/ 0 h 360"/>
                    <a:gd name="T14" fmla="*/ 832 w 1664"/>
                    <a:gd name="T15" fmla="*/ 0 h 360"/>
                    <a:gd name="T16" fmla="*/ 1457 w 1664"/>
                    <a:gd name="T17" fmla="*/ 0 h 3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64" h="360">
                      <a:moveTo>
                        <a:pt x="1457" y="0"/>
                      </a:moveTo>
                      <a:lnTo>
                        <a:pt x="1664" y="360"/>
                      </a:lnTo>
                      <a:lnTo>
                        <a:pt x="1248" y="360"/>
                      </a:lnTo>
                      <a:lnTo>
                        <a:pt x="832" y="360"/>
                      </a:lnTo>
                      <a:lnTo>
                        <a:pt x="416" y="360"/>
                      </a:lnTo>
                      <a:lnTo>
                        <a:pt x="0" y="360"/>
                      </a:lnTo>
                      <a:lnTo>
                        <a:pt x="207" y="0"/>
                      </a:lnTo>
                      <a:lnTo>
                        <a:pt x="832" y="0"/>
                      </a:lnTo>
                      <a:lnTo>
                        <a:pt x="1457" y="0"/>
                      </a:lnTo>
                      <a:close/>
                    </a:path>
                  </a:pathLst>
                </a:custGeom>
                <a:solidFill>
                  <a:schemeClr val="tx1">
                    <a:lumMod val="50000"/>
                  </a:schemeClr>
                </a:solidFill>
                <a:ln w="19050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514238"/>
                  <a:endParaRPr lang="en-US" sz="398" dirty="0">
                    <a:solidFill>
                      <a:srgbClr val="250E62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30" name="Rectangle 23">
                  <a:extLst>
                    <a:ext uri="{FF2B5EF4-FFF2-40B4-BE49-F238E27FC236}">
                      <a16:creationId xmlns:a16="http://schemas.microsoft.com/office/drawing/2014/main" id="{8340744C-D0BA-7AB1-29D9-60A48ACFAD3B}"/>
                    </a:ext>
                  </a:extLst>
                </p:cNvPr>
                <p:cNvSpPr>
                  <a:spLocks noChangeAspect="1" noChangeArrowheads="1"/>
                </p:cNvSpPr>
                <p:nvPr>
                  <p:custDataLst>
                    <p:tags r:id="rId5"/>
                  </p:custDataLst>
                </p:nvPr>
              </p:nvSpPr>
              <p:spPr bwMode="gray">
                <a:xfrm>
                  <a:off x="8520970" y="4542688"/>
                  <a:ext cx="1085868" cy="16854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hlink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bg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0" tIns="0" rIns="0" bIns="0" anchor="ctr" anchorCtr="1">
                  <a:spAutoFit/>
                </a:bodyPr>
                <a:lstStyle/>
                <a:p>
                  <a:pPr algn="ctr" defTabSz="390752">
                    <a:lnSpc>
                      <a:spcPct val="80000"/>
                    </a:lnSpc>
                  </a:pPr>
                  <a:r>
                    <a:rPr lang="en-US" sz="900" dirty="0">
                      <a:solidFill>
                        <a:srgbClr val="FFFFFF"/>
                      </a:solidFill>
                      <a:cs typeface="Arial" pitchFamily="34" charset="0"/>
                    </a:rPr>
                    <a:t>Driver Behavior</a:t>
                  </a:r>
                </a:p>
              </p:txBody>
            </p:sp>
          </p:grp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517C4B61-9AFC-2C7C-6EBC-DEAE2FF1A67F}"/>
                  </a:ext>
                </a:extLst>
              </p:cNvPr>
              <p:cNvGrpSpPr/>
              <p:nvPr/>
            </p:nvGrpSpPr>
            <p:grpSpPr>
              <a:xfrm>
                <a:off x="8519373" y="1790972"/>
                <a:ext cx="1086455" cy="810603"/>
                <a:chOff x="8519373" y="1790972"/>
                <a:chExt cx="1086455" cy="810603"/>
              </a:xfrm>
            </p:grpSpPr>
            <p:sp>
              <p:nvSpPr>
                <p:cNvPr id="27" name="Freeform 15">
                  <a:extLst>
                    <a:ext uri="{FF2B5EF4-FFF2-40B4-BE49-F238E27FC236}">
                      <a16:creationId xmlns:a16="http://schemas.microsoft.com/office/drawing/2014/main" id="{C9EFD865-6724-6FC2-B9DC-EFF2EC7ADB0D}"/>
                    </a:ext>
                  </a:extLst>
                </p:cNvPr>
                <p:cNvSpPr>
                  <a:spLocks/>
                </p:cNvSpPr>
                <p:nvPr>
                  <p:custDataLst>
                    <p:tags r:id="rId2"/>
                  </p:custDataLst>
                </p:nvPr>
              </p:nvSpPr>
              <p:spPr bwMode="gray">
                <a:xfrm>
                  <a:off x="8519373" y="1790972"/>
                  <a:ext cx="1086455" cy="810603"/>
                </a:xfrm>
                <a:custGeom>
                  <a:avLst/>
                  <a:gdLst>
                    <a:gd name="T0" fmla="*/ 209 w 417"/>
                    <a:gd name="T1" fmla="*/ 0 h 361"/>
                    <a:gd name="T2" fmla="*/ 417 w 417"/>
                    <a:gd name="T3" fmla="*/ 361 h 361"/>
                    <a:gd name="T4" fmla="*/ 0 w 417"/>
                    <a:gd name="T5" fmla="*/ 361 h 361"/>
                    <a:gd name="T6" fmla="*/ 209 w 417"/>
                    <a:gd name="T7" fmla="*/ 0 h 3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17" h="361">
                      <a:moveTo>
                        <a:pt x="209" y="0"/>
                      </a:moveTo>
                      <a:lnTo>
                        <a:pt x="417" y="361"/>
                      </a:lnTo>
                      <a:lnTo>
                        <a:pt x="0" y="361"/>
                      </a:lnTo>
                      <a:lnTo>
                        <a:pt x="20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19050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514238"/>
                  <a:endParaRPr lang="en-US" sz="398" dirty="0">
                    <a:solidFill>
                      <a:srgbClr val="250E62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28" name="Rectangle 24">
                  <a:extLst>
                    <a:ext uri="{FF2B5EF4-FFF2-40B4-BE49-F238E27FC236}">
                      <a16:creationId xmlns:a16="http://schemas.microsoft.com/office/drawing/2014/main" id="{A109634E-DA17-1ED2-62C2-7333A65229C1}"/>
                    </a:ext>
                  </a:extLst>
                </p:cNvPr>
                <p:cNvSpPr>
                  <a:spLocks noChangeAspect="1" noChangeArrowheads="1"/>
                </p:cNvSpPr>
                <p:nvPr>
                  <p:custDataLst>
                    <p:tags r:id="rId3"/>
                  </p:custDataLst>
                </p:nvPr>
              </p:nvSpPr>
              <p:spPr bwMode="gray">
                <a:xfrm>
                  <a:off x="8771232" y="1997457"/>
                  <a:ext cx="590561" cy="5477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hlink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bg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0" tIns="0" rIns="0" bIns="0" anchor="ctr" anchorCtr="1">
                  <a:spAutoFit/>
                </a:bodyPr>
                <a:lstStyle/>
                <a:p>
                  <a:pPr algn="ctr" defTabSz="390752">
                    <a:lnSpc>
                      <a:spcPct val="80000"/>
                    </a:lnSpc>
                  </a:pPr>
                  <a:r>
                    <a:rPr lang="en-US" sz="1125" dirty="0">
                      <a:solidFill>
                        <a:srgbClr val="FFFFFF"/>
                      </a:solidFill>
                      <a:cs typeface="Arial" pitchFamily="34" charset="0"/>
                    </a:rPr>
                    <a:t>1</a:t>
                  </a:r>
                  <a:br>
                    <a:rPr lang="en-US" sz="1125" dirty="0">
                      <a:solidFill>
                        <a:srgbClr val="FFFFFF"/>
                      </a:solidFill>
                      <a:cs typeface="Arial" pitchFamily="34" charset="0"/>
                    </a:rPr>
                  </a:br>
                  <a:r>
                    <a:rPr lang="en-US" sz="900" dirty="0">
                      <a:solidFill>
                        <a:srgbClr val="FFFFFF"/>
                      </a:solidFill>
                      <a:cs typeface="Arial" pitchFamily="34" charset="0"/>
                    </a:rPr>
                    <a:t>Major</a:t>
                  </a:r>
                  <a:br>
                    <a:rPr lang="en-US" sz="900" dirty="0">
                      <a:solidFill>
                        <a:srgbClr val="FFFFFF"/>
                      </a:solidFill>
                      <a:cs typeface="Arial" pitchFamily="34" charset="0"/>
                    </a:rPr>
                  </a:br>
                  <a:r>
                    <a:rPr lang="en-US" sz="900" dirty="0">
                      <a:solidFill>
                        <a:srgbClr val="FFFFFF"/>
                      </a:solidFill>
                      <a:cs typeface="Arial" pitchFamily="34" charset="0"/>
                    </a:rPr>
                    <a:t>Collision</a:t>
                  </a:r>
                </a:p>
              </p:txBody>
            </p:sp>
          </p:grpSp>
        </p:grp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70C52E6-EAA0-70D7-E485-02B0DAF3BB77}"/>
                </a:ext>
              </a:extLst>
            </p:cNvPr>
            <p:cNvSpPr txBox="1"/>
            <p:nvPr/>
          </p:nvSpPr>
          <p:spPr>
            <a:xfrm>
              <a:off x="4654791" y="5194560"/>
              <a:ext cx="4285643" cy="287995"/>
            </a:xfrm>
            <a:custGeom>
              <a:avLst/>
              <a:gdLst>
                <a:gd name="connsiteX0" fmla="*/ 0 w 5715000"/>
                <a:gd name="connsiteY0" fmla="*/ 0 h 384048"/>
                <a:gd name="connsiteX1" fmla="*/ 5715000 w 5715000"/>
                <a:gd name="connsiteY1" fmla="*/ 0 h 384048"/>
                <a:gd name="connsiteX2" fmla="*/ 5715000 w 5715000"/>
                <a:gd name="connsiteY2" fmla="*/ 201168 h 384048"/>
                <a:gd name="connsiteX3" fmla="*/ 5584578 w 5715000"/>
                <a:gd name="connsiteY3" fmla="*/ 384048 h 384048"/>
                <a:gd name="connsiteX4" fmla="*/ 0 w 5715000"/>
                <a:gd name="connsiteY4" fmla="*/ 384048 h 384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00" h="384048">
                  <a:moveTo>
                    <a:pt x="0" y="0"/>
                  </a:moveTo>
                  <a:lnTo>
                    <a:pt x="5715000" y="0"/>
                  </a:lnTo>
                  <a:lnTo>
                    <a:pt x="5715000" y="201168"/>
                  </a:lnTo>
                  <a:lnTo>
                    <a:pt x="5584578" y="384048"/>
                  </a:lnTo>
                  <a:lnTo>
                    <a:pt x="0" y="384048"/>
                  </a:lnTo>
                  <a:close/>
                </a:path>
              </a:pathLst>
            </a:custGeom>
            <a:solidFill>
              <a:schemeClr val="accent1"/>
            </a:solidFill>
            <a:ln w="28575">
              <a:noFill/>
            </a:ln>
          </p:spPr>
          <p:txBody>
            <a:bodyPr wrap="square" lIns="0" tIns="25714" rIns="0" bIns="0" rtlCol="0" anchor="ctr">
              <a:noAutofit/>
            </a:bodyPr>
            <a:lstStyle/>
            <a:p>
              <a:pPr algn="ctr" defTabSz="514238">
                <a:lnSpc>
                  <a:spcPct val="90000"/>
                </a:lnSpc>
              </a:pPr>
              <a:r>
                <a:rPr lang="en-US" sz="1013" dirty="0">
                  <a:solidFill>
                    <a:srgbClr val="FFFFFF"/>
                  </a:solidFill>
                  <a:cs typeface="Arial" panose="020B0604020202020204" pitchFamily="34" charset="0"/>
                </a:rPr>
                <a:t>Changing risky behaviors prevents future collisions</a:t>
              </a: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27689AE6-E7A3-33AD-2DD8-F72A134F5401}"/>
                </a:ext>
              </a:extLst>
            </p:cNvPr>
            <p:cNvGrpSpPr/>
            <p:nvPr/>
          </p:nvGrpSpPr>
          <p:grpSpPr>
            <a:xfrm>
              <a:off x="6734090" y="4831867"/>
              <a:ext cx="130950" cy="310283"/>
              <a:chOff x="8979194" y="5192646"/>
              <a:chExt cx="174625" cy="413769"/>
            </a:xfrm>
          </p:grpSpPr>
          <p:sp>
            <p:nvSpPr>
              <p:cNvPr id="21" name="Line 19">
                <a:extLst>
                  <a:ext uri="{FF2B5EF4-FFF2-40B4-BE49-F238E27FC236}">
                    <a16:creationId xmlns:a16="http://schemas.microsoft.com/office/drawing/2014/main" id="{A03C1E76-B5AB-A8DA-FA42-B411A8ACD7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6200000">
                <a:off x="8862797" y="5402705"/>
                <a:ext cx="407421" cy="0"/>
              </a:xfrm>
              <a:prstGeom prst="line">
                <a:avLst/>
              </a:prstGeom>
              <a:noFill/>
              <a:ln w="12700">
                <a:solidFill>
                  <a:srgbClr val="42556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51428" tIns="25714" rIns="51428" bIns="25714" numCol="1" anchor="t" anchorCtr="0" compatLnSpc="1">
                <a:prstTxWarp prst="textNoShape">
                  <a:avLst/>
                </a:prstTxWarp>
              </a:bodyPr>
              <a:lstStyle/>
              <a:p>
                <a:pPr defTabSz="514238"/>
                <a:endParaRPr lang="en-US" sz="1013" dirty="0">
                  <a:solidFill>
                    <a:srgbClr val="250E62"/>
                  </a:solidFill>
                </a:endParaRPr>
              </a:p>
            </p:txBody>
          </p:sp>
          <p:sp>
            <p:nvSpPr>
              <p:cNvPr id="22" name="Freeform 20">
                <a:extLst>
                  <a:ext uri="{FF2B5EF4-FFF2-40B4-BE49-F238E27FC236}">
                    <a16:creationId xmlns:a16="http://schemas.microsoft.com/office/drawing/2014/main" id="{D2FAD615-B2D5-BFF9-7DB2-02389AF7B87C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>
                <a:off x="9018882" y="5152958"/>
                <a:ext cx="95250" cy="174625"/>
              </a:xfrm>
              <a:custGeom>
                <a:avLst/>
                <a:gdLst>
                  <a:gd name="T0" fmla="*/ 4 w 60"/>
                  <a:gd name="T1" fmla="*/ 110 h 110"/>
                  <a:gd name="T2" fmla="*/ 4 w 60"/>
                  <a:gd name="T3" fmla="*/ 110 h 110"/>
                  <a:gd name="T4" fmla="*/ 0 w 60"/>
                  <a:gd name="T5" fmla="*/ 108 h 110"/>
                  <a:gd name="T6" fmla="*/ 0 w 60"/>
                  <a:gd name="T7" fmla="*/ 108 h 110"/>
                  <a:gd name="T8" fmla="*/ 0 w 60"/>
                  <a:gd name="T9" fmla="*/ 106 h 110"/>
                  <a:gd name="T10" fmla="*/ 0 w 60"/>
                  <a:gd name="T11" fmla="*/ 102 h 110"/>
                  <a:gd name="T12" fmla="*/ 50 w 60"/>
                  <a:gd name="T13" fmla="*/ 56 h 110"/>
                  <a:gd name="T14" fmla="*/ 0 w 60"/>
                  <a:gd name="T15" fmla="*/ 8 h 110"/>
                  <a:gd name="T16" fmla="*/ 0 w 60"/>
                  <a:gd name="T17" fmla="*/ 8 h 110"/>
                  <a:gd name="T18" fmla="*/ 0 w 60"/>
                  <a:gd name="T19" fmla="*/ 4 h 110"/>
                  <a:gd name="T20" fmla="*/ 0 w 60"/>
                  <a:gd name="T21" fmla="*/ 2 h 110"/>
                  <a:gd name="T22" fmla="*/ 0 w 60"/>
                  <a:gd name="T23" fmla="*/ 2 h 110"/>
                  <a:gd name="T24" fmla="*/ 4 w 60"/>
                  <a:gd name="T25" fmla="*/ 0 h 110"/>
                  <a:gd name="T26" fmla="*/ 6 w 60"/>
                  <a:gd name="T27" fmla="*/ 2 h 110"/>
                  <a:gd name="T28" fmla="*/ 58 w 60"/>
                  <a:gd name="T29" fmla="*/ 52 h 110"/>
                  <a:gd name="T30" fmla="*/ 58 w 60"/>
                  <a:gd name="T31" fmla="*/ 52 h 110"/>
                  <a:gd name="T32" fmla="*/ 60 w 60"/>
                  <a:gd name="T33" fmla="*/ 56 h 110"/>
                  <a:gd name="T34" fmla="*/ 60 w 60"/>
                  <a:gd name="T35" fmla="*/ 56 h 110"/>
                  <a:gd name="T36" fmla="*/ 58 w 60"/>
                  <a:gd name="T37" fmla="*/ 58 h 110"/>
                  <a:gd name="T38" fmla="*/ 6 w 60"/>
                  <a:gd name="T39" fmla="*/ 108 h 110"/>
                  <a:gd name="T40" fmla="*/ 6 w 60"/>
                  <a:gd name="T41" fmla="*/ 108 h 110"/>
                  <a:gd name="T42" fmla="*/ 4 w 60"/>
                  <a:gd name="T43" fmla="*/ 110 h 110"/>
                  <a:gd name="T44" fmla="*/ 4 w 60"/>
                  <a:gd name="T45" fmla="*/ 11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60" h="110">
                    <a:moveTo>
                      <a:pt x="4" y="110"/>
                    </a:moveTo>
                    <a:lnTo>
                      <a:pt x="4" y="110"/>
                    </a:lnTo>
                    <a:lnTo>
                      <a:pt x="0" y="108"/>
                    </a:lnTo>
                    <a:lnTo>
                      <a:pt x="0" y="108"/>
                    </a:lnTo>
                    <a:lnTo>
                      <a:pt x="0" y="106"/>
                    </a:lnTo>
                    <a:lnTo>
                      <a:pt x="0" y="102"/>
                    </a:lnTo>
                    <a:lnTo>
                      <a:pt x="50" y="56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4" y="0"/>
                    </a:lnTo>
                    <a:lnTo>
                      <a:pt x="6" y="2"/>
                    </a:lnTo>
                    <a:lnTo>
                      <a:pt x="58" y="52"/>
                    </a:lnTo>
                    <a:lnTo>
                      <a:pt x="58" y="52"/>
                    </a:lnTo>
                    <a:lnTo>
                      <a:pt x="60" y="56"/>
                    </a:lnTo>
                    <a:lnTo>
                      <a:pt x="60" y="56"/>
                    </a:lnTo>
                    <a:lnTo>
                      <a:pt x="58" y="58"/>
                    </a:lnTo>
                    <a:lnTo>
                      <a:pt x="6" y="108"/>
                    </a:lnTo>
                    <a:lnTo>
                      <a:pt x="6" y="108"/>
                    </a:lnTo>
                    <a:lnTo>
                      <a:pt x="4" y="110"/>
                    </a:lnTo>
                    <a:lnTo>
                      <a:pt x="4" y="110"/>
                    </a:lnTo>
                    <a:close/>
                  </a:path>
                </a:pathLst>
              </a:custGeom>
              <a:solidFill>
                <a:srgbClr val="4255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51428" tIns="25714" rIns="51428" bIns="25714" numCol="1" anchor="t" anchorCtr="0" compatLnSpc="1">
                <a:prstTxWarp prst="textNoShape">
                  <a:avLst/>
                </a:prstTxWarp>
              </a:bodyPr>
              <a:lstStyle/>
              <a:p>
                <a:pPr defTabSz="514238"/>
                <a:endParaRPr lang="en-US" sz="1013" dirty="0">
                  <a:solidFill>
                    <a:srgbClr val="250E62"/>
                  </a:solidFill>
                </a:endParaRPr>
              </a:p>
            </p:txBody>
          </p:sp>
        </p:grpSp>
        <p:sp>
          <p:nvSpPr>
            <p:cNvPr id="19" name="Text Placeholder 1">
              <a:extLst>
                <a:ext uri="{FF2B5EF4-FFF2-40B4-BE49-F238E27FC236}">
                  <a16:creationId xmlns:a16="http://schemas.microsoft.com/office/drawing/2014/main" id="{D4B2CFBD-289C-4861-8CF1-3B2538D451ED}"/>
                </a:ext>
              </a:extLst>
            </p:cNvPr>
            <p:cNvSpPr txBox="1">
              <a:spLocks/>
            </p:cNvSpPr>
            <p:nvPr/>
          </p:nvSpPr>
          <p:spPr>
            <a:xfrm>
              <a:off x="217310" y="1589843"/>
              <a:ext cx="8247648" cy="343883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>
              <a:lvl1pPr marL="173038" indent="-173038" algn="l" defTabSz="914377" rtl="0" eaLnBrk="1" latinLnBrk="0" hangingPunct="1">
                <a:lnSpc>
                  <a:spcPct val="95000"/>
                </a:lnSpc>
                <a:spcBef>
                  <a:spcPts val="1200"/>
                </a:spcBef>
                <a:buClr>
                  <a:schemeClr val="accent1"/>
                </a:buClr>
                <a:buSzPct val="110000"/>
                <a:buFont typeface="DIN Next LT Pro Light" panose="020B0303020203050203" pitchFamily="34" charset="0"/>
                <a:buChar char="•"/>
                <a:tabLst/>
                <a:defRPr sz="2000" kern="800" baseline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287331" indent="-117472" algn="l" defTabSz="914377" rtl="0" eaLnBrk="1" latinLnBrk="0" hangingPunct="1">
                <a:lnSpc>
                  <a:spcPct val="95000"/>
                </a:lnSpc>
                <a:spcBef>
                  <a:spcPts val="600"/>
                </a:spcBef>
                <a:buClr>
                  <a:schemeClr val="tx2"/>
                </a:buClr>
                <a:buSzPct val="90000"/>
                <a:buFont typeface="DIN Next LT Pro Light" panose="020B0303020203050203" pitchFamily="34" charset="0"/>
                <a:buChar char="-"/>
                <a:defRPr sz="1800" kern="800" baseline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457189" indent="-117472" algn="l" defTabSz="914377" rtl="0" eaLnBrk="1" latinLnBrk="0" hangingPunct="1">
                <a:lnSpc>
                  <a:spcPct val="95000"/>
                </a:lnSpc>
                <a:spcBef>
                  <a:spcPts val="300"/>
                </a:spcBef>
                <a:buClr>
                  <a:srgbClr val="1F1446"/>
                </a:buClr>
                <a:buSzPct val="100000"/>
                <a:buFont typeface="DIN Next LT Pro Light" panose="020B0303020203050203" pitchFamily="34" charset="0"/>
                <a:buChar char="•"/>
                <a:tabLst/>
                <a:defRPr sz="1600" kern="800" baseline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627047" indent="-117472" algn="l" defTabSz="914377" rtl="0" eaLnBrk="1" latinLnBrk="0" hangingPunct="1">
                <a:lnSpc>
                  <a:spcPct val="95000"/>
                </a:lnSpc>
                <a:spcBef>
                  <a:spcPts val="300"/>
                </a:spcBef>
                <a:buClr>
                  <a:schemeClr val="tx2"/>
                </a:buClr>
                <a:buSzPct val="90000"/>
                <a:buFont typeface="DIN Next LT Pro Light" panose="020B0303020203050203" pitchFamily="34" charset="0"/>
                <a:buChar char="-"/>
                <a:defRPr sz="1600" kern="800" baseline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803255" indent="-117472" algn="l" defTabSz="914377" rtl="0" eaLnBrk="1" latinLnBrk="0" hangingPunct="1">
                <a:lnSpc>
                  <a:spcPct val="95000"/>
                </a:lnSpc>
                <a:spcBef>
                  <a:spcPts val="300"/>
                </a:spcBef>
                <a:buClr>
                  <a:srgbClr val="CF4520"/>
                </a:buClr>
                <a:buSzPct val="100000"/>
                <a:buFont typeface="DIN Next LT Pro Light" panose="020B0303020203050203" pitchFamily="34" charset="0"/>
                <a:buChar char="•"/>
                <a:defRPr sz="1600" kern="800" baseline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537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726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914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103" indent="-228594" algn="l" defTabSz="91437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Clr>
                  <a:srgbClr val="FFFFFF">
                    <a:lumMod val="50000"/>
                  </a:srgbClr>
                </a:buClr>
                <a:buSzPct val="90000"/>
                <a:buNone/>
              </a:pPr>
              <a:endParaRPr lang="en-US" sz="1350" dirty="0">
                <a:solidFill>
                  <a:srgbClr val="009CDE"/>
                </a:solidFill>
                <a:latin typeface="Arial" panose="020B0604020202020204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559A64A-237C-AAD9-1696-9B3F298BC33A}"/>
                </a:ext>
              </a:extLst>
            </p:cNvPr>
            <p:cNvSpPr txBox="1"/>
            <p:nvPr/>
          </p:nvSpPr>
          <p:spPr>
            <a:xfrm>
              <a:off x="8279080" y="2456174"/>
              <a:ext cx="864272" cy="15277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514238"/>
              <a:r>
                <a:rPr lang="en-US" sz="1013" dirty="0">
                  <a:solidFill>
                    <a:srgbClr val="455865"/>
                  </a:solidFill>
                  <a:ea typeface="Arial" charset="0"/>
                  <a:cs typeface="Arial" charset="0"/>
                  <a:hlinkClick r:id="rId13" action="ppaction://hlinkfile"/>
                </a:rPr>
                <a:t>Vid1</a:t>
              </a:r>
              <a:endParaRPr lang="en-US" sz="1013" dirty="0">
                <a:solidFill>
                  <a:srgbClr val="455865"/>
                </a:solidFill>
                <a:ea typeface="Arial" charset="0"/>
                <a:cs typeface="Arial" charset="0"/>
              </a:endParaRPr>
            </a:p>
            <a:p>
              <a:pPr defTabSz="514238"/>
              <a:endParaRPr lang="en-US" sz="1013" dirty="0">
                <a:solidFill>
                  <a:srgbClr val="455865"/>
                </a:solidFill>
                <a:ea typeface="Arial" charset="0"/>
                <a:cs typeface="Arial" charset="0"/>
              </a:endParaRPr>
            </a:p>
            <a:p>
              <a:pPr defTabSz="514238"/>
              <a:endParaRPr lang="en-US" sz="1013" dirty="0">
                <a:solidFill>
                  <a:srgbClr val="455865"/>
                </a:solidFill>
                <a:ea typeface="Arial" charset="0"/>
                <a:cs typeface="Arial" charset="0"/>
              </a:endParaRPr>
            </a:p>
            <a:p>
              <a:pPr defTabSz="514238"/>
              <a:endParaRPr lang="en-US" sz="1013" dirty="0">
                <a:solidFill>
                  <a:srgbClr val="455865"/>
                </a:solidFill>
                <a:ea typeface="Arial" charset="0"/>
                <a:cs typeface="Arial" charset="0"/>
              </a:endParaRPr>
            </a:p>
            <a:p>
              <a:pPr defTabSz="514238"/>
              <a:r>
                <a:rPr lang="en-US" sz="1013" dirty="0">
                  <a:solidFill>
                    <a:srgbClr val="455865"/>
                  </a:solidFill>
                  <a:ea typeface="Arial" charset="0"/>
                  <a:cs typeface="Arial" charset="0"/>
                  <a:hlinkClick r:id="rId14" action="ppaction://hlinkfile"/>
                </a:rPr>
                <a:t>Vid2</a:t>
              </a:r>
              <a:endParaRPr lang="en-US" sz="1013" dirty="0">
                <a:solidFill>
                  <a:srgbClr val="455865"/>
                </a:solidFill>
                <a:ea typeface="Arial" charset="0"/>
                <a:cs typeface="Arial" charset="0"/>
              </a:endParaRPr>
            </a:p>
            <a:p>
              <a:pPr defTabSz="514238"/>
              <a:endParaRPr lang="en-US" sz="1013" dirty="0">
                <a:solidFill>
                  <a:srgbClr val="455865"/>
                </a:solidFill>
                <a:ea typeface="Arial" charset="0"/>
                <a:cs typeface="Arial" charset="0"/>
              </a:endParaRPr>
            </a:p>
            <a:p>
              <a:pPr defTabSz="514238"/>
              <a:endParaRPr lang="en-US" sz="1013" dirty="0">
                <a:solidFill>
                  <a:srgbClr val="455865"/>
                </a:solidFill>
                <a:ea typeface="Arial" charset="0"/>
                <a:cs typeface="Arial" charset="0"/>
              </a:endParaRPr>
            </a:p>
            <a:p>
              <a:pPr defTabSz="514238"/>
              <a:r>
                <a:rPr lang="en-US" sz="1013" dirty="0">
                  <a:solidFill>
                    <a:srgbClr val="455865"/>
                  </a:solidFill>
                  <a:ea typeface="Arial" charset="0"/>
                  <a:cs typeface="Arial" charset="0"/>
                  <a:hlinkClick r:id="rId15" action="ppaction://hlinkfile"/>
                </a:rPr>
                <a:t>Vid3</a:t>
              </a:r>
              <a:endParaRPr lang="en-US" sz="1013" dirty="0">
                <a:solidFill>
                  <a:srgbClr val="455865"/>
                </a:solidFill>
                <a:ea typeface="Arial" charset="0"/>
                <a:cs typeface="Arial" charset="0"/>
              </a:endParaRPr>
            </a:p>
          </p:txBody>
        </p:sp>
      </p:grpSp>
      <p:sp>
        <p:nvSpPr>
          <p:cNvPr id="59" name="Rectangle 58">
            <a:extLst>
              <a:ext uri="{FF2B5EF4-FFF2-40B4-BE49-F238E27FC236}">
                <a16:creationId xmlns:a16="http://schemas.microsoft.com/office/drawing/2014/main" id="{F3F7B12F-DBE2-273E-5A7C-95DFA46B7F6B}"/>
              </a:ext>
            </a:extLst>
          </p:cNvPr>
          <p:cNvSpPr/>
          <p:nvPr/>
        </p:nvSpPr>
        <p:spPr>
          <a:xfrm>
            <a:off x="326924" y="5225043"/>
            <a:ext cx="1189836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Better Control of Your Outcomes!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37861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-1688"/>
            <a:ext cx="12235296" cy="104064"/>
            <a:chOff x="0" y="5930537"/>
            <a:chExt cx="12192000" cy="195943"/>
          </a:xfrm>
        </p:grpSpPr>
        <p:sp>
          <p:nvSpPr>
            <p:cNvPr id="9" name="Rectangle 8"/>
            <p:cNvSpPr/>
            <p:nvPr/>
          </p:nvSpPr>
          <p:spPr>
            <a:xfrm>
              <a:off x="0" y="5930537"/>
              <a:ext cx="12192000" cy="195943"/>
            </a:xfrm>
            <a:prstGeom prst="rect">
              <a:avLst/>
            </a:prstGeom>
            <a:solidFill>
              <a:srgbClr val="0C499C"/>
            </a:solidFill>
            <a:ln>
              <a:solidFill>
                <a:srgbClr val="0C49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399417" y="5930537"/>
              <a:ext cx="3792583" cy="195943"/>
            </a:xfrm>
            <a:prstGeom prst="rect">
              <a:avLst/>
            </a:prstGeom>
            <a:solidFill>
              <a:srgbClr val="EF3A42"/>
            </a:solidFill>
            <a:ln>
              <a:solidFill>
                <a:srgbClr val="EF3A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053" y="6048328"/>
            <a:ext cx="1641782" cy="60385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9AE8757-EEFD-7DE2-DE17-E68434B4B51B}"/>
              </a:ext>
            </a:extLst>
          </p:cNvPr>
          <p:cNvSpPr txBox="1"/>
          <p:nvPr/>
        </p:nvSpPr>
        <p:spPr>
          <a:xfrm>
            <a:off x="3062177" y="3254966"/>
            <a:ext cx="61243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800" b="1" dirty="0">
                <a:solidFill>
                  <a:prstClr val="white"/>
                </a:solidFill>
                <a:latin typeface="Segoe Condensed" panose="020B0606040200020203" pitchFamily="34" charset="0"/>
                <a:ea typeface="Segoe UI Black" panose="020B0A02040204020203" pitchFamily="34" charset="0"/>
              </a:rPr>
              <a:t>Evaluating Driver Performance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Condensed" panose="020B0606040200020203" pitchFamily="34" charset="0"/>
              <a:ea typeface="Segoe UI Black" panose="020B0A02040204020203" pitchFamily="34" charset="0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8D1923C-BB9B-303E-FF25-BA478D910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8596"/>
            <a:ext cx="10304930" cy="1325563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65696E"/>
                </a:solidFill>
                <a:latin typeface="Segoe Condensed" panose="020B0606040200020203" pitchFamily="34" charset="0"/>
              </a:rPr>
              <a:t>Telematic Impact: Driver Performance 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04D13A0-E492-19E8-DB7E-8027059D5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696102"/>
            <a:ext cx="10820400" cy="4351338"/>
          </a:xfrm>
        </p:spPr>
        <p:txBody>
          <a:bodyPr/>
          <a:lstStyle/>
          <a:p>
            <a:r>
              <a:rPr lang="en-US" dirty="0">
                <a:latin typeface="Segoe Condensed" panose="020B0606040200020203"/>
              </a:rPr>
              <a:t>Individual driver metrics provides proactive information on driver behaviors</a:t>
            </a:r>
          </a:p>
          <a:p>
            <a:pPr lvl="1"/>
            <a:r>
              <a:rPr lang="en-US" dirty="0">
                <a:latin typeface="Segoe Condensed" panose="020B0606040200020203"/>
              </a:rPr>
              <a:t>Timely coaching and interventions </a:t>
            </a:r>
          </a:p>
          <a:p>
            <a:r>
              <a:rPr lang="en-US" dirty="0">
                <a:latin typeface="Segoe Condensed" panose="020B0606040200020203"/>
              </a:rPr>
              <a:t>Data can be used to recognize drivers </a:t>
            </a:r>
          </a:p>
          <a:p>
            <a:r>
              <a:rPr lang="en-US" dirty="0">
                <a:latin typeface="Segoe Condensed" panose="020B0606040200020203"/>
              </a:rPr>
              <a:t>Transparency of driver data can drive competition</a:t>
            </a:r>
          </a:p>
          <a:p>
            <a:r>
              <a:rPr lang="en-US" dirty="0"/>
              <a:t>Advanced telematics actively coach driver in real time</a:t>
            </a:r>
            <a:endParaRPr lang="en-US" dirty="0">
              <a:latin typeface="Segoe Condensed" panose="020B0606040200020203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237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-1688"/>
            <a:ext cx="12235296" cy="104064"/>
            <a:chOff x="0" y="5930537"/>
            <a:chExt cx="12192000" cy="195943"/>
          </a:xfrm>
        </p:grpSpPr>
        <p:sp>
          <p:nvSpPr>
            <p:cNvPr id="9" name="Rectangle 8"/>
            <p:cNvSpPr/>
            <p:nvPr/>
          </p:nvSpPr>
          <p:spPr>
            <a:xfrm>
              <a:off x="0" y="5930537"/>
              <a:ext cx="12192000" cy="195943"/>
            </a:xfrm>
            <a:prstGeom prst="rect">
              <a:avLst/>
            </a:prstGeom>
            <a:solidFill>
              <a:srgbClr val="0C499C"/>
            </a:solidFill>
            <a:ln>
              <a:solidFill>
                <a:srgbClr val="0C49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399417" y="5930537"/>
              <a:ext cx="3792583" cy="195943"/>
            </a:xfrm>
            <a:prstGeom prst="rect">
              <a:avLst/>
            </a:prstGeom>
            <a:solidFill>
              <a:srgbClr val="EF3A42"/>
            </a:solidFill>
            <a:ln>
              <a:solidFill>
                <a:srgbClr val="EF3A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053" y="6048328"/>
            <a:ext cx="1641782" cy="60385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9AE8757-EEFD-7DE2-DE17-E68434B4B51B}"/>
              </a:ext>
            </a:extLst>
          </p:cNvPr>
          <p:cNvSpPr txBox="1"/>
          <p:nvPr/>
        </p:nvSpPr>
        <p:spPr>
          <a:xfrm>
            <a:off x="3062177" y="3254966"/>
            <a:ext cx="61243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800" b="1" dirty="0">
                <a:solidFill>
                  <a:prstClr val="white"/>
                </a:solidFill>
                <a:latin typeface="Segoe Condensed" panose="020B0606040200020203" pitchFamily="34" charset="0"/>
                <a:ea typeface="Segoe UI Black" panose="020B0A02040204020203" pitchFamily="34" charset="0"/>
              </a:rPr>
              <a:t>Evaluating Driver Performance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Condensed" panose="020B0606040200020203" pitchFamily="34" charset="0"/>
              <a:ea typeface="Segoe UI Black" panose="020B0A02040204020203" pitchFamily="34" charset="0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A790824-087B-26C8-0FC8-629738F1E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102376"/>
            <a:ext cx="11192435" cy="1325563"/>
          </a:xfrm>
        </p:spPr>
        <p:txBody>
          <a:bodyPr/>
          <a:lstStyle/>
          <a:p>
            <a:r>
              <a:rPr lang="en-US" sz="4400" b="1" dirty="0">
                <a:solidFill>
                  <a:srgbClr val="65696E"/>
                </a:solidFill>
                <a:latin typeface="Segoe Condensed" panose="020B0606040200020203" pitchFamily="34" charset="0"/>
              </a:rPr>
              <a:t>Telematic Impact: Company Performance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9885542-F234-3231-FC3B-93380F927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Permits safety to be proactive instead of reactive</a:t>
            </a:r>
          </a:p>
          <a:p>
            <a:r>
              <a:rPr lang="en-US" dirty="0"/>
              <a:t>Provides vehicle health insights</a:t>
            </a:r>
          </a:p>
          <a:p>
            <a:r>
              <a:rPr lang="en-US" dirty="0"/>
              <a:t>Provides information to align safety campaigns with </a:t>
            </a:r>
          </a:p>
          <a:p>
            <a:r>
              <a:rPr lang="en-US" dirty="0"/>
              <a:t>Reduces fuel costs</a:t>
            </a:r>
          </a:p>
          <a:p>
            <a:r>
              <a:rPr lang="en-US" dirty="0"/>
              <a:t>Reduces roadway incidents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5008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-1688"/>
            <a:ext cx="12235296" cy="104064"/>
            <a:chOff x="0" y="5930537"/>
            <a:chExt cx="12192000" cy="195943"/>
          </a:xfrm>
        </p:grpSpPr>
        <p:sp>
          <p:nvSpPr>
            <p:cNvPr id="9" name="Rectangle 8"/>
            <p:cNvSpPr/>
            <p:nvPr/>
          </p:nvSpPr>
          <p:spPr>
            <a:xfrm>
              <a:off x="0" y="5930537"/>
              <a:ext cx="12192000" cy="195943"/>
            </a:xfrm>
            <a:prstGeom prst="rect">
              <a:avLst/>
            </a:prstGeom>
            <a:solidFill>
              <a:srgbClr val="0C499C"/>
            </a:solidFill>
            <a:ln>
              <a:solidFill>
                <a:srgbClr val="0C49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399417" y="5930537"/>
              <a:ext cx="3792583" cy="195943"/>
            </a:xfrm>
            <a:prstGeom prst="rect">
              <a:avLst/>
            </a:prstGeom>
            <a:solidFill>
              <a:srgbClr val="EF3A42"/>
            </a:solidFill>
            <a:ln>
              <a:solidFill>
                <a:srgbClr val="EF3A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053" y="6048328"/>
            <a:ext cx="1641782" cy="6038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1645" y="1710769"/>
            <a:ext cx="46559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>
                <a:latin typeface="Segoe Condensed" panose="020B0606040200020203" pitchFamily="34" charset="0"/>
              </a:rPr>
              <a:t>Minimal ROI for your investment</a:t>
            </a:r>
          </a:p>
          <a:p>
            <a:endParaRPr lang="en-US" sz="2400" dirty="0">
              <a:latin typeface="Segoe Condensed" panose="020B0606040200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>
                <a:latin typeface="Segoe Condensed" panose="020B0606040200020203" pitchFamily="34" charset="0"/>
              </a:rPr>
              <a:t>Cultivates a poor safety culture</a:t>
            </a:r>
          </a:p>
          <a:p>
            <a:endParaRPr lang="en-US" sz="2400" dirty="0">
              <a:latin typeface="Segoe Condensed" panose="020B0606040200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>
                <a:latin typeface="Segoe Condensed" panose="020B0606040200020203" pitchFamily="34" charset="0"/>
              </a:rPr>
              <a:t>Increase likelihood of loss potential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400" dirty="0">
              <a:latin typeface="Segoe Condensed" panose="020B0606040200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>
                <a:latin typeface="Segoe Condensed" panose="020B0606040200020203" pitchFamily="34" charset="0"/>
              </a:rPr>
              <a:t>Increased liability/results in less defensibility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1890" y="260241"/>
            <a:ext cx="93170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65696E"/>
                </a:solidFill>
                <a:latin typeface="Segoe Condensed" panose="020B0606040200020203" pitchFamily="34" charset="0"/>
              </a:rPr>
              <a:t>Consequences of Poor Management</a:t>
            </a:r>
            <a:endParaRPr lang="en-US" sz="3600" b="1" dirty="0">
              <a:solidFill>
                <a:srgbClr val="65696E"/>
              </a:solidFill>
              <a:latin typeface="Segoe Condensed" panose="020B0606040200020203" pitchFamily="34" charset="0"/>
            </a:endParaRPr>
          </a:p>
        </p:txBody>
      </p:sp>
      <p:pic>
        <p:nvPicPr>
          <p:cNvPr id="2050" name="Picture 2" descr="Consequences facing facts and accept consequence of acts take and face  responsibilities. | CanStock">
            <a:extLst>
              <a:ext uri="{FF2B5EF4-FFF2-40B4-BE49-F238E27FC236}">
                <a16:creationId xmlns:a16="http://schemas.microsoft.com/office/drawing/2014/main" id="{5867E452-08F6-46D6-06F0-DDC918EFB6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7606" y="1990846"/>
            <a:ext cx="2996950" cy="2475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0394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i=&quot;http://www.w3.org/2001/XMLSchema-instance&quot; xmlns:xsd=&quot;http://www.w3.org/2001/XMLSchema&quot;&gt;&#10;  &lt;Timer&gt;30&lt;/Timer&gt;&#10;  &lt;Answer /&gt;&#10;  &lt;Point&gt;10&lt;/Point&gt;&#10;  &lt;ID&gt;76498ba7-4486-4015-9ba9-2e2c3cf06cca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35.375"/>
  <p:tag name="DEFAULTLEFT" val="524.6336"/>
  <p:tag name="DEFAULTHEIGHT" val="45.25"/>
  <p:tag name="DEFAULTWIDTH" val="156.2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282.125"/>
  <p:tag name="LTOP" val=" 156.25"/>
  <p:tag name="DEFAULTTOP" val="252.9375"/>
  <p:tag name="DEFAULTLEFT" val="580.2587"/>
  <p:tag name="DEFAULTHEIGHT" val="10.12504"/>
  <p:tag name="DEFAULTWIDTH" val="45.2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0.375"/>
  <p:tag name="DEFAULTLEFT" val="550.7587"/>
  <p:tag name="DEFAULTHEIGHT" val="45"/>
  <p:tag name="DEFAULTWIDTH" val="10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282.125"/>
  <p:tag name="LTOP" val=" 156.25"/>
  <p:tag name="DEFAULTTOP" val="207.8125"/>
  <p:tag name="DEFAULTLEFT" val="580.2587"/>
  <p:tag name="DEFAULTHEIGHT" val="10.12504"/>
  <p:tag name="DEFAULTWIDTH" val="45.2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i=&quot;http://www.w3.org/2001/XMLSchema-instance&quot; xmlns:xsd=&quot;http://www.w3.org/2001/XMLSchema&quot;&gt;&#10;  &lt;Timer&gt;30&lt;/Timer&gt;&#10;  &lt;Answer /&gt;&#10;  &lt;Point&gt;10&lt;/Point&gt;&#10;  &lt;ID&gt;76498ba7-4486-4015-9ba9-2e2c3cf06cca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i=&quot;http://www.w3.org/2001/XMLSchema-instance&quot; xmlns:xsd=&quot;http://www.w3.org/2001/XMLSchema&quot;&gt;&#10;  &lt;Timer&gt;30&lt;/Timer&gt;&#10;  &lt;Answer /&gt;&#10;  &lt;Point&gt;10&lt;/Point&gt;&#10;  &lt;ID&gt;76498ba7-4486-4015-9ba9-2e2c3cf06cca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i=&quot;http://www.w3.org/2001/XMLSchema-instance&quot; xmlns:xsd=&quot;http://www.w3.org/2001/XMLSchema&quot;&gt;&#10;  &lt;Timer&gt;30&lt;/Timer&gt;&#10;  &lt;Answer /&gt;&#10;  &lt;Point&gt;10&lt;/Point&gt;&#10;  &lt;ID&gt;76498ba7-4486-4015-9ba9-2e2c3cf06cca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i=&quot;http://www.w3.org/2001/XMLSchema-instance&quot; xmlns:xsd=&quot;http://www.w3.org/2001/XMLSchema&quot;&gt;&#10;  &lt;Timer&gt;30&lt;/Timer&gt;&#10;  &lt;Answer /&gt;&#10;  &lt;Point&gt;10&lt;/Point&gt;&#10;  &lt;ID&gt;76498ba7-4486-4015-9ba9-2e2c3cf06cca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i=&quot;http://www.w3.org/2001/XMLSchema-instance&quot; xmlns:xsd=&quot;http://www.w3.org/2001/XMLSchema&quot;&gt;&#10;  &lt;Timer&gt;30&lt;/Timer&gt;&#10;  &lt;Answer /&gt;&#10;  &lt;Point&gt;10&lt;/Point&gt;&#10;  &lt;ID&gt;76498ba7-4486-4015-9ba9-2e2c3cf06cca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i=&quot;http://www.w3.org/2001/XMLSchema-instance&quot; xmlns:xsd=&quot;http://www.w3.org/2001/XMLSchema&quot;&gt;&#10;  &lt;Timer&gt;30&lt;/Timer&gt;&#10;  &lt;Answer /&gt;&#10;  &lt;Point&gt;10&lt;/Point&gt;&#10;  &lt;ID&gt;76498ba7-4486-4015-9ba9-2e2c3cf06cca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i=&quot;http://www.w3.org/2001/XMLSchema-instance&quot; xmlns:xsd=&quot;http://www.w3.org/2001/XMLSchema&quot;&gt;&#10;  &lt;Timer&gt;30&lt;/Timer&gt;&#10;  &lt;Answer /&gt;&#10;  &lt;Point&gt;10&lt;/Point&gt;&#10;  &lt;ID&gt;76498ba7-4486-4015-9ba9-2e2c3cf06cca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i=&quot;http://www.w3.org/2001/XMLSchema-instance&quot; xmlns:xsd=&quot;http://www.w3.org/2001/XMLSchema&quot;&gt;&#10;  &lt;Timer&gt;30&lt;/Timer&gt;&#10;  &lt;Answer /&gt;&#10;  &lt;Point&gt;10&lt;/Point&gt;&#10;  &lt;ID&gt;76498ba7-4486-4015-9ba9-2e2c3cf06cca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i=&quot;http://www.w3.org/2001/XMLSchema-instance&quot; xmlns:xsd=&quot;http://www.w3.org/2001/XMLSchema&quot;&gt;&#10;  &lt;Timer&gt;30&lt;/Timer&gt;&#10;  &lt;Answer /&gt;&#10;  &lt;Point&gt;10&lt;/Point&gt;&#10;  &lt;ID&gt;76498ba7-4486-4015-9ba9-2e2c3cf06cca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|QOMOQUESTION" val="&lt;?xml version=&quot;1.0&quot;?&gt;&#10;&lt;Question xmlns:xsi=&quot;http://www.w3.org/2001/XMLSchema-instance&quot; xmlns:xsd=&quot;http://www.w3.org/2001/XMLSchema&quot;&gt;&#10;  &lt;Timer&gt;30&lt;/Timer&gt;&#10;  &lt;Answer /&gt;&#10;  &lt;Point&gt;10&lt;/Point&gt;&#10;  &lt;ID&gt;76498ba7-4486-4015-9ba9-2e2c3cf06cca&lt;/ID&gt;&#10;  &lt;No&gt;0&lt;/No&gt;&#10;  &lt;Options&gt;&#10;    &lt;Option&gt;&#10;      &lt;IsCorrect&gt;false&lt;/IsCorrect&gt;&#10;      &lt;ID&gt;1&lt;/ID&gt;&#10;      &lt;Text /&gt;&#10;      &lt;Point&gt;1&lt;/Point&gt;&#10;    &lt;/Option&gt;&#10;    &lt;Option&gt;&#10;      &lt;IsCorrect&gt;false&lt;/IsCorrect&gt;&#10;      &lt;ID&gt;2&lt;/ID&gt;&#10;      &lt;Text /&gt;&#10;      &lt;Point&gt;2&lt;/Point&gt;&#10;    &lt;/Option&gt;&#10;  &lt;/Options&gt;&#10;  &lt;Text /&gt;&#10;  &lt;Type&gt;2&lt;/Type&gt;&#10;  &lt;Mode&gt;0&lt;/Mode&gt;&#10;  &lt;FOption&gt;0&lt;/FOption&gt;&#10;&lt;/Question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5.25"/>
  <p:tag name="DEFAULTLEFT" val="576.6336"/>
  <p:tag name="DEFAULTHEIGHT" val="45.12504"/>
  <p:tag name="DEFAULTWIDTH" val="52.1250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282.125"/>
  <p:tag name="LTOP" val=" 156.25"/>
  <p:tag name="DEFAULTTOP" val="168.75"/>
  <p:tag name="DEFAULTLEFT" val="580.2587"/>
  <p:tag name="DEFAULTHEIGHT" val="10.12504"/>
  <p:tag name="DEFAULTWIDTH" val="45.2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80.625"/>
  <p:tag name="DEFAULTLEFT" val="498.7587"/>
  <p:tag name="DEFAULTHEIGHT" val="45"/>
  <p:tag name="DEFAULTWIDTH" val="20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282.125"/>
  <p:tag name="LTOP" val=" 156.25"/>
  <p:tag name="DEFAULTTOP" val="298.0625"/>
  <p:tag name="DEFAULTLEFT" val="580.2587"/>
  <p:tag name="DEFAULTHEIGHT" val="10.12504"/>
  <p:tag name="DEFAULTWIDTH" val="45.25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CEE037407E064DBB77F63E0D74DD14" ma:contentTypeVersion="37" ma:contentTypeDescription="Create a new document." ma:contentTypeScope="" ma:versionID="67456219ebe7bdf1365082ec27d4603b">
  <xsd:schema xmlns:xsd="http://www.w3.org/2001/XMLSchema" xmlns:xs="http://www.w3.org/2001/XMLSchema" xmlns:p="http://schemas.microsoft.com/office/2006/metadata/properties" xmlns:ns2="e8171e20-e9e3-4efe-94e2-40f74076f898" xmlns:ns3="843b8ddc-149f-467e-933e-e057a3d0a6c5" targetNamespace="http://schemas.microsoft.com/office/2006/metadata/properties" ma:root="true" ma:fieldsID="bb1c4981e9c4bfe934e1d36c4fb1e6ad" ns2:_="" ns3:_="">
    <xsd:import namespace="e8171e20-e9e3-4efe-94e2-40f74076f898"/>
    <xsd:import namespace="843b8ddc-149f-467e-933e-e057a3d0a6c5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2:Category2" minOccurs="0"/>
                <xsd:element ref="ns2:Company_x0020_Category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Branding_x0020_Elements" minOccurs="0"/>
                <xsd:element ref="ns2:OtherDepartments" minOccurs="0"/>
                <xsd:element ref="ns2:Product" minOccurs="0"/>
                <xsd:element ref="ns2:MediaServiceLocation" minOccurs="0"/>
                <xsd:element ref="ns2:Article_x0020_Type" minOccurs="0"/>
                <xsd:element ref="ns2:Template" minOccurs="0"/>
                <xsd:element ref="ns2:ImageCategory" minOccurs="0"/>
                <xsd:element ref="ns2:lk6w" minOccurs="0"/>
                <xsd:element ref="ns2:Product0" minOccurs="0"/>
                <xsd:element ref="ns2:RiskManagementType" minOccurs="0"/>
                <xsd:element ref="ns2:PressReleaseYear" minOccurs="0"/>
                <xsd:element ref="ns2:ImageType" minOccurs="0"/>
                <xsd:element ref="ns2:Branding_x0020_Guidelines_x0020_Type" minOccurs="0"/>
                <xsd:element ref="ns2:LogoDescription" minOccurs="0"/>
                <xsd:element ref="ns2:TemplateType" minOccurs="0"/>
                <xsd:element ref="ns2:HumanResourcesMaterialTyp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171e20-e9e3-4efe-94e2-40f74076f898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Marketing &amp; Branding" ma:format="Dropdown" ma:internalName="Category">
      <xsd:simpleType>
        <xsd:restriction base="dms:Choice">
          <xsd:enumeration value="Branding Guidelines"/>
          <xsd:enumeration value="Branding Elements"/>
          <xsd:enumeration value="Marketing Materials"/>
          <xsd:enumeration value="Templates"/>
        </xsd:restriction>
      </xsd:simpleType>
    </xsd:element>
    <xsd:element name="Category2" ma:index="9" nillable="true" ma:displayName="Division" ma:format="Dropdown" ma:internalName="Category2">
      <xsd:simpleType>
        <xsd:restriction base="dms:Choice">
          <xsd:enumeration value="Company Wide"/>
          <xsd:enumeration value="Truck"/>
          <xsd:enumeration value="Passenger"/>
          <xsd:enumeration value="Specialty"/>
          <xsd:enumeration value="National Accounts"/>
          <xsd:enumeration value="Extra Mile"/>
          <xsd:enumeration value="Vanliner"/>
        </xsd:restriction>
      </xsd:simpleType>
    </xsd:element>
    <xsd:element name="Company_x0020_Category" ma:index="10" nillable="true" ma:displayName="Company Category" ma:format="Dropdown" ma:internalName="Company_x0020_Category">
      <xsd:simpleType>
        <xsd:restriction base="dms:Choice">
          <xsd:enumeration value="National Interstate"/>
          <xsd:enumeration value="Vanliner"/>
          <xsd:enumeration value="External"/>
          <xsd:enumeration value="Hawaii"/>
        </xsd:restriction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Branding_x0020_Elements" ma:index="18" nillable="true" ma:displayName="Branding Elements" ma:format="Dropdown" ma:internalName="Branding_x0020_Elements">
      <xsd:simpleType>
        <xsd:restriction base="dms:Choice">
          <xsd:enumeration value="Logo"/>
          <xsd:enumeration value="Tag Line"/>
          <xsd:enumeration value="Images"/>
        </xsd:restriction>
      </xsd:simpleType>
    </xsd:element>
    <xsd:element name="OtherDepartments" ma:index="19" nillable="true" ma:displayName="Marketing Material Type" ma:format="Dropdown" ma:internalName="OtherDepartments">
      <xsd:simpleType>
        <xsd:restriction base="dms:Choice">
          <xsd:enumeration value="Extra Mile"/>
          <xsd:enumeration value="Human Resources"/>
          <xsd:enumeration value="National Accounts"/>
          <xsd:enumeration value="Risk Management &amp; Claims"/>
          <xsd:enumeration value="Press Release"/>
          <xsd:enumeration value="Published Articles"/>
        </xsd:restriction>
      </xsd:simpleType>
    </xsd:element>
    <xsd:element name="Product" ma:index="20" nillable="true" ma:displayName="Logo Type" ma:format="Dropdown" ma:internalName="Product">
      <xsd:simpleType>
        <xsd:restriction base="dms:Choice">
          <xsd:enumeration value="Accounting &amp; Finance"/>
          <xsd:enumeration value="Ambulance"/>
          <xsd:enumeration value="Calypso"/>
          <xsd:enumeration value="Claims"/>
          <xsd:enumeration value="Claims Compliance"/>
          <xsd:enumeration value="Claims QA"/>
          <xsd:enumeration value="CMT"/>
          <xsd:enumeration value="Convoy"/>
          <xsd:enumeration value="Compass"/>
          <xsd:enumeration value="Corporate"/>
          <xsd:enumeration value="Customer Service"/>
          <xsd:enumeration value="Crane &amp; Rigging"/>
          <xsd:enumeration value="Destination"/>
          <xsd:enumeration value="Environmental"/>
          <xsd:enumeration value="Energy Operations"/>
          <xsd:enumeration value="Engage"/>
          <xsd:enumeration value="Forum"/>
          <xsd:enumeration value="Gibraltar"/>
          <xsd:enumeration value="GMI"/>
          <xsd:enumeration value="Hawaii &amp; Alaska"/>
          <xsd:enumeration value="Home Delivery"/>
          <xsd:enumeration value="Human Resources"/>
          <xsd:enumeration value="Ignition"/>
          <xsd:enumeration value="Internship Program"/>
          <xsd:enumeration value="IT"/>
          <xsd:enumeration value="Leadership Academy"/>
          <xsd:enumeration value="MEDIC"/>
          <xsd:enumeration value="MoveCAP"/>
          <xsd:enumeration value="Moving &amp; Storage"/>
          <xsd:enumeration value="National Accounts"/>
          <xsd:enumeration value="Paratransit Program"/>
          <xsd:enumeration value="Parcel"/>
          <xsd:enumeration value="Passenger"/>
          <xsd:enumeration value="Regulatory Compliance"/>
          <xsd:enumeration value="Risk Management"/>
          <xsd:enumeration value="Specialty"/>
          <xsd:enumeration value="Titan Specialized"/>
          <xsd:enumeration value="TowCap Premier"/>
          <xsd:enumeration value="Tow"/>
          <xsd:enumeration value="TRAX"/>
          <xsd:enumeration value="Transprotection"/>
          <xsd:enumeration value="Truck"/>
          <xsd:enumeration value="Turbo"/>
          <xsd:enumeration value="UniGroup"/>
          <xsd:enumeration value="Underwriting Academy"/>
          <xsd:enumeration value="Underwriting Solutions"/>
          <xsd:enumeration value="Vanliner Small Fleet"/>
          <xsd:enumeration value="Venture"/>
          <xsd:enumeration value="Voyager"/>
          <xsd:enumeration value="WasteCap"/>
          <xsd:enumeration value="Waste Operations"/>
          <xsd:enumeration value="Wellness Team"/>
          <xsd:enumeration value="Wellbeing Team"/>
          <xsd:enumeration value="Wheels"/>
          <xsd:enumeration value="CoPilot"/>
          <xsd:enumeration value="MERGE"/>
          <xsd:enumeration value="Boomerang"/>
          <xsd:enumeration value="Mobility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Article_x0020_Type" ma:index="22" nillable="true" ma:displayName="Article Type" ma:format="Dropdown" ma:internalName="Article_x0020_Type">
      <xsd:simpleType>
        <xsd:restriction base="dms:Choice">
          <xsd:enumeration value="Agent Focus"/>
          <xsd:enumeration value="Claims"/>
          <xsd:enumeration value="Executive Spotlight"/>
          <xsd:enumeration value="Extra Milers"/>
          <xsd:enumeration value="Full Issue"/>
          <xsd:enumeration value="Guest Authors"/>
          <xsd:enumeration value="HR Topics"/>
          <xsd:enumeration value="Insurance in Plain English"/>
          <xsd:enumeration value="Misc. Articles"/>
          <xsd:enumeration value="Product Spotlight"/>
          <xsd:enumeration value="Risk Management"/>
        </xsd:restriction>
      </xsd:simpleType>
    </xsd:element>
    <xsd:element name="Template" ma:index="23" nillable="true" ma:displayName="Template" ma:format="Dropdown" ma:internalName="Template">
      <xsd:simpleType>
        <xsd:restriction base="dms:Choice">
          <xsd:enumeration value="PowerPoint"/>
          <xsd:enumeration value="Letterhead"/>
        </xsd:restriction>
      </xsd:simpleType>
    </xsd:element>
    <xsd:element name="ImageCategory" ma:index="24" nillable="true" ma:displayName="Image Category" ma:format="Dropdown" ma:internalName="ImageCategory">
      <xsd:simpleType>
        <xsd:restriction base="dms:Choice">
          <xsd:enumeration value="Safety Images"/>
          <xsd:enumeration value="Industry Specific Images"/>
          <xsd:enumeration value="Equipment Images"/>
          <xsd:enumeration value="Business Images"/>
          <xsd:enumeration value="Miscellaneous Images"/>
        </xsd:restriction>
      </xsd:simpleType>
    </xsd:element>
    <xsd:element name="lk6w" ma:index="25" nillable="true" ma:displayName="Text" ma:internalName="lk6w">
      <xsd:simpleType>
        <xsd:restriction base="dms:Text"/>
      </xsd:simpleType>
    </xsd:element>
    <xsd:element name="Product0" ma:index="26" nillable="true" ma:displayName="Product" ma:format="Dropdown" ma:internalName="Product0">
      <xsd:simpleType>
        <xsd:restriction base="dms:Choice">
          <xsd:enumeration value="Ambulance"/>
          <xsd:enumeration value="Calypso"/>
          <xsd:enumeration value="CMT"/>
          <xsd:enumeration value="Crane &amp; Rigging"/>
          <xsd:enumeration value="Convoy"/>
          <xsd:enumeration value="Destination"/>
          <xsd:enumeration value="Gibraltar"/>
          <xsd:enumeration value="Energy Operations"/>
          <xsd:enumeration value="Hawaii/Alaska"/>
          <xsd:enumeration value="MEDIC"/>
          <xsd:enumeration value="National Accounts"/>
          <xsd:enumeration value="Passenger"/>
          <xsd:enumeration value="Safe Handling Transportation Series"/>
          <xsd:enumeration value="Titan Specialized"/>
          <xsd:enumeration value="Tow"/>
          <xsd:enumeration value="TowCap Premier"/>
          <xsd:enumeration value="Truck"/>
          <xsd:enumeration value="Vanliner"/>
          <xsd:enumeration value="Venture"/>
          <xsd:enumeration value="Voyager"/>
          <xsd:enumeration value="Waste Operations"/>
          <xsd:enumeration value="WasteCap"/>
          <xsd:enumeration value="Boomerang"/>
          <xsd:enumeration value="Mobility"/>
        </xsd:restriction>
      </xsd:simpleType>
    </xsd:element>
    <xsd:element name="RiskManagementType" ma:index="27" nillable="true" ma:displayName="Risk Management &amp; Claims Type" ma:format="Dropdown" ma:internalName="RiskManagementType">
      <xsd:simpleType>
        <xsd:restriction base="dms:Choice">
          <xsd:enumeration value="Risk Management Catalog"/>
          <xsd:enumeration value="Risk Management Website Flyers"/>
          <xsd:enumeration value="AER (Automated Event Recorders)"/>
          <xsd:enumeration value="Claims Reporting"/>
          <xsd:enumeration value="Claims Differentiation"/>
          <xsd:enumeration value="CrownSource"/>
          <xsd:enumeration value="Defensive Driving"/>
          <xsd:enumeration value="Physical Abilities Testing"/>
          <xsd:enumeration value="Return to Work"/>
          <xsd:enumeration value="Risk Management Posters"/>
          <xsd:enumeration value="Miscellaneous"/>
          <xsd:enumeration value="Safety Brakes"/>
          <xsd:enumeration value="CoPilot Telematics"/>
          <xsd:enumeration value="CoPilot ProPurchase"/>
        </xsd:restriction>
      </xsd:simpleType>
    </xsd:element>
    <xsd:element name="PressReleaseYear" ma:index="28" nillable="true" ma:displayName="Year" ma:format="Dropdown" ma:internalName="PressReleaseYear">
      <xsd:simpleType>
        <xsd:restriction base="dms:Choice">
          <xsd:enumeration value="2015"/>
          <xsd:enumeration value="2016"/>
          <xsd:enumeration value="2017"/>
          <xsd:enumeration value="2018"/>
          <xsd:enumeration value="2019"/>
          <xsd:enumeration value="2020"/>
          <xsd:enumeration value="2021"/>
          <xsd:enumeration value="2022"/>
        </xsd:restriction>
      </xsd:simpleType>
    </xsd:element>
    <xsd:element name="ImageType" ma:index="29" nillable="true" ma:displayName="Image Type" ma:format="Dropdown" ma:internalName="ImageType">
      <xsd:simpleType>
        <xsd:restriction base="dms:Choice">
          <xsd:enumeration value="Ambulance"/>
          <xsd:enumeration value="Crane"/>
          <xsd:enumeration value="CMT"/>
          <xsd:enumeration value="Energy"/>
          <xsd:enumeration value="Heavy Haul"/>
          <xsd:enumeration value="Truck"/>
          <xsd:enumeration value="Personal Auto"/>
          <xsd:enumeration value="Vanliner"/>
          <xsd:enumeration value="Tow"/>
          <xsd:enumeration value="Bus"/>
          <xsd:enumeration value="Safety"/>
          <xsd:enumeration value="Waste"/>
          <xsd:enumeration value="Taxi"/>
          <xsd:enumeration value="Moving &amp; Storage"/>
          <xsd:enumeration value="Limo"/>
          <xsd:enumeration value="Forklift"/>
          <xsd:enumeration value="Safety Signs"/>
          <xsd:enumeration value="Safety Employee"/>
          <xsd:enumeration value="Human Resources"/>
          <xsd:enumeration value="Safety PPE"/>
          <xsd:enumeration value="Headlines"/>
          <xsd:enumeration value="Accident"/>
          <xsd:enumeration value="Checklist"/>
          <xsd:enumeration value="Generic"/>
          <xsd:enumeration value="Business"/>
          <xsd:enumeration value="Road"/>
          <xsd:enumeration value="Word Art"/>
        </xsd:restriction>
      </xsd:simpleType>
    </xsd:element>
    <xsd:element name="Branding_x0020_Guidelines_x0020_Type" ma:index="30" nillable="true" ma:displayName="Branding Guidelines Type" ma:format="Dropdown" ma:internalName="Branding_x0020_Guidelines_x0020_Type">
      <xsd:simpleType>
        <xsd:restriction base="dms:Choice">
          <xsd:enumeration value="Branding Guidelines"/>
          <xsd:enumeration value="Procedures"/>
          <xsd:enumeration value="Forms"/>
        </xsd:restriction>
      </xsd:simpleType>
    </xsd:element>
    <xsd:element name="LogoDescription" ma:index="31" nillable="true" ma:displayName="Logo Description" ma:format="Dropdown" ma:internalName="LogoDescription">
      <xsd:simpleType>
        <xsd:restriction base="dms:Choice">
          <xsd:enumeration value="Departmental"/>
          <xsd:enumeration value="Product"/>
          <xsd:enumeration value="Award"/>
          <xsd:enumeration value="Corporate"/>
          <xsd:enumeration value="CoPilot"/>
        </xsd:restriction>
      </xsd:simpleType>
    </xsd:element>
    <xsd:element name="TemplateType" ma:index="32" nillable="true" ma:displayName="Template Type" ma:format="Dropdown" ma:internalName="TemplateType">
      <xsd:simpleType>
        <xsd:restriction base="dms:Choice">
          <xsd:enumeration value="PowerPoint"/>
          <xsd:enumeration value="LinkedIn"/>
          <xsd:enumeration value="Letterhead"/>
          <xsd:enumeration value="Email Signature"/>
        </xsd:restriction>
      </xsd:simpleType>
    </xsd:element>
    <xsd:element name="HumanResourcesMaterialType" ma:index="33" nillable="true" ma:displayName="Human Resources Material Type" ma:format="Dropdown" ma:internalName="HumanResourcesMaterialType">
      <xsd:simpleType>
        <xsd:restriction base="dms:Choice">
          <xsd:enumeration value="Recruitment"/>
        </xsd:restriction>
      </xsd:simpleType>
    </xsd:element>
    <xsd:element name="lcf76f155ced4ddcb4097134ff3c332f" ma:index="37" nillable="true" ma:taxonomy="true" ma:internalName="lcf76f155ced4ddcb4097134ff3c332f" ma:taxonomyFieldName="MediaServiceImageTags" ma:displayName="Image Tags" ma:readOnly="false" ma:fieldId="{5cf76f15-5ced-4ddc-b409-7134ff3c332f}" ma:taxonomyMulti="true" ma:sspId="49cd0926-f995-4c33-8641-7df95305276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3b8ddc-149f-467e-933e-e057a3d0a6c5" elementFormDefault="qualified">
    <xsd:import namespace="http://schemas.microsoft.com/office/2006/documentManagement/types"/>
    <xsd:import namespace="http://schemas.microsoft.com/office/infopath/2007/PartnerControls"/>
    <xsd:element name="SharedWithUsers" ma:index="3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38" nillable="true" ma:displayName="Taxonomy Catch All Column" ma:hidden="true" ma:list="{835b8a99-2e3b-4436-8b22-00c47e2e26a7}" ma:internalName="TaxCatchAll" ma:showField="CatchAllData" ma:web="843b8ddc-149f-467e-933e-e057a3d0a6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randing_x0020_Elements xmlns="e8171e20-e9e3-4efe-94e2-40f74076f898" xsi:nil="true"/>
    <Branding_x0020_Guidelines_x0020_Type xmlns="e8171e20-e9e3-4efe-94e2-40f74076f898" xsi:nil="true"/>
    <lk6w xmlns="e8171e20-e9e3-4efe-94e2-40f74076f898" xsi:nil="true"/>
    <RiskManagementType xmlns="e8171e20-e9e3-4efe-94e2-40f74076f898" xsi:nil="true"/>
    <Template xmlns="e8171e20-e9e3-4efe-94e2-40f74076f898" xsi:nil="true"/>
    <PressReleaseYear xmlns="e8171e20-e9e3-4efe-94e2-40f74076f898" xsi:nil="true"/>
    <ImageCategory xmlns="e8171e20-e9e3-4efe-94e2-40f74076f898" xsi:nil="true"/>
    <OtherDepartments xmlns="e8171e20-e9e3-4efe-94e2-40f74076f898" xsi:nil="true"/>
    <HumanResourcesMaterialType xmlns="e8171e20-e9e3-4efe-94e2-40f74076f898" xsi:nil="true"/>
    <Article_x0020_Type xmlns="e8171e20-e9e3-4efe-94e2-40f74076f898" xsi:nil="true"/>
    <Category xmlns="e8171e20-e9e3-4efe-94e2-40f74076f898">Templates</Category>
    <Product xmlns="e8171e20-e9e3-4efe-94e2-40f74076f898" xsi:nil="true"/>
    <ImageType xmlns="e8171e20-e9e3-4efe-94e2-40f74076f898" xsi:nil="true"/>
    <TemplateType xmlns="e8171e20-e9e3-4efe-94e2-40f74076f898">PowerPoint</TemplateType>
    <Category2 xmlns="e8171e20-e9e3-4efe-94e2-40f74076f898" xsi:nil="true"/>
    <Product0 xmlns="e8171e20-e9e3-4efe-94e2-40f74076f898" xsi:nil="true"/>
    <LogoDescription xmlns="e8171e20-e9e3-4efe-94e2-40f74076f898" xsi:nil="true"/>
    <Company_x0020_Category xmlns="e8171e20-e9e3-4efe-94e2-40f74076f898">National Interstate</Company_x0020_Category>
    <TaxCatchAll xmlns="843b8ddc-149f-467e-933e-e057a3d0a6c5" xsi:nil="true"/>
    <lcf76f155ced4ddcb4097134ff3c332f xmlns="e8171e20-e9e3-4efe-94e2-40f74076f89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5A6388B-7ACE-46E6-834A-01D55E52CF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171e20-e9e3-4efe-94e2-40f74076f898"/>
    <ds:schemaRef ds:uri="843b8ddc-149f-467e-933e-e057a3d0a6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EBFE3E-AF6C-434A-8D67-1AC03F11C6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D79DD2-BF83-4F45-AE28-68D61C2C2786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e8171e20-e9e3-4efe-94e2-40f74076f898"/>
    <ds:schemaRef ds:uri="843b8ddc-149f-467e-933e-e057a3d0a6c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19852</TotalTime>
  <Words>535</Words>
  <Application>Microsoft Office PowerPoint</Application>
  <PresentationFormat>Widescreen</PresentationFormat>
  <Paragraphs>153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DIN Next LT Pro</vt:lpstr>
      <vt:lpstr>DIN Next LT Pro Light</vt:lpstr>
      <vt:lpstr>Segoe Condensed</vt:lpstr>
      <vt:lpstr>Wingdings</vt:lpstr>
      <vt:lpstr>Office Theme</vt:lpstr>
      <vt:lpstr>PowerPoint Presentation</vt:lpstr>
      <vt:lpstr>PowerPoint Presentation</vt:lpstr>
      <vt:lpstr>What is Telematics?</vt:lpstr>
      <vt:lpstr>Data Provided By Telematics</vt:lpstr>
      <vt:lpstr>Evolution of Vehicle-based Technology</vt:lpstr>
      <vt:lpstr>PowerPoint Presentation</vt:lpstr>
      <vt:lpstr>Telematic Impact: Driver Performance </vt:lpstr>
      <vt:lpstr>Telematic Impact: Company Performance</vt:lpstr>
      <vt:lpstr>PowerPoint Presentation</vt:lpstr>
      <vt:lpstr>PowerPoint Presentation</vt:lpstr>
      <vt:lpstr>PowerPoint Presentation</vt:lpstr>
      <vt:lpstr>Telematic Data &amp; Insurance Rates</vt:lpstr>
    </vt:vector>
  </TitlesOfParts>
  <Company>National Interstate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Walker</dc:creator>
  <cp:lastModifiedBy>Timothy A. Brewster</cp:lastModifiedBy>
  <cp:revision>674</cp:revision>
  <cp:lastPrinted>2020-02-03T13:25:07Z</cp:lastPrinted>
  <dcterms:created xsi:type="dcterms:W3CDTF">2017-06-08T19:40:58Z</dcterms:created>
  <dcterms:modified xsi:type="dcterms:W3CDTF">2022-10-26T11:20:09Z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0x01010065CEE037407E064DBB77F63E0D74DD14</vt:lpwstr>
  </property>
  <property fmtid="{D5CDD505-2E9C-101B-9397-08002B2CF9AE}" pid="3" name="MSIP_Label_3b2b1ce4-21a9-4248-b033-cca3097806e6_Enabled">
    <vt:lpwstr>true</vt:lpwstr>
  </property>
  <property fmtid="{D5CDD505-2E9C-101B-9397-08002B2CF9AE}" pid="4" name="MSIP_Label_3b2b1ce4-21a9-4248-b033-cca3097806e6_SetDate">
    <vt:lpwstr>2022-10-17T16:39:16Z</vt:lpwstr>
  </property>
  <property fmtid="{D5CDD505-2E9C-101B-9397-08002B2CF9AE}" pid="5" name="MSIP_Label_3b2b1ce4-21a9-4248-b033-cca3097806e6_Method">
    <vt:lpwstr>Privileged</vt:lpwstr>
  </property>
  <property fmtid="{D5CDD505-2E9C-101B-9397-08002B2CF9AE}" pid="6" name="MSIP_Label_3b2b1ce4-21a9-4248-b033-cca3097806e6_Name">
    <vt:lpwstr>General</vt:lpwstr>
  </property>
  <property fmtid="{D5CDD505-2E9C-101B-9397-08002B2CF9AE}" pid="7" name="MSIP_Label_3b2b1ce4-21a9-4248-b033-cca3097806e6_SiteId">
    <vt:lpwstr>1b790f3e-b07a-492f-b39e-50e72799bf68</vt:lpwstr>
  </property>
  <property fmtid="{D5CDD505-2E9C-101B-9397-08002B2CF9AE}" pid="8" name="MSIP_Label_3b2b1ce4-21a9-4248-b033-cca3097806e6_ActionId">
    <vt:lpwstr>82666233-2a30-4086-995a-3700e4a72576</vt:lpwstr>
  </property>
  <property fmtid="{D5CDD505-2E9C-101B-9397-08002B2CF9AE}" pid="9" name="MSIP_Label_3b2b1ce4-21a9-4248-b033-cca3097806e6_ContentBits">
    <vt:lpwstr>2</vt:lpwstr>
  </property>
</Properties>
</file>