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6.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7.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8.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9.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0.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720" r:id="rId4"/>
  </p:sldMasterIdLst>
  <p:notesMasterIdLst>
    <p:notesMasterId r:id="rId31"/>
  </p:notesMasterIdLst>
  <p:handoutMasterIdLst>
    <p:handoutMasterId r:id="rId32"/>
  </p:handoutMasterIdLst>
  <p:sldIdLst>
    <p:sldId id="257" r:id="rId5"/>
    <p:sldId id="261" r:id="rId6"/>
    <p:sldId id="286" r:id="rId7"/>
    <p:sldId id="287" r:id="rId8"/>
    <p:sldId id="290" r:id="rId9"/>
    <p:sldId id="289" r:id="rId10"/>
    <p:sldId id="258" r:id="rId11"/>
    <p:sldId id="259" r:id="rId12"/>
    <p:sldId id="288" r:id="rId13"/>
    <p:sldId id="295" r:id="rId14"/>
    <p:sldId id="296" r:id="rId15"/>
    <p:sldId id="297" r:id="rId16"/>
    <p:sldId id="291" r:id="rId17"/>
    <p:sldId id="298" r:id="rId18"/>
    <p:sldId id="292" r:id="rId19"/>
    <p:sldId id="299" r:id="rId20"/>
    <p:sldId id="293" r:id="rId21"/>
    <p:sldId id="300" r:id="rId22"/>
    <p:sldId id="294" r:id="rId23"/>
    <p:sldId id="302" r:id="rId24"/>
    <p:sldId id="301" r:id="rId25"/>
    <p:sldId id="303" r:id="rId26"/>
    <p:sldId id="304" r:id="rId27"/>
    <p:sldId id="278" r:id="rId28"/>
    <p:sldId id="283" r:id="rId29"/>
    <p:sldId id="285"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01" autoAdjust="0"/>
    <p:restoredTop sz="94660"/>
  </p:normalViewPr>
  <p:slideViewPr>
    <p:cSldViewPr snapToGrid="0">
      <p:cViewPr varScale="1">
        <p:scale>
          <a:sx n="110" d="100"/>
          <a:sy n="110" d="100"/>
        </p:scale>
        <p:origin x="516" y="10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70" d="100"/>
          <a:sy n="70" d="100"/>
        </p:scale>
        <p:origin x="3240" y="4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4.xml"/></Relationships>
</file>

<file path=ppt/diagrams/_rels/data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image" Target="../media/image7.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0ADD013-B9A3-482F-AA84-B0587550A752}" type="doc">
      <dgm:prSet loTypeId="urn:microsoft.com/office/officeart/2005/8/layout/vList5" loCatId="list" qsTypeId="urn:microsoft.com/office/officeart/2005/8/quickstyle/simple5" qsCatId="simple" csTypeId="urn:microsoft.com/office/officeart/2005/8/colors/accent1_2" csCatId="accent1" phldr="1"/>
      <dgm:spPr/>
      <dgm:t>
        <a:bodyPr/>
        <a:lstStyle/>
        <a:p>
          <a:endParaRPr lang="en-US"/>
        </a:p>
      </dgm:t>
    </dgm:pt>
    <dgm:pt modelId="{07A95DEA-B832-47E4-A536-7E9A63021215}">
      <dgm:prSet phldrT="[Text]"/>
      <dgm:spPr/>
      <dgm:t>
        <a:bodyPr/>
        <a:lstStyle/>
        <a:p>
          <a:r>
            <a:rPr lang="en-US" b="1" dirty="0" smtClean="0"/>
            <a:t>True/False ELD Pop Quiz</a:t>
          </a:r>
          <a:endParaRPr lang="en-US" b="1" dirty="0"/>
        </a:p>
      </dgm:t>
    </dgm:pt>
    <dgm:pt modelId="{F8BE9902-4831-48A4-BEC4-5211770B00C5}" type="parTrans" cxnId="{5360FAB9-166A-4DA3-926E-3140220C5613}">
      <dgm:prSet/>
      <dgm:spPr/>
      <dgm:t>
        <a:bodyPr/>
        <a:lstStyle/>
        <a:p>
          <a:endParaRPr lang="en-US"/>
        </a:p>
      </dgm:t>
    </dgm:pt>
    <dgm:pt modelId="{F1AEBDD1-C0BD-4762-B757-49BED766A37F}" type="sibTrans" cxnId="{5360FAB9-166A-4DA3-926E-3140220C5613}">
      <dgm:prSet/>
      <dgm:spPr/>
      <dgm:t>
        <a:bodyPr/>
        <a:lstStyle/>
        <a:p>
          <a:endParaRPr lang="en-US"/>
        </a:p>
      </dgm:t>
    </dgm:pt>
    <dgm:pt modelId="{B82F1FC1-1002-4DEE-8EB9-F6C17EC596B0}">
      <dgm:prSet phldrT="[Text]"/>
      <dgm:spPr/>
      <dgm:t>
        <a:bodyPr/>
        <a:lstStyle/>
        <a:p>
          <a:r>
            <a:rPr lang="en-US" b="1" dirty="0" smtClean="0"/>
            <a:t>Effects on Drivers</a:t>
          </a:r>
          <a:endParaRPr lang="en-US" b="1" dirty="0"/>
        </a:p>
      </dgm:t>
    </dgm:pt>
    <dgm:pt modelId="{48196B2E-5B91-4812-8DE2-0EFCDB8AB3C5}" type="parTrans" cxnId="{A8D53520-7D6D-4B6E-AD63-2B960A7A6010}">
      <dgm:prSet/>
      <dgm:spPr/>
      <dgm:t>
        <a:bodyPr/>
        <a:lstStyle/>
        <a:p>
          <a:endParaRPr lang="en-US"/>
        </a:p>
      </dgm:t>
    </dgm:pt>
    <dgm:pt modelId="{DB309EE9-8E8C-4842-B362-20575D2BC6DF}" type="sibTrans" cxnId="{A8D53520-7D6D-4B6E-AD63-2B960A7A6010}">
      <dgm:prSet/>
      <dgm:spPr/>
      <dgm:t>
        <a:bodyPr/>
        <a:lstStyle/>
        <a:p>
          <a:endParaRPr lang="en-US"/>
        </a:p>
      </dgm:t>
    </dgm:pt>
    <dgm:pt modelId="{66E617E0-7CF4-41EC-9509-B261E70E3E6A}">
      <dgm:prSet phldrT="[Text]"/>
      <dgm:spPr/>
      <dgm:t>
        <a:bodyPr/>
        <a:lstStyle/>
        <a:p>
          <a:r>
            <a:rPr lang="en-US" b="1" dirty="0" smtClean="0"/>
            <a:t>Closing thoughts</a:t>
          </a:r>
          <a:endParaRPr lang="en-US" b="1" dirty="0"/>
        </a:p>
      </dgm:t>
    </dgm:pt>
    <dgm:pt modelId="{B78310B3-45C3-473F-B2AE-3A259C01EEC5}" type="parTrans" cxnId="{9CE8E2D2-7FF5-411B-B6C8-17DBE084C50B}">
      <dgm:prSet/>
      <dgm:spPr/>
      <dgm:t>
        <a:bodyPr/>
        <a:lstStyle/>
        <a:p>
          <a:endParaRPr lang="en-US"/>
        </a:p>
      </dgm:t>
    </dgm:pt>
    <dgm:pt modelId="{5A939DA2-2125-404F-81C5-4AD29C415D0F}" type="sibTrans" cxnId="{9CE8E2D2-7FF5-411B-B6C8-17DBE084C50B}">
      <dgm:prSet/>
      <dgm:spPr/>
      <dgm:t>
        <a:bodyPr/>
        <a:lstStyle/>
        <a:p>
          <a:endParaRPr lang="en-US"/>
        </a:p>
      </dgm:t>
    </dgm:pt>
    <dgm:pt modelId="{12F9C780-EBC4-4C6D-8DFD-014B0ADC180F}">
      <dgm:prSet phldrT="[Text]"/>
      <dgm:spPr/>
      <dgm:t>
        <a:bodyPr/>
        <a:lstStyle/>
        <a:p>
          <a:r>
            <a:rPr lang="en-US" b="1" dirty="0" smtClean="0"/>
            <a:t>About ELD manufacturers and registration</a:t>
          </a:r>
          <a:endParaRPr lang="en-US" b="1" dirty="0"/>
        </a:p>
      </dgm:t>
    </dgm:pt>
    <dgm:pt modelId="{610DA642-3476-4367-806A-7E5AA982EE58}" type="parTrans" cxnId="{D7C274F8-991E-4092-8A7F-DD0B0EB14902}">
      <dgm:prSet/>
      <dgm:spPr/>
      <dgm:t>
        <a:bodyPr/>
        <a:lstStyle/>
        <a:p>
          <a:endParaRPr lang="en-US"/>
        </a:p>
      </dgm:t>
    </dgm:pt>
    <dgm:pt modelId="{488E07F6-E1BB-42FA-AB0C-1A2DA5FE3C50}" type="sibTrans" cxnId="{D7C274F8-991E-4092-8A7F-DD0B0EB14902}">
      <dgm:prSet/>
      <dgm:spPr/>
      <dgm:t>
        <a:bodyPr/>
        <a:lstStyle/>
        <a:p>
          <a:endParaRPr lang="en-US"/>
        </a:p>
      </dgm:t>
    </dgm:pt>
    <dgm:pt modelId="{418B108D-7033-49E2-87C2-EF62BEDA8966}">
      <dgm:prSet phldrT="[Text]"/>
      <dgm:spPr/>
      <dgm:t>
        <a:bodyPr/>
        <a:lstStyle/>
        <a:p>
          <a:r>
            <a:rPr lang="en-US" b="1" dirty="0" smtClean="0"/>
            <a:t>Effects on your organization</a:t>
          </a:r>
          <a:endParaRPr lang="en-US" b="1" dirty="0"/>
        </a:p>
      </dgm:t>
    </dgm:pt>
    <dgm:pt modelId="{BA63EA56-107E-4B4B-99DD-0FADE9A2DE8D}" type="parTrans" cxnId="{E967E71D-4D3D-4E47-94C9-9F98715F44F5}">
      <dgm:prSet/>
      <dgm:spPr/>
      <dgm:t>
        <a:bodyPr/>
        <a:lstStyle/>
        <a:p>
          <a:endParaRPr lang="en-US"/>
        </a:p>
      </dgm:t>
    </dgm:pt>
    <dgm:pt modelId="{80DDE618-676E-4869-9FD4-6C648E97D6FC}" type="sibTrans" cxnId="{E967E71D-4D3D-4E47-94C9-9F98715F44F5}">
      <dgm:prSet/>
      <dgm:spPr/>
      <dgm:t>
        <a:bodyPr/>
        <a:lstStyle/>
        <a:p>
          <a:endParaRPr lang="en-US"/>
        </a:p>
      </dgm:t>
    </dgm:pt>
    <dgm:pt modelId="{F62DC696-6163-48C9-A552-C9AA9AFCF6C5}" type="pres">
      <dgm:prSet presAssocID="{60ADD013-B9A3-482F-AA84-B0587550A752}" presName="Name0" presStyleCnt="0">
        <dgm:presLayoutVars>
          <dgm:dir/>
          <dgm:animLvl val="lvl"/>
          <dgm:resizeHandles val="exact"/>
        </dgm:presLayoutVars>
      </dgm:prSet>
      <dgm:spPr/>
      <dgm:t>
        <a:bodyPr/>
        <a:lstStyle/>
        <a:p>
          <a:endParaRPr lang="en-US"/>
        </a:p>
      </dgm:t>
    </dgm:pt>
    <dgm:pt modelId="{40C8373D-FE35-4298-9C0B-012F2819B3FF}" type="pres">
      <dgm:prSet presAssocID="{07A95DEA-B832-47E4-A536-7E9A63021215}" presName="linNode" presStyleCnt="0"/>
      <dgm:spPr/>
    </dgm:pt>
    <dgm:pt modelId="{29BD1EFB-9CB4-4CAC-BDDE-6F2237F6AE97}" type="pres">
      <dgm:prSet presAssocID="{07A95DEA-B832-47E4-A536-7E9A63021215}" presName="parentText" presStyleLbl="node1" presStyleIdx="0" presStyleCnt="2">
        <dgm:presLayoutVars>
          <dgm:chMax val="1"/>
          <dgm:bulletEnabled val="1"/>
        </dgm:presLayoutVars>
      </dgm:prSet>
      <dgm:spPr/>
      <dgm:t>
        <a:bodyPr/>
        <a:lstStyle/>
        <a:p>
          <a:endParaRPr lang="en-US"/>
        </a:p>
      </dgm:t>
    </dgm:pt>
    <dgm:pt modelId="{238A669A-4E74-4D05-949A-EF2F750A0AA4}" type="pres">
      <dgm:prSet presAssocID="{07A95DEA-B832-47E4-A536-7E9A63021215}" presName="descendantText" presStyleLbl="alignAccFollowNode1" presStyleIdx="0" presStyleCnt="2">
        <dgm:presLayoutVars>
          <dgm:bulletEnabled val="1"/>
        </dgm:presLayoutVars>
      </dgm:prSet>
      <dgm:spPr/>
      <dgm:t>
        <a:bodyPr/>
        <a:lstStyle/>
        <a:p>
          <a:endParaRPr lang="en-US"/>
        </a:p>
      </dgm:t>
    </dgm:pt>
    <dgm:pt modelId="{5BBD30FF-5CE9-44AD-A4F6-F2AF668064D4}" type="pres">
      <dgm:prSet presAssocID="{F1AEBDD1-C0BD-4762-B757-49BED766A37F}" presName="sp" presStyleCnt="0"/>
      <dgm:spPr/>
    </dgm:pt>
    <dgm:pt modelId="{132CBF04-6E34-4CF7-BE23-F957B8BB47D2}" type="pres">
      <dgm:prSet presAssocID="{66E617E0-7CF4-41EC-9509-B261E70E3E6A}" presName="linNode" presStyleCnt="0"/>
      <dgm:spPr/>
    </dgm:pt>
    <dgm:pt modelId="{8AC19F22-8D5D-4D63-9CD4-64F24397753B}" type="pres">
      <dgm:prSet presAssocID="{66E617E0-7CF4-41EC-9509-B261E70E3E6A}" presName="parentText" presStyleLbl="node1" presStyleIdx="1" presStyleCnt="2">
        <dgm:presLayoutVars>
          <dgm:chMax val="1"/>
          <dgm:bulletEnabled val="1"/>
        </dgm:presLayoutVars>
      </dgm:prSet>
      <dgm:spPr/>
      <dgm:t>
        <a:bodyPr/>
        <a:lstStyle/>
        <a:p>
          <a:endParaRPr lang="en-US"/>
        </a:p>
      </dgm:t>
    </dgm:pt>
    <dgm:pt modelId="{BC49D655-6E96-4698-ACBC-939B0BFA419A}" type="pres">
      <dgm:prSet presAssocID="{66E617E0-7CF4-41EC-9509-B261E70E3E6A}" presName="descendantText" presStyleLbl="alignAccFollowNode1" presStyleIdx="1" presStyleCnt="2">
        <dgm:presLayoutVars>
          <dgm:bulletEnabled val="1"/>
        </dgm:presLayoutVars>
      </dgm:prSet>
      <dgm:spPr/>
      <dgm:t>
        <a:bodyPr/>
        <a:lstStyle/>
        <a:p>
          <a:endParaRPr lang="en-US"/>
        </a:p>
      </dgm:t>
    </dgm:pt>
  </dgm:ptLst>
  <dgm:cxnLst>
    <dgm:cxn modelId="{83C5B84A-24BF-4284-A09B-E620F5BA697B}" type="presOf" srcId="{66E617E0-7CF4-41EC-9509-B261E70E3E6A}" destId="{8AC19F22-8D5D-4D63-9CD4-64F24397753B}" srcOrd="0" destOrd="0" presId="urn:microsoft.com/office/officeart/2005/8/layout/vList5"/>
    <dgm:cxn modelId="{D7C274F8-991E-4092-8A7F-DD0B0EB14902}" srcId="{66E617E0-7CF4-41EC-9509-B261E70E3E6A}" destId="{12F9C780-EBC4-4C6D-8DFD-014B0ADC180F}" srcOrd="0" destOrd="0" parTransId="{610DA642-3476-4367-806A-7E5AA982EE58}" sibTransId="{488E07F6-E1BB-42FA-AB0C-1A2DA5FE3C50}"/>
    <dgm:cxn modelId="{5360FAB9-166A-4DA3-926E-3140220C5613}" srcId="{60ADD013-B9A3-482F-AA84-B0587550A752}" destId="{07A95DEA-B832-47E4-A536-7E9A63021215}" srcOrd="0" destOrd="0" parTransId="{F8BE9902-4831-48A4-BEC4-5211770B00C5}" sibTransId="{F1AEBDD1-C0BD-4762-B757-49BED766A37F}"/>
    <dgm:cxn modelId="{A8D53520-7D6D-4B6E-AD63-2B960A7A6010}" srcId="{07A95DEA-B832-47E4-A536-7E9A63021215}" destId="{B82F1FC1-1002-4DEE-8EB9-F6C17EC596B0}" srcOrd="0" destOrd="0" parTransId="{48196B2E-5B91-4812-8DE2-0EFCDB8AB3C5}" sibTransId="{DB309EE9-8E8C-4842-B362-20575D2BC6DF}"/>
    <dgm:cxn modelId="{004772AB-EEC6-4D07-999B-9816B57A19FE}" type="presOf" srcId="{60ADD013-B9A3-482F-AA84-B0587550A752}" destId="{F62DC696-6163-48C9-A552-C9AA9AFCF6C5}" srcOrd="0" destOrd="0" presId="urn:microsoft.com/office/officeart/2005/8/layout/vList5"/>
    <dgm:cxn modelId="{E967E71D-4D3D-4E47-94C9-9F98715F44F5}" srcId="{07A95DEA-B832-47E4-A536-7E9A63021215}" destId="{418B108D-7033-49E2-87C2-EF62BEDA8966}" srcOrd="1" destOrd="0" parTransId="{BA63EA56-107E-4B4B-99DD-0FADE9A2DE8D}" sibTransId="{80DDE618-676E-4869-9FD4-6C648E97D6FC}"/>
    <dgm:cxn modelId="{AB1B26CB-51DC-432B-8D82-F5EC567193B8}" type="presOf" srcId="{B82F1FC1-1002-4DEE-8EB9-F6C17EC596B0}" destId="{238A669A-4E74-4D05-949A-EF2F750A0AA4}" srcOrd="0" destOrd="0" presId="urn:microsoft.com/office/officeart/2005/8/layout/vList5"/>
    <dgm:cxn modelId="{3BC6FF43-84B6-4722-8A29-B833DA73713A}" type="presOf" srcId="{07A95DEA-B832-47E4-A536-7E9A63021215}" destId="{29BD1EFB-9CB4-4CAC-BDDE-6F2237F6AE97}" srcOrd="0" destOrd="0" presId="urn:microsoft.com/office/officeart/2005/8/layout/vList5"/>
    <dgm:cxn modelId="{056CFD52-C41D-487B-BD1E-0A9FDC0905B1}" type="presOf" srcId="{12F9C780-EBC4-4C6D-8DFD-014B0ADC180F}" destId="{BC49D655-6E96-4698-ACBC-939B0BFA419A}" srcOrd="0" destOrd="0" presId="urn:microsoft.com/office/officeart/2005/8/layout/vList5"/>
    <dgm:cxn modelId="{700439C9-F275-41EA-8496-4C36AE4AE3B7}" type="presOf" srcId="{418B108D-7033-49E2-87C2-EF62BEDA8966}" destId="{238A669A-4E74-4D05-949A-EF2F750A0AA4}" srcOrd="0" destOrd="1" presId="urn:microsoft.com/office/officeart/2005/8/layout/vList5"/>
    <dgm:cxn modelId="{9CE8E2D2-7FF5-411B-B6C8-17DBE084C50B}" srcId="{60ADD013-B9A3-482F-AA84-B0587550A752}" destId="{66E617E0-7CF4-41EC-9509-B261E70E3E6A}" srcOrd="1" destOrd="0" parTransId="{B78310B3-45C3-473F-B2AE-3A259C01EEC5}" sibTransId="{5A939DA2-2125-404F-81C5-4AD29C415D0F}"/>
    <dgm:cxn modelId="{ECF92547-6B17-43E7-B9E9-D6E30EF331FE}" type="presParOf" srcId="{F62DC696-6163-48C9-A552-C9AA9AFCF6C5}" destId="{40C8373D-FE35-4298-9C0B-012F2819B3FF}" srcOrd="0" destOrd="0" presId="urn:microsoft.com/office/officeart/2005/8/layout/vList5"/>
    <dgm:cxn modelId="{4C5DCB85-A5B0-4BEA-B796-6DAEF8C7C051}" type="presParOf" srcId="{40C8373D-FE35-4298-9C0B-012F2819B3FF}" destId="{29BD1EFB-9CB4-4CAC-BDDE-6F2237F6AE97}" srcOrd="0" destOrd="0" presId="urn:microsoft.com/office/officeart/2005/8/layout/vList5"/>
    <dgm:cxn modelId="{A546FE31-A658-4AA6-A1CB-53E8324ECF9A}" type="presParOf" srcId="{40C8373D-FE35-4298-9C0B-012F2819B3FF}" destId="{238A669A-4E74-4D05-949A-EF2F750A0AA4}" srcOrd="1" destOrd="0" presId="urn:microsoft.com/office/officeart/2005/8/layout/vList5"/>
    <dgm:cxn modelId="{64285508-BC64-47E8-9289-025FB167A17D}" type="presParOf" srcId="{F62DC696-6163-48C9-A552-C9AA9AFCF6C5}" destId="{5BBD30FF-5CE9-44AD-A4F6-F2AF668064D4}" srcOrd="1" destOrd="0" presId="urn:microsoft.com/office/officeart/2005/8/layout/vList5"/>
    <dgm:cxn modelId="{540365D8-8AA4-45CD-91B7-26B4D2C3A8E7}" type="presParOf" srcId="{F62DC696-6163-48C9-A552-C9AA9AFCF6C5}" destId="{132CBF04-6E34-4CF7-BE23-F957B8BB47D2}" srcOrd="2" destOrd="0" presId="urn:microsoft.com/office/officeart/2005/8/layout/vList5"/>
    <dgm:cxn modelId="{500BE92B-D20C-49CD-A12E-14A9A93EC338}" type="presParOf" srcId="{132CBF04-6E34-4CF7-BE23-F957B8BB47D2}" destId="{8AC19F22-8D5D-4D63-9CD4-64F24397753B}" srcOrd="0" destOrd="0" presId="urn:microsoft.com/office/officeart/2005/8/layout/vList5"/>
    <dgm:cxn modelId="{5FB2BFD0-F827-4B55-A1FB-22D05EBA9E20}" type="presParOf" srcId="{132CBF04-6E34-4CF7-BE23-F957B8BB47D2}" destId="{BC49D655-6E96-4698-ACBC-939B0BFA419A}"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113AA62-A347-4C4B-8C5A-9E46A7CA407D}" type="doc">
      <dgm:prSet loTypeId="urn:microsoft.com/office/officeart/2011/layout/TabList" loCatId="list" qsTypeId="urn:microsoft.com/office/officeart/2005/8/quickstyle/simple1" qsCatId="simple" csTypeId="urn:microsoft.com/office/officeart/2005/8/colors/accent1_2" csCatId="accent1" phldr="1"/>
      <dgm:spPr/>
      <dgm:t>
        <a:bodyPr/>
        <a:lstStyle/>
        <a:p>
          <a:endParaRPr lang="en-US"/>
        </a:p>
      </dgm:t>
    </dgm:pt>
    <dgm:pt modelId="{AB581E8C-4A5D-4507-B637-918142C84FBA}">
      <dgm:prSet phldrT="[Text]"/>
      <dgm:spPr/>
      <dgm:t>
        <a:bodyPr/>
        <a:lstStyle/>
        <a:p>
          <a:r>
            <a:rPr lang="en-US" b="1" dirty="0" smtClean="0"/>
            <a:t>Effects on Safety Managers</a:t>
          </a:r>
          <a:endParaRPr lang="en-US" b="1" dirty="0"/>
        </a:p>
      </dgm:t>
    </dgm:pt>
    <dgm:pt modelId="{44C8D0AF-9195-4A10-847C-ECC3D3E709F3}" type="parTrans" cxnId="{7F7B83E9-D24F-4CD3-A2DA-6065BA1A1BEB}">
      <dgm:prSet/>
      <dgm:spPr/>
      <dgm:t>
        <a:bodyPr/>
        <a:lstStyle/>
        <a:p>
          <a:endParaRPr lang="en-US"/>
        </a:p>
      </dgm:t>
    </dgm:pt>
    <dgm:pt modelId="{F1CAC3B4-4E36-4BCE-9595-4E99D306D5BB}" type="sibTrans" cxnId="{7F7B83E9-D24F-4CD3-A2DA-6065BA1A1BEB}">
      <dgm:prSet/>
      <dgm:spPr/>
      <dgm:t>
        <a:bodyPr/>
        <a:lstStyle/>
        <a:p>
          <a:endParaRPr lang="en-US"/>
        </a:p>
      </dgm:t>
    </dgm:pt>
    <dgm:pt modelId="{2F145E27-8141-4756-9BCD-3A1EAAEF24CB}">
      <dgm:prSet phldrT="[Text]"/>
      <dgm:spPr/>
      <dgm:t>
        <a:bodyPr/>
        <a:lstStyle/>
        <a:p>
          <a:r>
            <a:rPr lang="en-US" i="1" dirty="0" smtClean="0"/>
            <a:t>Logs will eventually take less time to review, but should be looked at from the point of view of an external audit.</a:t>
          </a:r>
          <a:endParaRPr lang="en-US" i="1" dirty="0"/>
        </a:p>
      </dgm:t>
    </dgm:pt>
    <dgm:pt modelId="{62314501-061E-4E24-BE43-85542C9AC334}" type="parTrans" cxnId="{278E0406-1033-4B74-9C11-9B47EC5694D1}">
      <dgm:prSet/>
      <dgm:spPr/>
      <dgm:t>
        <a:bodyPr/>
        <a:lstStyle/>
        <a:p>
          <a:endParaRPr lang="en-US"/>
        </a:p>
      </dgm:t>
    </dgm:pt>
    <dgm:pt modelId="{53FDFE44-E5C2-438D-92AB-6D4AE3960BEC}" type="sibTrans" cxnId="{278E0406-1033-4B74-9C11-9B47EC5694D1}">
      <dgm:prSet/>
      <dgm:spPr/>
      <dgm:t>
        <a:bodyPr/>
        <a:lstStyle/>
        <a:p>
          <a:endParaRPr lang="en-US"/>
        </a:p>
      </dgm:t>
    </dgm:pt>
    <dgm:pt modelId="{FD51A8D4-76BF-4540-B2B4-AE377883B256}">
      <dgm:prSet phldrT="[Text]"/>
      <dgm:spPr/>
      <dgm:t>
        <a:bodyPr/>
        <a:lstStyle/>
        <a:p>
          <a:r>
            <a:rPr lang="en-US" dirty="0" smtClean="0"/>
            <a:t>Can I explain this action to a regulating authority?</a:t>
          </a:r>
          <a:endParaRPr lang="en-US" dirty="0"/>
        </a:p>
      </dgm:t>
    </dgm:pt>
    <dgm:pt modelId="{2E81AD3C-FD7E-4479-894D-E929CA98E86D}" type="parTrans" cxnId="{3ECAEF3A-C119-4AA5-8EC1-8D06F22C9387}">
      <dgm:prSet/>
      <dgm:spPr/>
      <dgm:t>
        <a:bodyPr/>
        <a:lstStyle/>
        <a:p>
          <a:endParaRPr lang="en-US"/>
        </a:p>
      </dgm:t>
    </dgm:pt>
    <dgm:pt modelId="{542D12AB-F56D-458C-AD9D-5083199702A6}" type="sibTrans" cxnId="{3ECAEF3A-C119-4AA5-8EC1-8D06F22C9387}">
      <dgm:prSet/>
      <dgm:spPr/>
      <dgm:t>
        <a:bodyPr/>
        <a:lstStyle/>
        <a:p>
          <a:endParaRPr lang="en-US"/>
        </a:p>
      </dgm:t>
    </dgm:pt>
    <dgm:pt modelId="{006E1612-FC1A-45AC-B90C-E225B593B678}">
      <dgm:prSet/>
      <dgm:spPr/>
      <dgm:t>
        <a:bodyPr/>
        <a:lstStyle/>
        <a:p>
          <a:r>
            <a:rPr lang="en-US" smtClean="0"/>
            <a:t>Can I justify the edit made to a driver’s log as a plausible, legal one?  </a:t>
          </a:r>
          <a:endParaRPr lang="en-US" dirty="0" smtClean="0"/>
        </a:p>
      </dgm:t>
    </dgm:pt>
    <dgm:pt modelId="{D7CF2CBB-7BF9-4A0D-A31F-5C8731811E0B}" type="parTrans" cxnId="{755146D1-ED5A-47A3-8CF2-56506306BC14}">
      <dgm:prSet/>
      <dgm:spPr/>
      <dgm:t>
        <a:bodyPr/>
        <a:lstStyle/>
        <a:p>
          <a:endParaRPr lang="en-US"/>
        </a:p>
      </dgm:t>
    </dgm:pt>
    <dgm:pt modelId="{9B19C98B-5AC5-4C08-914F-D817B4AFD32D}" type="sibTrans" cxnId="{755146D1-ED5A-47A3-8CF2-56506306BC14}">
      <dgm:prSet/>
      <dgm:spPr/>
      <dgm:t>
        <a:bodyPr/>
        <a:lstStyle/>
        <a:p>
          <a:endParaRPr lang="en-US"/>
        </a:p>
      </dgm:t>
    </dgm:pt>
    <dgm:pt modelId="{C45C64AA-93FF-48B7-A017-FA19E93EEB5E}">
      <dgm:prSet/>
      <dgm:spPr/>
      <dgm:t>
        <a:bodyPr/>
        <a:lstStyle/>
        <a:p>
          <a:r>
            <a:rPr lang="en-US" dirty="0" smtClean="0"/>
            <a:t>Can the edit I proposed be interpreted as ‘log falsification?’</a:t>
          </a:r>
        </a:p>
      </dgm:t>
    </dgm:pt>
    <dgm:pt modelId="{5912143D-AAC4-4CB1-8365-119653125AB0}" type="parTrans" cxnId="{AFE33CB6-591A-42A3-81ED-13B69B085B3F}">
      <dgm:prSet/>
      <dgm:spPr/>
      <dgm:t>
        <a:bodyPr/>
        <a:lstStyle/>
        <a:p>
          <a:endParaRPr lang="en-US"/>
        </a:p>
      </dgm:t>
    </dgm:pt>
    <dgm:pt modelId="{5536DB43-E937-4339-80B6-714DD4794163}" type="sibTrans" cxnId="{AFE33CB6-591A-42A3-81ED-13B69B085B3F}">
      <dgm:prSet/>
      <dgm:spPr/>
      <dgm:t>
        <a:bodyPr/>
        <a:lstStyle/>
        <a:p>
          <a:endParaRPr lang="en-US"/>
        </a:p>
      </dgm:t>
    </dgm:pt>
    <dgm:pt modelId="{01D75BE6-9050-47DC-A707-D5E4705CA066}">
      <dgm:prSet/>
      <dgm:spPr/>
      <dgm:t>
        <a:bodyPr/>
        <a:lstStyle/>
        <a:p>
          <a:r>
            <a:rPr lang="en-US" smtClean="0"/>
            <a:t>Can I prove that I took corrective action when I found a problem?</a:t>
          </a:r>
          <a:endParaRPr lang="en-US" dirty="0" smtClean="0"/>
        </a:p>
      </dgm:t>
    </dgm:pt>
    <dgm:pt modelId="{D8D02B68-889E-4B02-9EB6-E2C82F032C68}" type="parTrans" cxnId="{46D98428-6146-4747-A595-0B6CCFAE98FA}">
      <dgm:prSet/>
      <dgm:spPr/>
      <dgm:t>
        <a:bodyPr/>
        <a:lstStyle/>
        <a:p>
          <a:endParaRPr lang="en-US"/>
        </a:p>
      </dgm:t>
    </dgm:pt>
    <dgm:pt modelId="{F3F7427A-B217-41FA-AA8F-3AEABB04E91C}" type="sibTrans" cxnId="{46D98428-6146-4747-A595-0B6CCFAE98FA}">
      <dgm:prSet/>
      <dgm:spPr/>
      <dgm:t>
        <a:bodyPr/>
        <a:lstStyle/>
        <a:p>
          <a:endParaRPr lang="en-US"/>
        </a:p>
      </dgm:t>
    </dgm:pt>
    <dgm:pt modelId="{A69A5E56-7DC2-49D8-8A05-2DE5039FC6DE}">
      <dgm:prSet/>
      <dgm:spPr/>
      <dgm:t>
        <a:bodyPr/>
        <a:lstStyle/>
        <a:p>
          <a:r>
            <a:rPr lang="en-US" dirty="0" smtClean="0"/>
            <a:t>Can I show that I am using the data I receive from ELDs or Fleet Management System to take meaningful action?</a:t>
          </a:r>
        </a:p>
      </dgm:t>
    </dgm:pt>
    <dgm:pt modelId="{F73381AF-B5F9-4996-B514-8086DD292CDC}" type="parTrans" cxnId="{9F64E5FA-B06B-4EE9-8D8D-0770BEDDC961}">
      <dgm:prSet/>
      <dgm:spPr/>
      <dgm:t>
        <a:bodyPr/>
        <a:lstStyle/>
        <a:p>
          <a:endParaRPr lang="en-US"/>
        </a:p>
      </dgm:t>
    </dgm:pt>
    <dgm:pt modelId="{9A31A3F1-FF7C-4E32-819E-A528F4C6EC1D}" type="sibTrans" cxnId="{9F64E5FA-B06B-4EE9-8D8D-0770BEDDC961}">
      <dgm:prSet/>
      <dgm:spPr/>
      <dgm:t>
        <a:bodyPr/>
        <a:lstStyle/>
        <a:p>
          <a:endParaRPr lang="en-US"/>
        </a:p>
      </dgm:t>
    </dgm:pt>
    <dgm:pt modelId="{1E0EB52D-43C7-4745-834D-186141327791}">
      <dgm:prSet/>
      <dgm:spPr/>
      <dgm:t>
        <a:bodyPr/>
        <a:lstStyle/>
        <a:p>
          <a:r>
            <a:rPr lang="en-US" dirty="0" smtClean="0"/>
            <a:t>Did I take immediate action when I was advised of an ELD malfunction?</a:t>
          </a:r>
        </a:p>
      </dgm:t>
    </dgm:pt>
    <dgm:pt modelId="{EFEAAB3D-9D3D-4598-8C8A-F900759DD775}" type="parTrans" cxnId="{6B6EAEEF-AC23-4686-BE73-AEA3993A23F3}">
      <dgm:prSet/>
      <dgm:spPr/>
      <dgm:t>
        <a:bodyPr/>
        <a:lstStyle/>
        <a:p>
          <a:endParaRPr lang="en-US"/>
        </a:p>
      </dgm:t>
    </dgm:pt>
    <dgm:pt modelId="{F0C9CF04-4E95-4CC0-B16F-5FA2B43BE283}" type="sibTrans" cxnId="{6B6EAEEF-AC23-4686-BE73-AEA3993A23F3}">
      <dgm:prSet/>
      <dgm:spPr/>
      <dgm:t>
        <a:bodyPr/>
        <a:lstStyle/>
        <a:p>
          <a:endParaRPr lang="en-US"/>
        </a:p>
      </dgm:t>
    </dgm:pt>
    <dgm:pt modelId="{87EABE5D-3188-4EB4-AED2-DE8FD1F24E32}">
      <dgm:prSet phldrT="[Text]"/>
      <dgm:spPr/>
      <dgm:t>
        <a:bodyPr/>
        <a:lstStyle/>
        <a:p>
          <a:r>
            <a:rPr lang="en-US" dirty="0" smtClean="0"/>
            <a:t>Have I assigned all ‘unassigned driving’ to a driver – or explained why an unassigned driving event is not attributable to a driver?</a:t>
          </a:r>
          <a:endParaRPr lang="en-US" dirty="0"/>
        </a:p>
      </dgm:t>
    </dgm:pt>
    <dgm:pt modelId="{FF6D3E97-9BCA-40F9-B5FF-480C25A9E7AD}" type="parTrans" cxnId="{12CBACEB-98A3-4EA7-B52E-5443E2A8B450}">
      <dgm:prSet/>
      <dgm:spPr/>
      <dgm:t>
        <a:bodyPr/>
        <a:lstStyle/>
        <a:p>
          <a:endParaRPr lang="en-US"/>
        </a:p>
      </dgm:t>
    </dgm:pt>
    <dgm:pt modelId="{62C8EE92-1B82-409B-BD02-C5BCD58DB5F7}" type="sibTrans" cxnId="{12CBACEB-98A3-4EA7-B52E-5443E2A8B450}">
      <dgm:prSet/>
      <dgm:spPr/>
      <dgm:t>
        <a:bodyPr/>
        <a:lstStyle/>
        <a:p>
          <a:endParaRPr lang="en-US"/>
        </a:p>
      </dgm:t>
    </dgm:pt>
    <dgm:pt modelId="{63AB1365-F8A4-4F90-AEC4-D11E04F6F1C5}" type="pres">
      <dgm:prSet presAssocID="{0113AA62-A347-4C4B-8C5A-9E46A7CA407D}" presName="Name0" presStyleCnt="0">
        <dgm:presLayoutVars>
          <dgm:chMax/>
          <dgm:chPref val="3"/>
          <dgm:dir/>
          <dgm:animOne val="branch"/>
          <dgm:animLvl val="lvl"/>
        </dgm:presLayoutVars>
      </dgm:prSet>
      <dgm:spPr/>
      <dgm:t>
        <a:bodyPr/>
        <a:lstStyle/>
        <a:p>
          <a:endParaRPr lang="en-US"/>
        </a:p>
      </dgm:t>
    </dgm:pt>
    <dgm:pt modelId="{B1613E9D-124C-431F-858E-36E40576DB53}" type="pres">
      <dgm:prSet presAssocID="{AB581E8C-4A5D-4507-B637-918142C84FBA}" presName="composite" presStyleCnt="0"/>
      <dgm:spPr/>
    </dgm:pt>
    <dgm:pt modelId="{A01733B4-17B9-420F-ACD2-D4EA3D1292FD}" type="pres">
      <dgm:prSet presAssocID="{AB581E8C-4A5D-4507-B637-918142C84FBA}" presName="FirstChild" presStyleLbl="revTx" presStyleIdx="0" presStyleCnt="2">
        <dgm:presLayoutVars>
          <dgm:chMax val="0"/>
          <dgm:chPref val="0"/>
          <dgm:bulletEnabled val="1"/>
        </dgm:presLayoutVars>
      </dgm:prSet>
      <dgm:spPr/>
      <dgm:t>
        <a:bodyPr/>
        <a:lstStyle/>
        <a:p>
          <a:endParaRPr lang="en-US"/>
        </a:p>
      </dgm:t>
    </dgm:pt>
    <dgm:pt modelId="{3F1C3EAE-0C2B-4200-B4D5-750CD94C4E1C}" type="pres">
      <dgm:prSet presAssocID="{AB581E8C-4A5D-4507-B637-918142C84FBA}" presName="Parent" presStyleLbl="alignNode1" presStyleIdx="0" presStyleCnt="1">
        <dgm:presLayoutVars>
          <dgm:chMax val="3"/>
          <dgm:chPref val="3"/>
          <dgm:bulletEnabled val="1"/>
        </dgm:presLayoutVars>
      </dgm:prSet>
      <dgm:spPr/>
      <dgm:t>
        <a:bodyPr/>
        <a:lstStyle/>
        <a:p>
          <a:endParaRPr lang="en-US"/>
        </a:p>
      </dgm:t>
    </dgm:pt>
    <dgm:pt modelId="{66B2970A-23F1-4525-8652-2129A2ADBF93}" type="pres">
      <dgm:prSet presAssocID="{AB581E8C-4A5D-4507-B637-918142C84FBA}" presName="Accent" presStyleLbl="parChTrans1D1" presStyleIdx="0" presStyleCnt="1"/>
      <dgm:spPr/>
    </dgm:pt>
    <dgm:pt modelId="{830669FA-F1DB-4737-9CA7-908A2B4AF075}" type="pres">
      <dgm:prSet presAssocID="{AB581E8C-4A5D-4507-B637-918142C84FBA}" presName="Child" presStyleLbl="revTx" presStyleIdx="1" presStyleCnt="2">
        <dgm:presLayoutVars>
          <dgm:chMax val="0"/>
          <dgm:chPref val="0"/>
          <dgm:bulletEnabled val="1"/>
        </dgm:presLayoutVars>
      </dgm:prSet>
      <dgm:spPr/>
      <dgm:t>
        <a:bodyPr/>
        <a:lstStyle/>
        <a:p>
          <a:endParaRPr lang="en-US"/>
        </a:p>
      </dgm:t>
    </dgm:pt>
  </dgm:ptLst>
  <dgm:cxnLst>
    <dgm:cxn modelId="{AFE33CB6-591A-42A3-81ED-13B69B085B3F}" srcId="{AB581E8C-4A5D-4507-B637-918142C84FBA}" destId="{C45C64AA-93FF-48B7-A017-FA19E93EEB5E}" srcOrd="4" destOrd="0" parTransId="{5912143D-AAC4-4CB1-8365-119653125AB0}" sibTransId="{5536DB43-E937-4339-80B6-714DD4794163}"/>
    <dgm:cxn modelId="{12CBACEB-98A3-4EA7-B52E-5443E2A8B450}" srcId="{AB581E8C-4A5D-4507-B637-918142C84FBA}" destId="{87EABE5D-3188-4EB4-AED2-DE8FD1F24E32}" srcOrd="1" destOrd="0" parTransId="{FF6D3E97-9BCA-40F9-B5FF-480C25A9E7AD}" sibTransId="{62C8EE92-1B82-409B-BD02-C5BCD58DB5F7}"/>
    <dgm:cxn modelId="{7F7B83E9-D24F-4CD3-A2DA-6065BA1A1BEB}" srcId="{0113AA62-A347-4C4B-8C5A-9E46A7CA407D}" destId="{AB581E8C-4A5D-4507-B637-918142C84FBA}" srcOrd="0" destOrd="0" parTransId="{44C8D0AF-9195-4A10-847C-ECC3D3E709F3}" sibTransId="{F1CAC3B4-4E36-4BCE-9595-4E99D306D5BB}"/>
    <dgm:cxn modelId="{8D79E3F4-4E6D-4872-BB80-B48AEF5309C1}" type="presOf" srcId="{A69A5E56-7DC2-49D8-8A05-2DE5039FC6DE}" destId="{830669FA-F1DB-4737-9CA7-908A2B4AF075}" srcOrd="0" destOrd="5" presId="urn:microsoft.com/office/officeart/2011/layout/TabList"/>
    <dgm:cxn modelId="{C0D0D265-5DC7-43DA-A1EE-847930920E41}" type="presOf" srcId="{1E0EB52D-43C7-4745-834D-186141327791}" destId="{830669FA-F1DB-4737-9CA7-908A2B4AF075}" srcOrd="0" destOrd="6" presId="urn:microsoft.com/office/officeart/2011/layout/TabList"/>
    <dgm:cxn modelId="{94B1069C-5FDC-4B6E-B077-F2673EC1D030}" type="presOf" srcId="{01D75BE6-9050-47DC-A707-D5E4705CA066}" destId="{830669FA-F1DB-4737-9CA7-908A2B4AF075}" srcOrd="0" destOrd="4" presId="urn:microsoft.com/office/officeart/2011/layout/TabList"/>
    <dgm:cxn modelId="{E560445B-A4AD-4E14-B8E6-60AC03CF3B6E}" type="presOf" srcId="{AB581E8C-4A5D-4507-B637-918142C84FBA}" destId="{3F1C3EAE-0C2B-4200-B4D5-750CD94C4E1C}" srcOrd="0" destOrd="0" presId="urn:microsoft.com/office/officeart/2011/layout/TabList"/>
    <dgm:cxn modelId="{755146D1-ED5A-47A3-8CF2-56506306BC14}" srcId="{AB581E8C-4A5D-4507-B637-918142C84FBA}" destId="{006E1612-FC1A-45AC-B90C-E225B593B678}" srcOrd="3" destOrd="0" parTransId="{D7CF2CBB-7BF9-4A0D-A31F-5C8731811E0B}" sibTransId="{9B19C98B-5AC5-4C08-914F-D817B4AFD32D}"/>
    <dgm:cxn modelId="{2E832C51-00F7-4AFF-BF26-E07DEDE852E1}" type="presOf" srcId="{87EABE5D-3188-4EB4-AED2-DE8FD1F24E32}" destId="{830669FA-F1DB-4737-9CA7-908A2B4AF075}" srcOrd="0" destOrd="0" presId="urn:microsoft.com/office/officeart/2011/layout/TabList"/>
    <dgm:cxn modelId="{3ECAEF3A-C119-4AA5-8EC1-8D06F22C9387}" srcId="{AB581E8C-4A5D-4507-B637-918142C84FBA}" destId="{FD51A8D4-76BF-4540-B2B4-AE377883B256}" srcOrd="2" destOrd="0" parTransId="{2E81AD3C-FD7E-4479-894D-E929CA98E86D}" sibTransId="{542D12AB-F56D-458C-AD9D-5083199702A6}"/>
    <dgm:cxn modelId="{D18AD194-E861-493E-BE83-322B3713C575}" type="presOf" srcId="{FD51A8D4-76BF-4540-B2B4-AE377883B256}" destId="{830669FA-F1DB-4737-9CA7-908A2B4AF075}" srcOrd="0" destOrd="1" presId="urn:microsoft.com/office/officeart/2011/layout/TabList"/>
    <dgm:cxn modelId="{C6049B66-B999-4757-B616-83C8076518A3}" type="presOf" srcId="{C45C64AA-93FF-48B7-A017-FA19E93EEB5E}" destId="{830669FA-F1DB-4737-9CA7-908A2B4AF075}" srcOrd="0" destOrd="3" presId="urn:microsoft.com/office/officeart/2011/layout/TabList"/>
    <dgm:cxn modelId="{6F30F437-EAC0-454B-B32D-8FDC77FD0C56}" type="presOf" srcId="{0113AA62-A347-4C4B-8C5A-9E46A7CA407D}" destId="{63AB1365-F8A4-4F90-AEC4-D11E04F6F1C5}" srcOrd="0" destOrd="0" presId="urn:microsoft.com/office/officeart/2011/layout/TabList"/>
    <dgm:cxn modelId="{6B6EAEEF-AC23-4686-BE73-AEA3993A23F3}" srcId="{AB581E8C-4A5D-4507-B637-918142C84FBA}" destId="{1E0EB52D-43C7-4745-834D-186141327791}" srcOrd="7" destOrd="0" parTransId="{EFEAAB3D-9D3D-4598-8C8A-F900759DD775}" sibTransId="{F0C9CF04-4E95-4CC0-B16F-5FA2B43BE283}"/>
    <dgm:cxn modelId="{0390F918-C46D-45DF-8834-F86317ACFEC7}" type="presOf" srcId="{2F145E27-8141-4756-9BCD-3A1EAAEF24CB}" destId="{A01733B4-17B9-420F-ACD2-D4EA3D1292FD}" srcOrd="0" destOrd="0" presId="urn:microsoft.com/office/officeart/2011/layout/TabList"/>
    <dgm:cxn modelId="{C8863F6B-3E8E-4C80-A2A9-31270F2701AE}" type="presOf" srcId="{006E1612-FC1A-45AC-B90C-E225B593B678}" destId="{830669FA-F1DB-4737-9CA7-908A2B4AF075}" srcOrd="0" destOrd="2" presId="urn:microsoft.com/office/officeart/2011/layout/TabList"/>
    <dgm:cxn modelId="{9F64E5FA-B06B-4EE9-8D8D-0770BEDDC961}" srcId="{AB581E8C-4A5D-4507-B637-918142C84FBA}" destId="{A69A5E56-7DC2-49D8-8A05-2DE5039FC6DE}" srcOrd="6" destOrd="0" parTransId="{F73381AF-B5F9-4996-B514-8086DD292CDC}" sibTransId="{9A31A3F1-FF7C-4E32-819E-A528F4C6EC1D}"/>
    <dgm:cxn modelId="{278E0406-1033-4B74-9C11-9B47EC5694D1}" srcId="{AB581E8C-4A5D-4507-B637-918142C84FBA}" destId="{2F145E27-8141-4756-9BCD-3A1EAAEF24CB}" srcOrd="0" destOrd="0" parTransId="{62314501-061E-4E24-BE43-85542C9AC334}" sibTransId="{53FDFE44-E5C2-438D-92AB-6D4AE3960BEC}"/>
    <dgm:cxn modelId="{46D98428-6146-4747-A595-0B6CCFAE98FA}" srcId="{AB581E8C-4A5D-4507-B637-918142C84FBA}" destId="{01D75BE6-9050-47DC-A707-D5E4705CA066}" srcOrd="5" destOrd="0" parTransId="{D8D02B68-889E-4B02-9EB6-E2C82F032C68}" sibTransId="{F3F7427A-B217-41FA-AA8F-3AEABB04E91C}"/>
    <dgm:cxn modelId="{FE3C9727-ABEA-4D67-947A-16033CB6EDC9}" type="presParOf" srcId="{63AB1365-F8A4-4F90-AEC4-D11E04F6F1C5}" destId="{B1613E9D-124C-431F-858E-36E40576DB53}" srcOrd="0" destOrd="0" presId="urn:microsoft.com/office/officeart/2011/layout/TabList"/>
    <dgm:cxn modelId="{2C8E04D0-955D-43CF-BBEE-1CDAB98DAC5F}" type="presParOf" srcId="{B1613E9D-124C-431F-858E-36E40576DB53}" destId="{A01733B4-17B9-420F-ACD2-D4EA3D1292FD}" srcOrd="0" destOrd="0" presId="urn:microsoft.com/office/officeart/2011/layout/TabList"/>
    <dgm:cxn modelId="{C8D59491-F9E4-482C-8448-32272C27F9AC}" type="presParOf" srcId="{B1613E9D-124C-431F-858E-36E40576DB53}" destId="{3F1C3EAE-0C2B-4200-B4D5-750CD94C4E1C}" srcOrd="1" destOrd="0" presId="urn:microsoft.com/office/officeart/2011/layout/TabList"/>
    <dgm:cxn modelId="{4C9D2AF6-F503-4AE4-ADAC-C65C44FAA20F}" type="presParOf" srcId="{B1613E9D-124C-431F-858E-36E40576DB53}" destId="{66B2970A-23F1-4525-8652-2129A2ADBF93}" srcOrd="2" destOrd="0" presId="urn:microsoft.com/office/officeart/2011/layout/TabList"/>
    <dgm:cxn modelId="{1B3710A7-BBD9-470B-BB33-647AB5FF67EA}" type="presParOf" srcId="{63AB1365-F8A4-4F90-AEC4-D11E04F6F1C5}" destId="{830669FA-F1DB-4737-9CA7-908A2B4AF075}" srcOrd="1" destOrd="0" presId="urn:microsoft.com/office/officeart/2011/layout/Tab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D173717-5BFA-45F8-971B-F9A9A68281CD}" type="doc">
      <dgm:prSet loTypeId="urn:microsoft.com/office/officeart/2005/8/layout/vList2" loCatId="list" qsTypeId="urn:microsoft.com/office/officeart/2005/8/quickstyle/simple5" qsCatId="simple" csTypeId="urn:microsoft.com/office/officeart/2005/8/colors/accent1_2" csCatId="accent1" phldr="1"/>
      <dgm:spPr/>
      <dgm:t>
        <a:bodyPr/>
        <a:lstStyle/>
        <a:p>
          <a:endParaRPr lang="en-US"/>
        </a:p>
      </dgm:t>
    </dgm:pt>
    <dgm:pt modelId="{47AAC5D9-B5FD-41BA-838C-D4AEDFCDD688}">
      <dgm:prSet phldrT="[Text]"/>
      <dgm:spPr/>
      <dgm:t>
        <a:bodyPr/>
        <a:lstStyle/>
        <a:p>
          <a:r>
            <a:rPr lang="en-US" b="1" dirty="0" smtClean="0"/>
            <a:t>Telematics Transfer</a:t>
          </a:r>
          <a:endParaRPr lang="en-US" b="1" dirty="0"/>
        </a:p>
      </dgm:t>
    </dgm:pt>
    <dgm:pt modelId="{526A141D-9372-4E6C-905D-742E2E186E14}" type="parTrans" cxnId="{7F0973A9-368F-47DB-8A3F-3C82FD5EB680}">
      <dgm:prSet/>
      <dgm:spPr/>
      <dgm:t>
        <a:bodyPr/>
        <a:lstStyle/>
        <a:p>
          <a:endParaRPr lang="en-US"/>
        </a:p>
      </dgm:t>
    </dgm:pt>
    <dgm:pt modelId="{DFE7997C-1AEF-4294-8EA9-2E0E514CCB1F}" type="sibTrans" cxnId="{7F0973A9-368F-47DB-8A3F-3C82FD5EB680}">
      <dgm:prSet/>
      <dgm:spPr/>
      <dgm:t>
        <a:bodyPr/>
        <a:lstStyle/>
        <a:p>
          <a:endParaRPr lang="en-US"/>
        </a:p>
      </dgm:t>
    </dgm:pt>
    <dgm:pt modelId="{C4DF2159-E1CA-463E-A3BB-7BE8730E7FD9}">
      <dgm:prSet phldrT="[Text]"/>
      <dgm:spPr/>
      <dgm:t>
        <a:bodyPr/>
        <a:lstStyle/>
        <a:p>
          <a:r>
            <a:rPr lang="en-US" b="1" dirty="0" smtClean="0"/>
            <a:t>Email &amp; Web Services</a:t>
          </a:r>
          <a:endParaRPr lang="en-US" b="1" dirty="0"/>
        </a:p>
      </dgm:t>
    </dgm:pt>
    <dgm:pt modelId="{BBB0EF16-04A3-400E-8644-F8A58844F03B}" type="parTrans" cxnId="{5B224E69-8A67-4E21-8CE5-ACD1103CE6DA}">
      <dgm:prSet/>
      <dgm:spPr/>
      <dgm:t>
        <a:bodyPr/>
        <a:lstStyle/>
        <a:p>
          <a:endParaRPr lang="en-US"/>
        </a:p>
      </dgm:t>
    </dgm:pt>
    <dgm:pt modelId="{A2C6BC38-D2AA-4EAA-B0EB-D2A98F7B7788}" type="sibTrans" cxnId="{5B224E69-8A67-4E21-8CE5-ACD1103CE6DA}">
      <dgm:prSet/>
      <dgm:spPr/>
      <dgm:t>
        <a:bodyPr/>
        <a:lstStyle/>
        <a:p>
          <a:endParaRPr lang="en-US"/>
        </a:p>
      </dgm:t>
    </dgm:pt>
    <dgm:pt modelId="{076D5B67-4546-475B-812C-B7B10C25E924}">
      <dgm:prSet phldrT="[Text]"/>
      <dgm:spPr/>
      <dgm:t>
        <a:bodyPr/>
        <a:lstStyle/>
        <a:p>
          <a:r>
            <a:rPr lang="en-US" b="1" dirty="0" smtClean="0"/>
            <a:t>Local Transfer</a:t>
          </a:r>
          <a:endParaRPr lang="en-US" b="1" dirty="0"/>
        </a:p>
      </dgm:t>
    </dgm:pt>
    <dgm:pt modelId="{185608BE-673C-40D2-829D-6FAD0606B14A}" type="parTrans" cxnId="{92601389-3E0E-4218-8AE2-C637DCA00649}">
      <dgm:prSet/>
      <dgm:spPr/>
      <dgm:t>
        <a:bodyPr/>
        <a:lstStyle/>
        <a:p>
          <a:endParaRPr lang="en-US"/>
        </a:p>
      </dgm:t>
    </dgm:pt>
    <dgm:pt modelId="{771049F9-1961-4CF7-A811-9D059B65F5A5}" type="sibTrans" cxnId="{92601389-3E0E-4218-8AE2-C637DCA00649}">
      <dgm:prSet/>
      <dgm:spPr/>
      <dgm:t>
        <a:bodyPr/>
        <a:lstStyle/>
        <a:p>
          <a:endParaRPr lang="en-US"/>
        </a:p>
      </dgm:t>
    </dgm:pt>
    <dgm:pt modelId="{B251E06E-A2C3-4D81-9350-0B1E82DE51B6}">
      <dgm:prSet phldrT="[Text]"/>
      <dgm:spPr/>
      <dgm:t>
        <a:bodyPr/>
        <a:lstStyle/>
        <a:p>
          <a:r>
            <a:rPr lang="en-US" b="1" dirty="0" smtClean="0"/>
            <a:t>Bluetooth &amp; USB</a:t>
          </a:r>
          <a:endParaRPr lang="en-US" b="1" dirty="0"/>
        </a:p>
      </dgm:t>
    </dgm:pt>
    <dgm:pt modelId="{8664C878-F6B7-47AB-A158-9103C7717A5A}" type="parTrans" cxnId="{81630BB2-571D-49B7-A59F-D3771EC43CA9}">
      <dgm:prSet/>
      <dgm:spPr/>
      <dgm:t>
        <a:bodyPr/>
        <a:lstStyle/>
        <a:p>
          <a:endParaRPr lang="en-US"/>
        </a:p>
      </dgm:t>
    </dgm:pt>
    <dgm:pt modelId="{ECE941BD-9EE1-4949-8FC8-61B14BEBB0B8}" type="sibTrans" cxnId="{81630BB2-571D-49B7-A59F-D3771EC43CA9}">
      <dgm:prSet/>
      <dgm:spPr/>
      <dgm:t>
        <a:bodyPr/>
        <a:lstStyle/>
        <a:p>
          <a:endParaRPr lang="en-US"/>
        </a:p>
      </dgm:t>
    </dgm:pt>
    <dgm:pt modelId="{74C4231F-4AF4-4707-9FF5-BBDB6E93E9C3}">
      <dgm:prSet phldrT="[Text]"/>
      <dgm:spPr/>
      <dgm:t>
        <a:bodyPr/>
        <a:lstStyle/>
        <a:p>
          <a:r>
            <a:rPr lang="en-US" b="1" dirty="0" smtClean="0"/>
            <a:t>Back-up method</a:t>
          </a:r>
          <a:endParaRPr lang="en-US" b="1" dirty="0"/>
        </a:p>
      </dgm:t>
    </dgm:pt>
    <dgm:pt modelId="{30BC97BB-575E-44A2-A412-C7AD33400479}" type="parTrans" cxnId="{2FEAAC27-5E84-4B01-9B9E-13C94003F05F}">
      <dgm:prSet/>
      <dgm:spPr/>
      <dgm:t>
        <a:bodyPr/>
        <a:lstStyle/>
        <a:p>
          <a:endParaRPr lang="en-US"/>
        </a:p>
      </dgm:t>
    </dgm:pt>
    <dgm:pt modelId="{18044351-9EE8-4581-BDC4-A407AF59DD6D}" type="sibTrans" cxnId="{2FEAAC27-5E84-4B01-9B9E-13C94003F05F}">
      <dgm:prSet/>
      <dgm:spPr/>
      <dgm:t>
        <a:bodyPr/>
        <a:lstStyle/>
        <a:p>
          <a:endParaRPr lang="en-US"/>
        </a:p>
      </dgm:t>
    </dgm:pt>
    <dgm:pt modelId="{5D5F1F71-27AE-4E7E-A42E-0CA6227ACDD0}">
      <dgm:prSet phldrT="[Text]"/>
      <dgm:spPr/>
      <dgm:t>
        <a:bodyPr/>
        <a:lstStyle/>
        <a:p>
          <a:r>
            <a:rPr lang="en-US" b="1" dirty="0" smtClean="0"/>
            <a:t>Officer can view the log on the display without entering the vehicle</a:t>
          </a:r>
          <a:endParaRPr lang="en-US" b="1" dirty="0"/>
        </a:p>
      </dgm:t>
    </dgm:pt>
    <dgm:pt modelId="{D42C8285-322E-4086-B966-A28F6E4E4440}" type="parTrans" cxnId="{1954032A-954D-4364-BE05-AD081B8CD860}">
      <dgm:prSet/>
      <dgm:spPr/>
      <dgm:t>
        <a:bodyPr/>
        <a:lstStyle/>
        <a:p>
          <a:endParaRPr lang="en-US"/>
        </a:p>
      </dgm:t>
    </dgm:pt>
    <dgm:pt modelId="{3C3B02A5-8B81-450A-BC7A-F9505CFD5702}" type="sibTrans" cxnId="{1954032A-954D-4364-BE05-AD081B8CD860}">
      <dgm:prSet/>
      <dgm:spPr/>
      <dgm:t>
        <a:bodyPr/>
        <a:lstStyle/>
        <a:p>
          <a:endParaRPr lang="en-US"/>
        </a:p>
      </dgm:t>
    </dgm:pt>
    <dgm:pt modelId="{A102855F-B52F-48C9-8DB3-770D25D7B148}" type="pres">
      <dgm:prSet presAssocID="{3D173717-5BFA-45F8-971B-F9A9A68281CD}" presName="linear" presStyleCnt="0">
        <dgm:presLayoutVars>
          <dgm:animLvl val="lvl"/>
          <dgm:resizeHandles val="exact"/>
        </dgm:presLayoutVars>
      </dgm:prSet>
      <dgm:spPr/>
      <dgm:t>
        <a:bodyPr/>
        <a:lstStyle/>
        <a:p>
          <a:endParaRPr lang="en-US"/>
        </a:p>
      </dgm:t>
    </dgm:pt>
    <dgm:pt modelId="{C5C04494-0441-4848-A7D6-786CF4B86D32}" type="pres">
      <dgm:prSet presAssocID="{47AAC5D9-B5FD-41BA-838C-D4AEDFCDD688}" presName="parentText" presStyleLbl="node1" presStyleIdx="0" presStyleCnt="3">
        <dgm:presLayoutVars>
          <dgm:chMax val="0"/>
          <dgm:bulletEnabled val="1"/>
        </dgm:presLayoutVars>
      </dgm:prSet>
      <dgm:spPr/>
      <dgm:t>
        <a:bodyPr/>
        <a:lstStyle/>
        <a:p>
          <a:endParaRPr lang="en-US"/>
        </a:p>
      </dgm:t>
    </dgm:pt>
    <dgm:pt modelId="{5BB5D18D-F88D-48CE-990B-770EF16D1A2B}" type="pres">
      <dgm:prSet presAssocID="{47AAC5D9-B5FD-41BA-838C-D4AEDFCDD688}" presName="childText" presStyleLbl="revTx" presStyleIdx="0" presStyleCnt="3">
        <dgm:presLayoutVars>
          <dgm:bulletEnabled val="1"/>
        </dgm:presLayoutVars>
      </dgm:prSet>
      <dgm:spPr/>
      <dgm:t>
        <a:bodyPr/>
        <a:lstStyle/>
        <a:p>
          <a:endParaRPr lang="en-US"/>
        </a:p>
      </dgm:t>
    </dgm:pt>
    <dgm:pt modelId="{81BF7B1B-FACD-4D96-8B2B-C465CFF21081}" type="pres">
      <dgm:prSet presAssocID="{076D5B67-4546-475B-812C-B7B10C25E924}" presName="parentText" presStyleLbl="node1" presStyleIdx="1" presStyleCnt="3">
        <dgm:presLayoutVars>
          <dgm:chMax val="0"/>
          <dgm:bulletEnabled val="1"/>
        </dgm:presLayoutVars>
      </dgm:prSet>
      <dgm:spPr/>
      <dgm:t>
        <a:bodyPr/>
        <a:lstStyle/>
        <a:p>
          <a:endParaRPr lang="en-US"/>
        </a:p>
      </dgm:t>
    </dgm:pt>
    <dgm:pt modelId="{F323BA66-17C4-41E9-BC09-88C2017E0B2D}" type="pres">
      <dgm:prSet presAssocID="{076D5B67-4546-475B-812C-B7B10C25E924}" presName="childText" presStyleLbl="revTx" presStyleIdx="1" presStyleCnt="3">
        <dgm:presLayoutVars>
          <dgm:bulletEnabled val="1"/>
        </dgm:presLayoutVars>
      </dgm:prSet>
      <dgm:spPr/>
      <dgm:t>
        <a:bodyPr/>
        <a:lstStyle/>
        <a:p>
          <a:endParaRPr lang="en-US"/>
        </a:p>
      </dgm:t>
    </dgm:pt>
    <dgm:pt modelId="{6E8AFC5E-B6D7-4814-A606-E3EB30599ED0}" type="pres">
      <dgm:prSet presAssocID="{74C4231F-4AF4-4707-9FF5-BBDB6E93E9C3}" presName="parentText" presStyleLbl="node1" presStyleIdx="2" presStyleCnt="3">
        <dgm:presLayoutVars>
          <dgm:chMax val="0"/>
          <dgm:bulletEnabled val="1"/>
        </dgm:presLayoutVars>
      </dgm:prSet>
      <dgm:spPr/>
      <dgm:t>
        <a:bodyPr/>
        <a:lstStyle/>
        <a:p>
          <a:endParaRPr lang="en-US"/>
        </a:p>
      </dgm:t>
    </dgm:pt>
    <dgm:pt modelId="{98B85E07-2E81-4F10-8BFB-427A0A88F029}" type="pres">
      <dgm:prSet presAssocID="{74C4231F-4AF4-4707-9FF5-BBDB6E93E9C3}" presName="childText" presStyleLbl="revTx" presStyleIdx="2" presStyleCnt="3">
        <dgm:presLayoutVars>
          <dgm:bulletEnabled val="1"/>
        </dgm:presLayoutVars>
      </dgm:prSet>
      <dgm:spPr/>
      <dgm:t>
        <a:bodyPr/>
        <a:lstStyle/>
        <a:p>
          <a:endParaRPr lang="en-US"/>
        </a:p>
      </dgm:t>
    </dgm:pt>
  </dgm:ptLst>
  <dgm:cxnLst>
    <dgm:cxn modelId="{1954032A-954D-4364-BE05-AD081B8CD860}" srcId="{74C4231F-4AF4-4707-9FF5-BBDB6E93E9C3}" destId="{5D5F1F71-27AE-4E7E-A42E-0CA6227ACDD0}" srcOrd="0" destOrd="0" parTransId="{D42C8285-322E-4086-B966-A28F6E4E4440}" sibTransId="{3C3B02A5-8B81-450A-BC7A-F9505CFD5702}"/>
    <dgm:cxn modelId="{5B224E69-8A67-4E21-8CE5-ACD1103CE6DA}" srcId="{47AAC5D9-B5FD-41BA-838C-D4AEDFCDD688}" destId="{C4DF2159-E1CA-463E-A3BB-7BE8730E7FD9}" srcOrd="0" destOrd="0" parTransId="{BBB0EF16-04A3-400E-8644-F8A58844F03B}" sibTransId="{A2C6BC38-D2AA-4EAA-B0EB-D2A98F7B7788}"/>
    <dgm:cxn modelId="{05418B3C-4A4D-4F87-8FC5-EA9C9BDCA478}" type="presOf" srcId="{076D5B67-4546-475B-812C-B7B10C25E924}" destId="{81BF7B1B-FACD-4D96-8B2B-C465CFF21081}" srcOrd="0" destOrd="0" presId="urn:microsoft.com/office/officeart/2005/8/layout/vList2"/>
    <dgm:cxn modelId="{92601389-3E0E-4218-8AE2-C637DCA00649}" srcId="{3D173717-5BFA-45F8-971B-F9A9A68281CD}" destId="{076D5B67-4546-475B-812C-B7B10C25E924}" srcOrd="1" destOrd="0" parTransId="{185608BE-673C-40D2-829D-6FAD0606B14A}" sibTransId="{771049F9-1961-4CF7-A811-9D059B65F5A5}"/>
    <dgm:cxn modelId="{CAC295F5-B5FD-441F-AB64-C57D81598610}" type="presOf" srcId="{5D5F1F71-27AE-4E7E-A42E-0CA6227ACDD0}" destId="{98B85E07-2E81-4F10-8BFB-427A0A88F029}" srcOrd="0" destOrd="0" presId="urn:microsoft.com/office/officeart/2005/8/layout/vList2"/>
    <dgm:cxn modelId="{F90C89AE-388E-486A-9075-31BECB2E273E}" type="presOf" srcId="{74C4231F-4AF4-4707-9FF5-BBDB6E93E9C3}" destId="{6E8AFC5E-B6D7-4814-A606-E3EB30599ED0}" srcOrd="0" destOrd="0" presId="urn:microsoft.com/office/officeart/2005/8/layout/vList2"/>
    <dgm:cxn modelId="{E40785C2-5C04-4D36-8BD9-2F5C0392F419}" type="presOf" srcId="{47AAC5D9-B5FD-41BA-838C-D4AEDFCDD688}" destId="{C5C04494-0441-4848-A7D6-786CF4B86D32}" srcOrd="0" destOrd="0" presId="urn:microsoft.com/office/officeart/2005/8/layout/vList2"/>
    <dgm:cxn modelId="{91B031C1-913D-4E8C-9F36-4555EB3F160A}" type="presOf" srcId="{C4DF2159-E1CA-463E-A3BB-7BE8730E7FD9}" destId="{5BB5D18D-F88D-48CE-990B-770EF16D1A2B}" srcOrd="0" destOrd="0" presId="urn:microsoft.com/office/officeart/2005/8/layout/vList2"/>
    <dgm:cxn modelId="{137B1E5B-1D57-4D9E-A695-2BF87C2CD576}" type="presOf" srcId="{B251E06E-A2C3-4D81-9350-0B1E82DE51B6}" destId="{F323BA66-17C4-41E9-BC09-88C2017E0B2D}" srcOrd="0" destOrd="0" presId="urn:microsoft.com/office/officeart/2005/8/layout/vList2"/>
    <dgm:cxn modelId="{7F0973A9-368F-47DB-8A3F-3C82FD5EB680}" srcId="{3D173717-5BFA-45F8-971B-F9A9A68281CD}" destId="{47AAC5D9-B5FD-41BA-838C-D4AEDFCDD688}" srcOrd="0" destOrd="0" parTransId="{526A141D-9372-4E6C-905D-742E2E186E14}" sibTransId="{DFE7997C-1AEF-4294-8EA9-2E0E514CCB1F}"/>
    <dgm:cxn modelId="{81630BB2-571D-49B7-A59F-D3771EC43CA9}" srcId="{076D5B67-4546-475B-812C-B7B10C25E924}" destId="{B251E06E-A2C3-4D81-9350-0B1E82DE51B6}" srcOrd="0" destOrd="0" parTransId="{8664C878-F6B7-47AB-A158-9103C7717A5A}" sibTransId="{ECE941BD-9EE1-4949-8FC8-61B14BEBB0B8}"/>
    <dgm:cxn modelId="{6A23ACBC-381C-49DB-9834-71B5AC665EB6}" type="presOf" srcId="{3D173717-5BFA-45F8-971B-F9A9A68281CD}" destId="{A102855F-B52F-48C9-8DB3-770D25D7B148}" srcOrd="0" destOrd="0" presId="urn:microsoft.com/office/officeart/2005/8/layout/vList2"/>
    <dgm:cxn modelId="{2FEAAC27-5E84-4B01-9B9E-13C94003F05F}" srcId="{3D173717-5BFA-45F8-971B-F9A9A68281CD}" destId="{74C4231F-4AF4-4707-9FF5-BBDB6E93E9C3}" srcOrd="2" destOrd="0" parTransId="{30BC97BB-575E-44A2-A412-C7AD33400479}" sibTransId="{18044351-9EE8-4581-BDC4-A407AF59DD6D}"/>
    <dgm:cxn modelId="{FCB6CF6D-C8B3-4DC7-9BCB-57CF6D1B86EC}" type="presParOf" srcId="{A102855F-B52F-48C9-8DB3-770D25D7B148}" destId="{C5C04494-0441-4848-A7D6-786CF4B86D32}" srcOrd="0" destOrd="0" presId="urn:microsoft.com/office/officeart/2005/8/layout/vList2"/>
    <dgm:cxn modelId="{A2A45AB4-2898-4598-BDD8-111CD9430441}" type="presParOf" srcId="{A102855F-B52F-48C9-8DB3-770D25D7B148}" destId="{5BB5D18D-F88D-48CE-990B-770EF16D1A2B}" srcOrd="1" destOrd="0" presId="urn:microsoft.com/office/officeart/2005/8/layout/vList2"/>
    <dgm:cxn modelId="{9634A6F2-9FED-40DE-8CA6-74C2E78042DE}" type="presParOf" srcId="{A102855F-B52F-48C9-8DB3-770D25D7B148}" destId="{81BF7B1B-FACD-4D96-8B2B-C465CFF21081}" srcOrd="2" destOrd="0" presId="urn:microsoft.com/office/officeart/2005/8/layout/vList2"/>
    <dgm:cxn modelId="{1B4F4BEF-1271-4EB7-9560-7471EDE11146}" type="presParOf" srcId="{A102855F-B52F-48C9-8DB3-770D25D7B148}" destId="{F323BA66-17C4-41E9-BC09-88C2017E0B2D}" srcOrd="3" destOrd="0" presId="urn:microsoft.com/office/officeart/2005/8/layout/vList2"/>
    <dgm:cxn modelId="{A80B10F3-366E-4E6F-B9C1-2E38FBE29703}" type="presParOf" srcId="{A102855F-B52F-48C9-8DB3-770D25D7B148}" destId="{6E8AFC5E-B6D7-4814-A606-E3EB30599ED0}" srcOrd="4" destOrd="0" presId="urn:microsoft.com/office/officeart/2005/8/layout/vList2"/>
    <dgm:cxn modelId="{F8A937F8-73B8-43A7-847A-A21F18607A71}" type="presParOf" srcId="{A102855F-B52F-48C9-8DB3-770D25D7B148}" destId="{98B85E07-2E81-4F10-8BFB-427A0A88F029}"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0113AA62-A347-4C4B-8C5A-9E46A7CA407D}" type="doc">
      <dgm:prSet loTypeId="urn:microsoft.com/office/officeart/2011/layout/TabList" loCatId="list" qsTypeId="urn:microsoft.com/office/officeart/2005/8/quickstyle/simple1" qsCatId="simple" csTypeId="urn:microsoft.com/office/officeart/2005/8/colors/accent1_2" csCatId="accent1" phldr="1"/>
      <dgm:spPr/>
      <dgm:t>
        <a:bodyPr/>
        <a:lstStyle/>
        <a:p>
          <a:endParaRPr lang="en-US"/>
        </a:p>
      </dgm:t>
    </dgm:pt>
    <dgm:pt modelId="{AB581E8C-4A5D-4507-B637-918142C84FBA}">
      <dgm:prSet phldrT="[Text]"/>
      <dgm:spPr/>
      <dgm:t>
        <a:bodyPr/>
        <a:lstStyle/>
        <a:p>
          <a:r>
            <a:rPr lang="en-US" b="1" dirty="0" smtClean="0"/>
            <a:t>Planning for </a:t>
          </a:r>
          <a:r>
            <a:rPr lang="en-US" b="1" dirty="0" err="1" smtClean="0"/>
            <a:t>elogs</a:t>
          </a:r>
          <a:endParaRPr lang="en-US" b="1" dirty="0"/>
        </a:p>
      </dgm:t>
    </dgm:pt>
    <dgm:pt modelId="{44C8D0AF-9195-4A10-847C-ECC3D3E709F3}" type="parTrans" cxnId="{7F7B83E9-D24F-4CD3-A2DA-6065BA1A1BEB}">
      <dgm:prSet/>
      <dgm:spPr/>
      <dgm:t>
        <a:bodyPr/>
        <a:lstStyle/>
        <a:p>
          <a:endParaRPr lang="en-US"/>
        </a:p>
      </dgm:t>
    </dgm:pt>
    <dgm:pt modelId="{F1CAC3B4-4E36-4BCE-9595-4E99D306D5BB}" type="sibTrans" cxnId="{7F7B83E9-D24F-4CD3-A2DA-6065BA1A1BEB}">
      <dgm:prSet/>
      <dgm:spPr/>
      <dgm:t>
        <a:bodyPr/>
        <a:lstStyle/>
        <a:p>
          <a:endParaRPr lang="en-US"/>
        </a:p>
      </dgm:t>
    </dgm:pt>
    <dgm:pt modelId="{2F145E27-8141-4756-9BCD-3A1EAAEF24CB}">
      <dgm:prSet phldrT="[Text]"/>
      <dgm:spPr/>
      <dgm:t>
        <a:bodyPr/>
        <a:lstStyle/>
        <a:p>
          <a:r>
            <a:rPr lang="en-US" i="1" dirty="0" smtClean="0"/>
            <a:t>Transitioning to electronic logs will take investment and work</a:t>
          </a:r>
          <a:endParaRPr lang="en-US" i="1" dirty="0"/>
        </a:p>
      </dgm:t>
    </dgm:pt>
    <dgm:pt modelId="{62314501-061E-4E24-BE43-85542C9AC334}" type="parTrans" cxnId="{278E0406-1033-4B74-9C11-9B47EC5694D1}">
      <dgm:prSet/>
      <dgm:spPr/>
      <dgm:t>
        <a:bodyPr/>
        <a:lstStyle/>
        <a:p>
          <a:endParaRPr lang="en-US"/>
        </a:p>
      </dgm:t>
    </dgm:pt>
    <dgm:pt modelId="{53FDFE44-E5C2-438D-92AB-6D4AE3960BEC}" type="sibTrans" cxnId="{278E0406-1033-4B74-9C11-9B47EC5694D1}">
      <dgm:prSet/>
      <dgm:spPr/>
      <dgm:t>
        <a:bodyPr/>
        <a:lstStyle/>
        <a:p>
          <a:endParaRPr lang="en-US"/>
        </a:p>
      </dgm:t>
    </dgm:pt>
    <dgm:pt modelId="{FD51A8D4-76BF-4540-B2B4-AE377883B256}">
      <dgm:prSet phldrT="[Text]"/>
      <dgm:spPr/>
      <dgm:t>
        <a:bodyPr/>
        <a:lstStyle/>
        <a:p>
          <a:r>
            <a:rPr lang="en-US" dirty="0" smtClean="0"/>
            <a:t>Install any hardware/software</a:t>
          </a:r>
          <a:endParaRPr lang="en-US" dirty="0"/>
        </a:p>
      </dgm:t>
    </dgm:pt>
    <dgm:pt modelId="{2E81AD3C-FD7E-4479-894D-E929CA98E86D}" type="parTrans" cxnId="{3ECAEF3A-C119-4AA5-8EC1-8D06F22C9387}">
      <dgm:prSet/>
      <dgm:spPr/>
      <dgm:t>
        <a:bodyPr/>
        <a:lstStyle/>
        <a:p>
          <a:endParaRPr lang="en-US"/>
        </a:p>
      </dgm:t>
    </dgm:pt>
    <dgm:pt modelId="{542D12AB-F56D-458C-AD9D-5083199702A6}" type="sibTrans" cxnId="{3ECAEF3A-C119-4AA5-8EC1-8D06F22C9387}">
      <dgm:prSet/>
      <dgm:spPr/>
      <dgm:t>
        <a:bodyPr/>
        <a:lstStyle/>
        <a:p>
          <a:endParaRPr lang="en-US"/>
        </a:p>
      </dgm:t>
    </dgm:pt>
    <dgm:pt modelId="{EE4EA77D-3F9B-44F0-89C2-1DA57C6836B7}">
      <dgm:prSet phldrT="[Text]"/>
      <dgm:spPr/>
      <dgm:t>
        <a:bodyPr/>
        <a:lstStyle/>
        <a:p>
          <a:r>
            <a:rPr lang="en-US" dirty="0" smtClean="0"/>
            <a:t>Train drivers – recommend break them into groups</a:t>
          </a:r>
          <a:endParaRPr lang="en-US" dirty="0"/>
        </a:p>
      </dgm:t>
    </dgm:pt>
    <dgm:pt modelId="{64746EBC-2EC4-4DE3-8D7C-CFE645F470B4}" type="parTrans" cxnId="{814ADABD-D800-4394-BDB0-CE981469329B}">
      <dgm:prSet/>
      <dgm:spPr/>
      <dgm:t>
        <a:bodyPr/>
        <a:lstStyle/>
        <a:p>
          <a:endParaRPr lang="en-US"/>
        </a:p>
      </dgm:t>
    </dgm:pt>
    <dgm:pt modelId="{901B9E03-11F7-4FAF-A4F5-4786C9A47B53}" type="sibTrans" cxnId="{814ADABD-D800-4394-BDB0-CE981469329B}">
      <dgm:prSet/>
      <dgm:spPr/>
      <dgm:t>
        <a:bodyPr/>
        <a:lstStyle/>
        <a:p>
          <a:endParaRPr lang="en-US"/>
        </a:p>
      </dgm:t>
    </dgm:pt>
    <dgm:pt modelId="{E2A73408-1273-44D6-B62F-479FB0E0E660}">
      <dgm:prSet phldrT="[Text]"/>
      <dgm:spPr/>
      <dgm:t>
        <a:bodyPr/>
        <a:lstStyle/>
        <a:p>
          <a:r>
            <a:rPr lang="en-US" dirty="0" smtClean="0"/>
            <a:t>Drivers will likely be doing both paper and electronic during training period</a:t>
          </a:r>
          <a:endParaRPr lang="en-US" dirty="0"/>
        </a:p>
      </dgm:t>
    </dgm:pt>
    <dgm:pt modelId="{6DC21376-B7F7-4606-9600-19CD717D49A4}" type="parTrans" cxnId="{255021CF-7F23-47DE-BD17-8858467895B3}">
      <dgm:prSet/>
      <dgm:spPr/>
      <dgm:t>
        <a:bodyPr/>
        <a:lstStyle/>
        <a:p>
          <a:endParaRPr lang="en-US"/>
        </a:p>
      </dgm:t>
    </dgm:pt>
    <dgm:pt modelId="{959A4CEE-4AA8-43FD-845F-8994AA5245A5}" type="sibTrans" cxnId="{255021CF-7F23-47DE-BD17-8858467895B3}">
      <dgm:prSet/>
      <dgm:spPr/>
      <dgm:t>
        <a:bodyPr/>
        <a:lstStyle/>
        <a:p>
          <a:endParaRPr lang="en-US"/>
        </a:p>
      </dgm:t>
    </dgm:pt>
    <dgm:pt modelId="{21722D93-BBF2-41BD-923C-9A9F24D38BC3}">
      <dgm:prSet phldrT="[Text]"/>
      <dgm:spPr/>
      <dgm:t>
        <a:bodyPr/>
        <a:lstStyle/>
        <a:p>
          <a:r>
            <a:rPr lang="en-US" dirty="0" smtClean="0"/>
            <a:t>Safety Managers will need to review logs daily and address training issues immediately</a:t>
          </a:r>
          <a:endParaRPr lang="en-US" dirty="0"/>
        </a:p>
      </dgm:t>
    </dgm:pt>
    <dgm:pt modelId="{D1E2DC69-0517-4599-898F-772A7E5240C9}" type="parTrans" cxnId="{7FEAA0CD-BBD0-4B8E-86CD-01CD55908F43}">
      <dgm:prSet/>
      <dgm:spPr/>
      <dgm:t>
        <a:bodyPr/>
        <a:lstStyle/>
        <a:p>
          <a:endParaRPr lang="en-US"/>
        </a:p>
      </dgm:t>
    </dgm:pt>
    <dgm:pt modelId="{38E8339E-583B-402F-B122-50092E48EC1E}" type="sibTrans" cxnId="{7FEAA0CD-BBD0-4B8E-86CD-01CD55908F43}">
      <dgm:prSet/>
      <dgm:spPr/>
      <dgm:t>
        <a:bodyPr/>
        <a:lstStyle/>
        <a:p>
          <a:endParaRPr lang="en-US"/>
        </a:p>
      </dgm:t>
    </dgm:pt>
    <dgm:pt modelId="{63AB1365-F8A4-4F90-AEC4-D11E04F6F1C5}" type="pres">
      <dgm:prSet presAssocID="{0113AA62-A347-4C4B-8C5A-9E46A7CA407D}" presName="Name0" presStyleCnt="0">
        <dgm:presLayoutVars>
          <dgm:chMax/>
          <dgm:chPref val="3"/>
          <dgm:dir/>
          <dgm:animOne val="branch"/>
          <dgm:animLvl val="lvl"/>
        </dgm:presLayoutVars>
      </dgm:prSet>
      <dgm:spPr/>
      <dgm:t>
        <a:bodyPr/>
        <a:lstStyle/>
        <a:p>
          <a:endParaRPr lang="en-US"/>
        </a:p>
      </dgm:t>
    </dgm:pt>
    <dgm:pt modelId="{B1613E9D-124C-431F-858E-36E40576DB53}" type="pres">
      <dgm:prSet presAssocID="{AB581E8C-4A5D-4507-B637-918142C84FBA}" presName="composite" presStyleCnt="0"/>
      <dgm:spPr/>
    </dgm:pt>
    <dgm:pt modelId="{A01733B4-17B9-420F-ACD2-D4EA3D1292FD}" type="pres">
      <dgm:prSet presAssocID="{AB581E8C-4A5D-4507-B637-918142C84FBA}" presName="FirstChild" presStyleLbl="revTx" presStyleIdx="0" presStyleCnt="2">
        <dgm:presLayoutVars>
          <dgm:chMax val="0"/>
          <dgm:chPref val="0"/>
          <dgm:bulletEnabled val="1"/>
        </dgm:presLayoutVars>
      </dgm:prSet>
      <dgm:spPr/>
      <dgm:t>
        <a:bodyPr/>
        <a:lstStyle/>
        <a:p>
          <a:endParaRPr lang="en-US"/>
        </a:p>
      </dgm:t>
    </dgm:pt>
    <dgm:pt modelId="{3F1C3EAE-0C2B-4200-B4D5-750CD94C4E1C}" type="pres">
      <dgm:prSet presAssocID="{AB581E8C-4A5D-4507-B637-918142C84FBA}" presName="Parent" presStyleLbl="alignNode1" presStyleIdx="0" presStyleCnt="1">
        <dgm:presLayoutVars>
          <dgm:chMax val="3"/>
          <dgm:chPref val="3"/>
          <dgm:bulletEnabled val="1"/>
        </dgm:presLayoutVars>
      </dgm:prSet>
      <dgm:spPr/>
      <dgm:t>
        <a:bodyPr/>
        <a:lstStyle/>
        <a:p>
          <a:endParaRPr lang="en-US"/>
        </a:p>
      </dgm:t>
    </dgm:pt>
    <dgm:pt modelId="{66B2970A-23F1-4525-8652-2129A2ADBF93}" type="pres">
      <dgm:prSet presAssocID="{AB581E8C-4A5D-4507-B637-918142C84FBA}" presName="Accent" presStyleLbl="parChTrans1D1" presStyleIdx="0" presStyleCnt="1"/>
      <dgm:spPr/>
    </dgm:pt>
    <dgm:pt modelId="{830669FA-F1DB-4737-9CA7-908A2B4AF075}" type="pres">
      <dgm:prSet presAssocID="{AB581E8C-4A5D-4507-B637-918142C84FBA}" presName="Child" presStyleLbl="revTx" presStyleIdx="1" presStyleCnt="2">
        <dgm:presLayoutVars>
          <dgm:chMax val="0"/>
          <dgm:chPref val="0"/>
          <dgm:bulletEnabled val="1"/>
        </dgm:presLayoutVars>
      </dgm:prSet>
      <dgm:spPr/>
      <dgm:t>
        <a:bodyPr/>
        <a:lstStyle/>
        <a:p>
          <a:endParaRPr lang="en-US"/>
        </a:p>
      </dgm:t>
    </dgm:pt>
  </dgm:ptLst>
  <dgm:cxnLst>
    <dgm:cxn modelId="{7F7B83E9-D24F-4CD3-A2DA-6065BA1A1BEB}" srcId="{0113AA62-A347-4C4B-8C5A-9E46A7CA407D}" destId="{AB581E8C-4A5D-4507-B637-918142C84FBA}" srcOrd="0" destOrd="0" parTransId="{44C8D0AF-9195-4A10-847C-ECC3D3E709F3}" sibTransId="{F1CAC3B4-4E36-4BCE-9595-4E99D306D5BB}"/>
    <dgm:cxn modelId="{65C1154E-38E0-488C-8B03-FA9F07E52407}" type="presOf" srcId="{FD51A8D4-76BF-4540-B2B4-AE377883B256}" destId="{830669FA-F1DB-4737-9CA7-908A2B4AF075}" srcOrd="0" destOrd="0" presId="urn:microsoft.com/office/officeart/2011/layout/TabList"/>
    <dgm:cxn modelId="{3E000D2E-75AA-42DF-8707-9BE0AD5F54B6}" type="presOf" srcId="{0113AA62-A347-4C4B-8C5A-9E46A7CA407D}" destId="{63AB1365-F8A4-4F90-AEC4-D11E04F6F1C5}" srcOrd="0" destOrd="0" presId="urn:microsoft.com/office/officeart/2011/layout/TabList"/>
    <dgm:cxn modelId="{F26F7552-39EE-4AEF-9277-E56EEC76407A}" type="presOf" srcId="{21722D93-BBF2-41BD-923C-9A9F24D38BC3}" destId="{830669FA-F1DB-4737-9CA7-908A2B4AF075}" srcOrd="0" destOrd="3" presId="urn:microsoft.com/office/officeart/2011/layout/TabList"/>
    <dgm:cxn modelId="{92769FB7-27BB-4486-9158-D80AC3384DDA}" type="presOf" srcId="{AB581E8C-4A5D-4507-B637-918142C84FBA}" destId="{3F1C3EAE-0C2B-4200-B4D5-750CD94C4E1C}" srcOrd="0" destOrd="0" presId="urn:microsoft.com/office/officeart/2011/layout/TabList"/>
    <dgm:cxn modelId="{BDAA7DAE-1C3E-4719-8688-999134EA28CC}" type="presOf" srcId="{2F145E27-8141-4756-9BCD-3A1EAAEF24CB}" destId="{A01733B4-17B9-420F-ACD2-D4EA3D1292FD}" srcOrd="0" destOrd="0" presId="urn:microsoft.com/office/officeart/2011/layout/TabList"/>
    <dgm:cxn modelId="{CF7B0FF4-52AB-4D5B-BB21-19D68C95285B}" type="presOf" srcId="{EE4EA77D-3F9B-44F0-89C2-1DA57C6836B7}" destId="{830669FA-F1DB-4737-9CA7-908A2B4AF075}" srcOrd="0" destOrd="1" presId="urn:microsoft.com/office/officeart/2011/layout/TabList"/>
    <dgm:cxn modelId="{814ADABD-D800-4394-BDB0-CE981469329B}" srcId="{AB581E8C-4A5D-4507-B637-918142C84FBA}" destId="{EE4EA77D-3F9B-44F0-89C2-1DA57C6836B7}" srcOrd="2" destOrd="0" parTransId="{64746EBC-2EC4-4DE3-8D7C-CFE645F470B4}" sibTransId="{901B9E03-11F7-4FAF-A4F5-4786C9A47B53}"/>
    <dgm:cxn modelId="{3ECAEF3A-C119-4AA5-8EC1-8D06F22C9387}" srcId="{AB581E8C-4A5D-4507-B637-918142C84FBA}" destId="{FD51A8D4-76BF-4540-B2B4-AE377883B256}" srcOrd="1" destOrd="0" parTransId="{2E81AD3C-FD7E-4479-894D-E929CA98E86D}" sibTransId="{542D12AB-F56D-458C-AD9D-5083199702A6}"/>
    <dgm:cxn modelId="{7FEAA0CD-BBD0-4B8E-86CD-01CD55908F43}" srcId="{AB581E8C-4A5D-4507-B637-918142C84FBA}" destId="{21722D93-BBF2-41BD-923C-9A9F24D38BC3}" srcOrd="4" destOrd="0" parTransId="{D1E2DC69-0517-4599-898F-772A7E5240C9}" sibTransId="{38E8339E-583B-402F-B122-50092E48EC1E}"/>
    <dgm:cxn modelId="{278E0406-1033-4B74-9C11-9B47EC5694D1}" srcId="{AB581E8C-4A5D-4507-B637-918142C84FBA}" destId="{2F145E27-8141-4756-9BCD-3A1EAAEF24CB}" srcOrd="0" destOrd="0" parTransId="{62314501-061E-4E24-BE43-85542C9AC334}" sibTransId="{53FDFE44-E5C2-438D-92AB-6D4AE3960BEC}"/>
    <dgm:cxn modelId="{255021CF-7F23-47DE-BD17-8858467895B3}" srcId="{AB581E8C-4A5D-4507-B637-918142C84FBA}" destId="{E2A73408-1273-44D6-B62F-479FB0E0E660}" srcOrd="3" destOrd="0" parTransId="{6DC21376-B7F7-4606-9600-19CD717D49A4}" sibTransId="{959A4CEE-4AA8-43FD-845F-8994AA5245A5}"/>
    <dgm:cxn modelId="{1119E060-5A18-4829-9BD1-A3CDEE5DF234}" type="presOf" srcId="{E2A73408-1273-44D6-B62F-479FB0E0E660}" destId="{830669FA-F1DB-4737-9CA7-908A2B4AF075}" srcOrd="0" destOrd="2" presId="urn:microsoft.com/office/officeart/2011/layout/TabList"/>
    <dgm:cxn modelId="{D946CF60-1D8C-42C5-920A-1E3507072CAD}" type="presParOf" srcId="{63AB1365-F8A4-4F90-AEC4-D11E04F6F1C5}" destId="{B1613E9D-124C-431F-858E-36E40576DB53}" srcOrd="0" destOrd="0" presId="urn:microsoft.com/office/officeart/2011/layout/TabList"/>
    <dgm:cxn modelId="{12B32165-69DB-4DBA-A3A6-C31ACE75519F}" type="presParOf" srcId="{B1613E9D-124C-431F-858E-36E40576DB53}" destId="{A01733B4-17B9-420F-ACD2-D4EA3D1292FD}" srcOrd="0" destOrd="0" presId="urn:microsoft.com/office/officeart/2011/layout/TabList"/>
    <dgm:cxn modelId="{B411E869-E1E3-41CE-9E8B-FC6469062081}" type="presParOf" srcId="{B1613E9D-124C-431F-858E-36E40576DB53}" destId="{3F1C3EAE-0C2B-4200-B4D5-750CD94C4E1C}" srcOrd="1" destOrd="0" presId="urn:microsoft.com/office/officeart/2011/layout/TabList"/>
    <dgm:cxn modelId="{BB87E9F1-B401-4E38-BD36-880B2BF29699}" type="presParOf" srcId="{B1613E9D-124C-431F-858E-36E40576DB53}" destId="{66B2970A-23F1-4525-8652-2129A2ADBF93}" srcOrd="2" destOrd="0" presId="urn:microsoft.com/office/officeart/2011/layout/TabList"/>
    <dgm:cxn modelId="{EC5CAF28-5B81-4CC2-A4EF-4ACE82BD4E14}" type="presParOf" srcId="{63AB1365-F8A4-4F90-AEC4-D11E04F6F1C5}" destId="{830669FA-F1DB-4737-9CA7-908A2B4AF075}" srcOrd="1" destOrd="0" presId="urn:microsoft.com/office/officeart/2011/layout/Tab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9D7A61E-6AB2-45C4-B12A-5975C396C9A8}" type="doc">
      <dgm:prSet loTypeId="urn:microsoft.com/office/officeart/2005/8/layout/lProcess1" loCatId="process" qsTypeId="urn:microsoft.com/office/officeart/2005/8/quickstyle/simple1" qsCatId="simple" csTypeId="urn:microsoft.com/office/officeart/2005/8/colors/accent1_2" csCatId="accent1" phldr="1"/>
      <dgm:spPr/>
      <dgm:t>
        <a:bodyPr/>
        <a:lstStyle/>
        <a:p>
          <a:endParaRPr lang="en-US"/>
        </a:p>
      </dgm:t>
    </dgm:pt>
    <dgm:pt modelId="{E2ECF3ED-4E98-48D3-AEAF-93A5AD8E45B0}">
      <dgm:prSet phldrT="[Text]"/>
      <dgm:spPr/>
      <dgm:t>
        <a:bodyPr/>
        <a:lstStyle/>
        <a:p>
          <a:r>
            <a:rPr lang="en-US" b="1" dirty="0" smtClean="0"/>
            <a:t>Compliance dates:</a:t>
          </a:r>
          <a:endParaRPr lang="en-US" b="1" dirty="0"/>
        </a:p>
      </dgm:t>
    </dgm:pt>
    <dgm:pt modelId="{B91DF6B6-42EB-44A6-BF81-510CE7A4A9D9}" type="parTrans" cxnId="{73A488FD-CD2F-4620-8682-1E7CD021069E}">
      <dgm:prSet/>
      <dgm:spPr/>
      <dgm:t>
        <a:bodyPr/>
        <a:lstStyle/>
        <a:p>
          <a:endParaRPr lang="en-US"/>
        </a:p>
      </dgm:t>
    </dgm:pt>
    <dgm:pt modelId="{539DE48C-1CD6-4B46-9D22-83AFD82612FA}" type="sibTrans" cxnId="{73A488FD-CD2F-4620-8682-1E7CD021069E}">
      <dgm:prSet/>
      <dgm:spPr/>
      <dgm:t>
        <a:bodyPr/>
        <a:lstStyle/>
        <a:p>
          <a:endParaRPr lang="en-US"/>
        </a:p>
      </dgm:t>
    </dgm:pt>
    <dgm:pt modelId="{6F980466-7815-4E0F-8511-E7D569519F36}">
      <dgm:prSet phldrT="[Text]"/>
      <dgm:spPr/>
      <dgm:t>
        <a:bodyPr/>
        <a:lstStyle/>
        <a:p>
          <a:r>
            <a:rPr lang="en-US" b="1" dirty="0" smtClean="0">
              <a:solidFill>
                <a:prstClr val="black"/>
              </a:solidFill>
            </a:rPr>
            <a:t>If your drivers are not using AOBRD devices – you must be ELD compliant by Dec 16, 2017</a:t>
          </a:r>
          <a:endParaRPr lang="en-US" b="1" dirty="0"/>
        </a:p>
      </dgm:t>
    </dgm:pt>
    <dgm:pt modelId="{412481E8-A220-480C-A9DC-D869A4E37B4B}" type="parTrans" cxnId="{EEB33C95-6B7C-4AFF-986E-978643BED775}">
      <dgm:prSet/>
      <dgm:spPr/>
      <dgm:t>
        <a:bodyPr/>
        <a:lstStyle/>
        <a:p>
          <a:endParaRPr lang="en-US"/>
        </a:p>
      </dgm:t>
    </dgm:pt>
    <dgm:pt modelId="{90DD43B1-C038-425C-A1D3-292A99B2DC35}" type="sibTrans" cxnId="{EEB33C95-6B7C-4AFF-986E-978643BED775}">
      <dgm:prSet/>
      <dgm:spPr/>
      <dgm:t>
        <a:bodyPr/>
        <a:lstStyle/>
        <a:p>
          <a:endParaRPr lang="en-US"/>
        </a:p>
      </dgm:t>
    </dgm:pt>
    <dgm:pt modelId="{406294E5-10F5-4563-98B1-BB95590DE49E}">
      <dgm:prSet phldrT="[Text]"/>
      <dgm:spPr/>
      <dgm:t>
        <a:bodyPr/>
        <a:lstStyle/>
        <a:p>
          <a:r>
            <a:rPr lang="en-US" b="1" dirty="0" smtClean="0"/>
            <a:t>ELD manufacturers and registration:</a:t>
          </a:r>
          <a:endParaRPr lang="en-US" b="1" dirty="0"/>
        </a:p>
      </dgm:t>
    </dgm:pt>
    <dgm:pt modelId="{58395E96-27D2-4178-AE59-55C179EA50A2}" type="parTrans" cxnId="{D6F6A373-C342-4A14-8785-2FBE44239D5C}">
      <dgm:prSet/>
      <dgm:spPr/>
      <dgm:t>
        <a:bodyPr/>
        <a:lstStyle/>
        <a:p>
          <a:endParaRPr lang="en-US"/>
        </a:p>
      </dgm:t>
    </dgm:pt>
    <dgm:pt modelId="{D010AEEC-33F1-4426-AAE5-317549CDCBBB}" type="sibTrans" cxnId="{D6F6A373-C342-4A14-8785-2FBE44239D5C}">
      <dgm:prSet/>
      <dgm:spPr/>
      <dgm:t>
        <a:bodyPr/>
        <a:lstStyle/>
        <a:p>
          <a:endParaRPr lang="en-US"/>
        </a:p>
      </dgm:t>
    </dgm:pt>
    <dgm:pt modelId="{59ED75E3-C7AF-4F6F-817C-7DB519C41AAD}">
      <dgm:prSet phldrT="[Text]"/>
      <dgm:spPr/>
      <dgm:t>
        <a:bodyPr/>
        <a:lstStyle/>
        <a:p>
          <a:r>
            <a:rPr lang="en-US" b="1" dirty="0" smtClean="0">
              <a:solidFill>
                <a:prstClr val="black"/>
              </a:solidFill>
            </a:rPr>
            <a:t>Be wary of any vendors claiming they are ELD compliant</a:t>
          </a:r>
          <a:endParaRPr lang="en-US" b="1" dirty="0"/>
        </a:p>
      </dgm:t>
    </dgm:pt>
    <dgm:pt modelId="{1B491BED-B0C6-49C0-969C-A04822244C34}" type="parTrans" cxnId="{789C829F-37D7-4BC6-AE73-83400B0D146F}">
      <dgm:prSet/>
      <dgm:spPr/>
      <dgm:t>
        <a:bodyPr/>
        <a:lstStyle/>
        <a:p>
          <a:endParaRPr lang="en-US"/>
        </a:p>
      </dgm:t>
    </dgm:pt>
    <dgm:pt modelId="{DDD4CBA4-87A6-43A3-A83B-801C8285DB1E}" type="sibTrans" cxnId="{789C829F-37D7-4BC6-AE73-83400B0D146F}">
      <dgm:prSet/>
      <dgm:spPr/>
      <dgm:t>
        <a:bodyPr/>
        <a:lstStyle/>
        <a:p>
          <a:endParaRPr lang="en-US"/>
        </a:p>
      </dgm:t>
    </dgm:pt>
    <dgm:pt modelId="{737845F5-AFDD-4269-8ACD-B5541118E5EC}">
      <dgm:prSet phldrT="[Text]"/>
      <dgm:spPr/>
      <dgm:t>
        <a:bodyPr/>
        <a:lstStyle/>
        <a:p>
          <a:r>
            <a:rPr lang="en-US" b="1" dirty="0" smtClean="0"/>
            <a:t>Currently there are about 5 vendors registered.  But none of the “big players.”</a:t>
          </a:r>
          <a:endParaRPr lang="en-US" b="1" dirty="0"/>
        </a:p>
      </dgm:t>
    </dgm:pt>
    <dgm:pt modelId="{3C1FC160-D916-498D-A17C-82E5C81FF63B}" type="parTrans" cxnId="{B7CD3BE8-822E-40E7-AF2E-706333060C6A}">
      <dgm:prSet/>
      <dgm:spPr/>
      <dgm:t>
        <a:bodyPr/>
        <a:lstStyle/>
        <a:p>
          <a:endParaRPr lang="en-US"/>
        </a:p>
      </dgm:t>
    </dgm:pt>
    <dgm:pt modelId="{4BE80F10-F70C-4DE7-9A1D-E3C2A3287AE2}" type="sibTrans" cxnId="{B7CD3BE8-822E-40E7-AF2E-706333060C6A}">
      <dgm:prSet/>
      <dgm:spPr/>
      <dgm:t>
        <a:bodyPr/>
        <a:lstStyle/>
        <a:p>
          <a:endParaRPr lang="en-US"/>
        </a:p>
      </dgm:t>
    </dgm:pt>
    <dgm:pt modelId="{716F7D97-2F26-47EF-AD81-AB7081EBF76E}">
      <dgm:prSet phldrT="[Text]"/>
      <dgm:spPr/>
      <dgm:t>
        <a:bodyPr/>
        <a:lstStyle/>
        <a:p>
          <a:r>
            <a:rPr lang="en-US" b="1" dirty="0" smtClean="0"/>
            <a:t>If your drivers are using an AOBRD device, or if you voluntarily opt to use an AOBRD device before Dec 16, 2017 (i.e. purchase an AOBRD and require your drivers to use it) – you will be given an additional 2 years to be ELD compliant.</a:t>
          </a:r>
          <a:endParaRPr lang="en-US" b="1" dirty="0"/>
        </a:p>
      </dgm:t>
    </dgm:pt>
    <dgm:pt modelId="{567C54FE-AFE1-426C-BE41-57AEDB6D5860}" type="parTrans" cxnId="{6350E147-B4A2-4DC2-B844-7CEF0E73C285}">
      <dgm:prSet/>
      <dgm:spPr/>
      <dgm:t>
        <a:bodyPr/>
        <a:lstStyle/>
        <a:p>
          <a:endParaRPr lang="en-US"/>
        </a:p>
      </dgm:t>
    </dgm:pt>
    <dgm:pt modelId="{4F7A7EAA-AD41-4638-9262-90ED89641016}" type="sibTrans" cxnId="{6350E147-B4A2-4DC2-B844-7CEF0E73C285}">
      <dgm:prSet/>
      <dgm:spPr/>
      <dgm:t>
        <a:bodyPr/>
        <a:lstStyle/>
        <a:p>
          <a:endParaRPr lang="en-US"/>
        </a:p>
      </dgm:t>
    </dgm:pt>
    <dgm:pt modelId="{D0428AE4-7AE9-491C-81D8-532BC185F24C}">
      <dgm:prSet phldrT="[Text]"/>
      <dgm:spPr/>
      <dgm:t>
        <a:bodyPr/>
        <a:lstStyle/>
        <a:p>
          <a:r>
            <a:rPr lang="en-US" b="1" dirty="0" err="1" smtClean="0"/>
            <a:t>Saucon’s</a:t>
          </a:r>
          <a:r>
            <a:rPr lang="en-US" b="1" dirty="0" smtClean="0"/>
            <a:t> approach:  “We don’t want to be first.  We want to be right.”</a:t>
          </a:r>
          <a:endParaRPr lang="en-US" b="1" dirty="0"/>
        </a:p>
      </dgm:t>
    </dgm:pt>
    <dgm:pt modelId="{5F657476-E7AD-446E-A85E-682EB38508D5}" type="parTrans" cxnId="{862E6479-69EC-4F73-B6E5-69A7D9BDEFB7}">
      <dgm:prSet/>
      <dgm:spPr/>
      <dgm:t>
        <a:bodyPr/>
        <a:lstStyle/>
        <a:p>
          <a:endParaRPr lang="en-US"/>
        </a:p>
      </dgm:t>
    </dgm:pt>
    <dgm:pt modelId="{63720C01-2A40-4CC3-BEBF-992CA3A3E50C}" type="sibTrans" cxnId="{862E6479-69EC-4F73-B6E5-69A7D9BDEFB7}">
      <dgm:prSet/>
      <dgm:spPr/>
      <dgm:t>
        <a:bodyPr/>
        <a:lstStyle/>
        <a:p>
          <a:endParaRPr lang="en-US"/>
        </a:p>
      </dgm:t>
    </dgm:pt>
    <dgm:pt modelId="{5B5CF66D-C85D-4B58-9074-3B5750805DAA}" type="pres">
      <dgm:prSet presAssocID="{29D7A61E-6AB2-45C4-B12A-5975C396C9A8}" presName="Name0" presStyleCnt="0">
        <dgm:presLayoutVars>
          <dgm:dir/>
          <dgm:animLvl val="lvl"/>
          <dgm:resizeHandles val="exact"/>
        </dgm:presLayoutVars>
      </dgm:prSet>
      <dgm:spPr/>
      <dgm:t>
        <a:bodyPr/>
        <a:lstStyle/>
        <a:p>
          <a:endParaRPr lang="en-US"/>
        </a:p>
      </dgm:t>
    </dgm:pt>
    <dgm:pt modelId="{0E0D7270-E5CF-41D1-A499-B2464FFE11AB}" type="pres">
      <dgm:prSet presAssocID="{E2ECF3ED-4E98-48D3-AEAF-93A5AD8E45B0}" presName="vertFlow" presStyleCnt="0"/>
      <dgm:spPr/>
    </dgm:pt>
    <dgm:pt modelId="{35C4CBD6-3EEC-4CCA-8144-50B6106171A8}" type="pres">
      <dgm:prSet presAssocID="{E2ECF3ED-4E98-48D3-AEAF-93A5AD8E45B0}" presName="header" presStyleLbl="node1" presStyleIdx="0" presStyleCnt="2"/>
      <dgm:spPr/>
      <dgm:t>
        <a:bodyPr/>
        <a:lstStyle/>
        <a:p>
          <a:endParaRPr lang="en-US"/>
        </a:p>
      </dgm:t>
    </dgm:pt>
    <dgm:pt modelId="{6D1BB830-6030-45A5-B3EE-CF6B510ADA93}" type="pres">
      <dgm:prSet presAssocID="{412481E8-A220-480C-A9DC-D869A4E37B4B}" presName="parTrans" presStyleLbl="sibTrans2D1" presStyleIdx="0" presStyleCnt="5"/>
      <dgm:spPr/>
      <dgm:t>
        <a:bodyPr/>
        <a:lstStyle/>
        <a:p>
          <a:endParaRPr lang="en-US"/>
        </a:p>
      </dgm:t>
    </dgm:pt>
    <dgm:pt modelId="{40109FAE-9080-45D7-A7A3-D2FABB222962}" type="pres">
      <dgm:prSet presAssocID="{6F980466-7815-4E0F-8511-E7D569519F36}" presName="child" presStyleLbl="alignAccFollowNode1" presStyleIdx="0" presStyleCnt="5">
        <dgm:presLayoutVars>
          <dgm:chMax val="0"/>
          <dgm:bulletEnabled val="1"/>
        </dgm:presLayoutVars>
      </dgm:prSet>
      <dgm:spPr/>
      <dgm:t>
        <a:bodyPr/>
        <a:lstStyle/>
        <a:p>
          <a:endParaRPr lang="en-US"/>
        </a:p>
      </dgm:t>
    </dgm:pt>
    <dgm:pt modelId="{BBF2119C-4D6A-47FF-9BB2-7423B11A44DC}" type="pres">
      <dgm:prSet presAssocID="{90DD43B1-C038-425C-A1D3-292A99B2DC35}" presName="sibTrans" presStyleLbl="sibTrans2D1" presStyleIdx="1" presStyleCnt="5"/>
      <dgm:spPr/>
      <dgm:t>
        <a:bodyPr/>
        <a:lstStyle/>
        <a:p>
          <a:endParaRPr lang="en-US"/>
        </a:p>
      </dgm:t>
    </dgm:pt>
    <dgm:pt modelId="{CC815979-E49B-470F-B02F-07014A2260E9}" type="pres">
      <dgm:prSet presAssocID="{716F7D97-2F26-47EF-AD81-AB7081EBF76E}" presName="child" presStyleLbl="alignAccFollowNode1" presStyleIdx="1" presStyleCnt="5">
        <dgm:presLayoutVars>
          <dgm:chMax val="0"/>
          <dgm:bulletEnabled val="1"/>
        </dgm:presLayoutVars>
      </dgm:prSet>
      <dgm:spPr/>
      <dgm:t>
        <a:bodyPr/>
        <a:lstStyle/>
        <a:p>
          <a:endParaRPr lang="en-US"/>
        </a:p>
      </dgm:t>
    </dgm:pt>
    <dgm:pt modelId="{61FBAC70-9FDC-4342-A37A-3E03919DBE74}" type="pres">
      <dgm:prSet presAssocID="{E2ECF3ED-4E98-48D3-AEAF-93A5AD8E45B0}" presName="hSp" presStyleCnt="0"/>
      <dgm:spPr/>
    </dgm:pt>
    <dgm:pt modelId="{C20BE4DE-FF8D-4233-B865-ABF045B93A8A}" type="pres">
      <dgm:prSet presAssocID="{406294E5-10F5-4563-98B1-BB95590DE49E}" presName="vertFlow" presStyleCnt="0"/>
      <dgm:spPr/>
    </dgm:pt>
    <dgm:pt modelId="{56991179-1799-4F7B-9419-B559CE707D1D}" type="pres">
      <dgm:prSet presAssocID="{406294E5-10F5-4563-98B1-BB95590DE49E}" presName="header" presStyleLbl="node1" presStyleIdx="1" presStyleCnt="2"/>
      <dgm:spPr/>
      <dgm:t>
        <a:bodyPr/>
        <a:lstStyle/>
        <a:p>
          <a:endParaRPr lang="en-US"/>
        </a:p>
      </dgm:t>
    </dgm:pt>
    <dgm:pt modelId="{B8E3429B-381F-41EE-AF55-82BF54905F4B}" type="pres">
      <dgm:prSet presAssocID="{1B491BED-B0C6-49C0-969C-A04822244C34}" presName="parTrans" presStyleLbl="sibTrans2D1" presStyleIdx="2" presStyleCnt="5"/>
      <dgm:spPr/>
      <dgm:t>
        <a:bodyPr/>
        <a:lstStyle/>
        <a:p>
          <a:endParaRPr lang="en-US"/>
        </a:p>
      </dgm:t>
    </dgm:pt>
    <dgm:pt modelId="{AC5035C5-1E8E-4E1F-BB52-C7A86035C98C}" type="pres">
      <dgm:prSet presAssocID="{59ED75E3-C7AF-4F6F-817C-7DB519C41AAD}" presName="child" presStyleLbl="alignAccFollowNode1" presStyleIdx="2" presStyleCnt="5">
        <dgm:presLayoutVars>
          <dgm:chMax val="0"/>
          <dgm:bulletEnabled val="1"/>
        </dgm:presLayoutVars>
      </dgm:prSet>
      <dgm:spPr/>
      <dgm:t>
        <a:bodyPr/>
        <a:lstStyle/>
        <a:p>
          <a:endParaRPr lang="en-US"/>
        </a:p>
      </dgm:t>
    </dgm:pt>
    <dgm:pt modelId="{221D79BC-FC1B-4FC2-B890-E05D47EFE183}" type="pres">
      <dgm:prSet presAssocID="{DDD4CBA4-87A6-43A3-A83B-801C8285DB1E}" presName="sibTrans" presStyleLbl="sibTrans2D1" presStyleIdx="3" presStyleCnt="5"/>
      <dgm:spPr/>
      <dgm:t>
        <a:bodyPr/>
        <a:lstStyle/>
        <a:p>
          <a:endParaRPr lang="en-US"/>
        </a:p>
      </dgm:t>
    </dgm:pt>
    <dgm:pt modelId="{6C772EDF-CD02-4987-8DCB-9028DF0FA543}" type="pres">
      <dgm:prSet presAssocID="{737845F5-AFDD-4269-8ACD-B5541118E5EC}" presName="child" presStyleLbl="alignAccFollowNode1" presStyleIdx="3" presStyleCnt="5">
        <dgm:presLayoutVars>
          <dgm:chMax val="0"/>
          <dgm:bulletEnabled val="1"/>
        </dgm:presLayoutVars>
      </dgm:prSet>
      <dgm:spPr/>
      <dgm:t>
        <a:bodyPr/>
        <a:lstStyle/>
        <a:p>
          <a:endParaRPr lang="en-US"/>
        </a:p>
      </dgm:t>
    </dgm:pt>
    <dgm:pt modelId="{A1C91377-A728-4C4C-9D75-C80E16ACD4DA}" type="pres">
      <dgm:prSet presAssocID="{4BE80F10-F70C-4DE7-9A1D-E3C2A3287AE2}" presName="sibTrans" presStyleLbl="sibTrans2D1" presStyleIdx="4" presStyleCnt="5"/>
      <dgm:spPr/>
      <dgm:t>
        <a:bodyPr/>
        <a:lstStyle/>
        <a:p>
          <a:endParaRPr lang="en-US"/>
        </a:p>
      </dgm:t>
    </dgm:pt>
    <dgm:pt modelId="{28082270-5D68-4B8C-A301-4A8CCD1E2802}" type="pres">
      <dgm:prSet presAssocID="{D0428AE4-7AE9-491C-81D8-532BC185F24C}" presName="child" presStyleLbl="alignAccFollowNode1" presStyleIdx="4" presStyleCnt="5">
        <dgm:presLayoutVars>
          <dgm:chMax val="0"/>
          <dgm:bulletEnabled val="1"/>
        </dgm:presLayoutVars>
      </dgm:prSet>
      <dgm:spPr/>
      <dgm:t>
        <a:bodyPr/>
        <a:lstStyle/>
        <a:p>
          <a:endParaRPr lang="en-US"/>
        </a:p>
      </dgm:t>
    </dgm:pt>
  </dgm:ptLst>
  <dgm:cxnLst>
    <dgm:cxn modelId="{8C26429B-E18A-4D5C-B859-EA8BC45C5B9F}" type="presOf" srcId="{6F980466-7815-4E0F-8511-E7D569519F36}" destId="{40109FAE-9080-45D7-A7A3-D2FABB222962}" srcOrd="0" destOrd="0" presId="urn:microsoft.com/office/officeart/2005/8/layout/lProcess1"/>
    <dgm:cxn modelId="{EEB33C95-6B7C-4AFF-986E-978643BED775}" srcId="{E2ECF3ED-4E98-48D3-AEAF-93A5AD8E45B0}" destId="{6F980466-7815-4E0F-8511-E7D569519F36}" srcOrd="0" destOrd="0" parTransId="{412481E8-A220-480C-A9DC-D869A4E37B4B}" sibTransId="{90DD43B1-C038-425C-A1D3-292A99B2DC35}"/>
    <dgm:cxn modelId="{E3890D5C-1C8C-4F91-A7BD-8CAD282CABDB}" type="presOf" srcId="{59ED75E3-C7AF-4F6F-817C-7DB519C41AAD}" destId="{AC5035C5-1E8E-4E1F-BB52-C7A86035C98C}" srcOrd="0" destOrd="0" presId="urn:microsoft.com/office/officeart/2005/8/layout/lProcess1"/>
    <dgm:cxn modelId="{D6F6A373-C342-4A14-8785-2FBE44239D5C}" srcId="{29D7A61E-6AB2-45C4-B12A-5975C396C9A8}" destId="{406294E5-10F5-4563-98B1-BB95590DE49E}" srcOrd="1" destOrd="0" parTransId="{58395E96-27D2-4178-AE59-55C179EA50A2}" sibTransId="{D010AEEC-33F1-4426-AAE5-317549CDCBBB}"/>
    <dgm:cxn modelId="{6350E147-B4A2-4DC2-B844-7CEF0E73C285}" srcId="{E2ECF3ED-4E98-48D3-AEAF-93A5AD8E45B0}" destId="{716F7D97-2F26-47EF-AD81-AB7081EBF76E}" srcOrd="1" destOrd="0" parTransId="{567C54FE-AFE1-426C-BE41-57AEDB6D5860}" sibTransId="{4F7A7EAA-AD41-4638-9262-90ED89641016}"/>
    <dgm:cxn modelId="{E4C56B3A-230D-4E8B-AC23-EE38F3BEE822}" type="presOf" srcId="{90DD43B1-C038-425C-A1D3-292A99B2DC35}" destId="{BBF2119C-4D6A-47FF-9BB2-7423B11A44DC}" srcOrd="0" destOrd="0" presId="urn:microsoft.com/office/officeart/2005/8/layout/lProcess1"/>
    <dgm:cxn modelId="{EDC17073-E6AC-43CF-9D98-B0D7D6C8AE57}" type="presOf" srcId="{1B491BED-B0C6-49C0-969C-A04822244C34}" destId="{B8E3429B-381F-41EE-AF55-82BF54905F4B}" srcOrd="0" destOrd="0" presId="urn:microsoft.com/office/officeart/2005/8/layout/lProcess1"/>
    <dgm:cxn modelId="{213819E9-D4D6-44FB-A80B-CCFAFFFCEB2D}" type="presOf" srcId="{4BE80F10-F70C-4DE7-9A1D-E3C2A3287AE2}" destId="{A1C91377-A728-4C4C-9D75-C80E16ACD4DA}" srcOrd="0" destOrd="0" presId="urn:microsoft.com/office/officeart/2005/8/layout/lProcess1"/>
    <dgm:cxn modelId="{73A488FD-CD2F-4620-8682-1E7CD021069E}" srcId="{29D7A61E-6AB2-45C4-B12A-5975C396C9A8}" destId="{E2ECF3ED-4E98-48D3-AEAF-93A5AD8E45B0}" srcOrd="0" destOrd="0" parTransId="{B91DF6B6-42EB-44A6-BF81-510CE7A4A9D9}" sibTransId="{539DE48C-1CD6-4B46-9D22-83AFD82612FA}"/>
    <dgm:cxn modelId="{862E6479-69EC-4F73-B6E5-69A7D9BDEFB7}" srcId="{406294E5-10F5-4563-98B1-BB95590DE49E}" destId="{D0428AE4-7AE9-491C-81D8-532BC185F24C}" srcOrd="2" destOrd="0" parTransId="{5F657476-E7AD-446E-A85E-682EB38508D5}" sibTransId="{63720C01-2A40-4CC3-BEBF-992CA3A3E50C}"/>
    <dgm:cxn modelId="{72B6C325-3C2C-4D48-8A09-4B3B29993709}" type="presOf" srcId="{E2ECF3ED-4E98-48D3-AEAF-93A5AD8E45B0}" destId="{35C4CBD6-3EEC-4CCA-8144-50B6106171A8}" srcOrd="0" destOrd="0" presId="urn:microsoft.com/office/officeart/2005/8/layout/lProcess1"/>
    <dgm:cxn modelId="{F685E13D-670B-4DB2-A12B-2F39C826B753}" type="presOf" srcId="{29D7A61E-6AB2-45C4-B12A-5975C396C9A8}" destId="{5B5CF66D-C85D-4B58-9074-3B5750805DAA}" srcOrd="0" destOrd="0" presId="urn:microsoft.com/office/officeart/2005/8/layout/lProcess1"/>
    <dgm:cxn modelId="{7C7C8B9A-DAB9-4BBC-B46B-2F9E38F9394A}" type="presOf" srcId="{716F7D97-2F26-47EF-AD81-AB7081EBF76E}" destId="{CC815979-E49B-470F-B02F-07014A2260E9}" srcOrd="0" destOrd="0" presId="urn:microsoft.com/office/officeart/2005/8/layout/lProcess1"/>
    <dgm:cxn modelId="{B7CD3BE8-822E-40E7-AF2E-706333060C6A}" srcId="{406294E5-10F5-4563-98B1-BB95590DE49E}" destId="{737845F5-AFDD-4269-8ACD-B5541118E5EC}" srcOrd="1" destOrd="0" parTransId="{3C1FC160-D916-498D-A17C-82E5C81FF63B}" sibTransId="{4BE80F10-F70C-4DE7-9A1D-E3C2A3287AE2}"/>
    <dgm:cxn modelId="{F2E0C90A-816A-44D6-86C3-83E309ABA38A}" type="presOf" srcId="{D0428AE4-7AE9-491C-81D8-532BC185F24C}" destId="{28082270-5D68-4B8C-A301-4A8CCD1E2802}" srcOrd="0" destOrd="0" presId="urn:microsoft.com/office/officeart/2005/8/layout/lProcess1"/>
    <dgm:cxn modelId="{C048C277-F23E-4E44-9D33-4BD7D3C9B62B}" type="presOf" srcId="{737845F5-AFDD-4269-8ACD-B5541118E5EC}" destId="{6C772EDF-CD02-4987-8DCB-9028DF0FA543}" srcOrd="0" destOrd="0" presId="urn:microsoft.com/office/officeart/2005/8/layout/lProcess1"/>
    <dgm:cxn modelId="{9D60C2DC-258C-452A-9359-ED5196FAC58D}" type="presOf" srcId="{412481E8-A220-480C-A9DC-D869A4E37B4B}" destId="{6D1BB830-6030-45A5-B3EE-CF6B510ADA93}" srcOrd="0" destOrd="0" presId="urn:microsoft.com/office/officeart/2005/8/layout/lProcess1"/>
    <dgm:cxn modelId="{789C829F-37D7-4BC6-AE73-83400B0D146F}" srcId="{406294E5-10F5-4563-98B1-BB95590DE49E}" destId="{59ED75E3-C7AF-4F6F-817C-7DB519C41AAD}" srcOrd="0" destOrd="0" parTransId="{1B491BED-B0C6-49C0-969C-A04822244C34}" sibTransId="{DDD4CBA4-87A6-43A3-A83B-801C8285DB1E}"/>
    <dgm:cxn modelId="{EB0C2359-4CDA-48C0-ADDC-51E187082521}" type="presOf" srcId="{DDD4CBA4-87A6-43A3-A83B-801C8285DB1E}" destId="{221D79BC-FC1B-4FC2-B890-E05D47EFE183}" srcOrd="0" destOrd="0" presId="urn:microsoft.com/office/officeart/2005/8/layout/lProcess1"/>
    <dgm:cxn modelId="{D61793BF-5166-4191-944C-1C2499B5AF7B}" type="presOf" srcId="{406294E5-10F5-4563-98B1-BB95590DE49E}" destId="{56991179-1799-4F7B-9419-B559CE707D1D}" srcOrd="0" destOrd="0" presId="urn:microsoft.com/office/officeart/2005/8/layout/lProcess1"/>
    <dgm:cxn modelId="{A85AEE3C-E1E1-48EA-8CF6-7929E632F947}" type="presParOf" srcId="{5B5CF66D-C85D-4B58-9074-3B5750805DAA}" destId="{0E0D7270-E5CF-41D1-A499-B2464FFE11AB}" srcOrd="0" destOrd="0" presId="urn:microsoft.com/office/officeart/2005/8/layout/lProcess1"/>
    <dgm:cxn modelId="{0198A5CD-4FE6-4688-85A2-4824E5680A27}" type="presParOf" srcId="{0E0D7270-E5CF-41D1-A499-B2464FFE11AB}" destId="{35C4CBD6-3EEC-4CCA-8144-50B6106171A8}" srcOrd="0" destOrd="0" presId="urn:microsoft.com/office/officeart/2005/8/layout/lProcess1"/>
    <dgm:cxn modelId="{997F2ACF-AA6A-4B81-9E94-CAED1BCA83B7}" type="presParOf" srcId="{0E0D7270-E5CF-41D1-A499-B2464FFE11AB}" destId="{6D1BB830-6030-45A5-B3EE-CF6B510ADA93}" srcOrd="1" destOrd="0" presId="urn:microsoft.com/office/officeart/2005/8/layout/lProcess1"/>
    <dgm:cxn modelId="{545CAFCB-2742-48FB-AB12-DE97A47B0C83}" type="presParOf" srcId="{0E0D7270-E5CF-41D1-A499-B2464FFE11AB}" destId="{40109FAE-9080-45D7-A7A3-D2FABB222962}" srcOrd="2" destOrd="0" presId="urn:microsoft.com/office/officeart/2005/8/layout/lProcess1"/>
    <dgm:cxn modelId="{7C0BD005-E0B5-486C-9971-4E56CA3F314D}" type="presParOf" srcId="{0E0D7270-E5CF-41D1-A499-B2464FFE11AB}" destId="{BBF2119C-4D6A-47FF-9BB2-7423B11A44DC}" srcOrd="3" destOrd="0" presId="urn:microsoft.com/office/officeart/2005/8/layout/lProcess1"/>
    <dgm:cxn modelId="{E23BDCE1-AF07-47B7-9876-FCFB05E1F522}" type="presParOf" srcId="{0E0D7270-E5CF-41D1-A499-B2464FFE11AB}" destId="{CC815979-E49B-470F-B02F-07014A2260E9}" srcOrd="4" destOrd="0" presId="urn:microsoft.com/office/officeart/2005/8/layout/lProcess1"/>
    <dgm:cxn modelId="{24670AC0-66F3-491B-8668-CD84B75C4DA6}" type="presParOf" srcId="{5B5CF66D-C85D-4B58-9074-3B5750805DAA}" destId="{61FBAC70-9FDC-4342-A37A-3E03919DBE74}" srcOrd="1" destOrd="0" presId="urn:microsoft.com/office/officeart/2005/8/layout/lProcess1"/>
    <dgm:cxn modelId="{F6006A1D-6DCC-43E3-81E8-E5715F07D41C}" type="presParOf" srcId="{5B5CF66D-C85D-4B58-9074-3B5750805DAA}" destId="{C20BE4DE-FF8D-4233-B865-ABF045B93A8A}" srcOrd="2" destOrd="0" presId="urn:microsoft.com/office/officeart/2005/8/layout/lProcess1"/>
    <dgm:cxn modelId="{4E542D29-EBB4-4E16-A582-08DDB3140AA2}" type="presParOf" srcId="{C20BE4DE-FF8D-4233-B865-ABF045B93A8A}" destId="{56991179-1799-4F7B-9419-B559CE707D1D}" srcOrd="0" destOrd="0" presId="urn:microsoft.com/office/officeart/2005/8/layout/lProcess1"/>
    <dgm:cxn modelId="{AF45494B-8E91-4FEE-87D4-602BCD56E1D0}" type="presParOf" srcId="{C20BE4DE-FF8D-4233-B865-ABF045B93A8A}" destId="{B8E3429B-381F-41EE-AF55-82BF54905F4B}" srcOrd="1" destOrd="0" presId="urn:microsoft.com/office/officeart/2005/8/layout/lProcess1"/>
    <dgm:cxn modelId="{93D3D575-DE1A-426A-AC31-D9C4060910B4}" type="presParOf" srcId="{C20BE4DE-FF8D-4233-B865-ABF045B93A8A}" destId="{AC5035C5-1E8E-4E1F-BB52-C7A86035C98C}" srcOrd="2" destOrd="0" presId="urn:microsoft.com/office/officeart/2005/8/layout/lProcess1"/>
    <dgm:cxn modelId="{6A18D97B-5F4B-473C-BA48-1C77F6E798C9}" type="presParOf" srcId="{C20BE4DE-FF8D-4233-B865-ABF045B93A8A}" destId="{221D79BC-FC1B-4FC2-B890-E05D47EFE183}" srcOrd="3" destOrd="0" presId="urn:microsoft.com/office/officeart/2005/8/layout/lProcess1"/>
    <dgm:cxn modelId="{367496D3-3D53-4A34-93C0-E5620BE584FB}" type="presParOf" srcId="{C20BE4DE-FF8D-4233-B865-ABF045B93A8A}" destId="{6C772EDF-CD02-4987-8DCB-9028DF0FA543}" srcOrd="4" destOrd="0" presId="urn:microsoft.com/office/officeart/2005/8/layout/lProcess1"/>
    <dgm:cxn modelId="{528045EC-793B-4168-B7B8-7EE7AA288E4D}" type="presParOf" srcId="{C20BE4DE-FF8D-4233-B865-ABF045B93A8A}" destId="{A1C91377-A728-4C4C-9D75-C80E16ACD4DA}" srcOrd="5" destOrd="0" presId="urn:microsoft.com/office/officeart/2005/8/layout/lProcess1"/>
    <dgm:cxn modelId="{6A67D06F-6B18-4B43-BFC5-D56AD8CB9421}" type="presParOf" srcId="{C20BE4DE-FF8D-4233-B865-ABF045B93A8A}" destId="{28082270-5D68-4B8C-A301-4A8CCD1E2802}" srcOrd="6" destOrd="0" presId="urn:microsoft.com/office/officeart/2005/8/layout/l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A63B8BC-B65D-4B0E-B8B4-0783E6E111C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CAC3F774-5357-496D-BD6E-8D57561E05B1}">
      <dgm:prSet phldrT="[Text]"/>
      <dgm:spPr/>
      <dgm:t>
        <a:bodyPr/>
        <a:lstStyle/>
        <a:p>
          <a:r>
            <a:rPr lang="en-US" dirty="0" smtClean="0"/>
            <a:t>If you do it right . . .</a:t>
          </a:r>
          <a:endParaRPr lang="en-US" dirty="0"/>
        </a:p>
      </dgm:t>
    </dgm:pt>
    <dgm:pt modelId="{6C07698D-4246-47E6-88C6-DB07A860414C}" type="parTrans" cxnId="{82CF33E5-67E4-48D4-836B-266DD873468A}">
      <dgm:prSet/>
      <dgm:spPr/>
      <dgm:t>
        <a:bodyPr/>
        <a:lstStyle/>
        <a:p>
          <a:endParaRPr lang="en-US"/>
        </a:p>
      </dgm:t>
    </dgm:pt>
    <dgm:pt modelId="{802C2CF2-1A32-48B7-BEEB-2C4C62B18A85}" type="sibTrans" cxnId="{82CF33E5-67E4-48D4-836B-266DD873468A}">
      <dgm:prSet/>
      <dgm:spPr/>
      <dgm:t>
        <a:bodyPr/>
        <a:lstStyle/>
        <a:p>
          <a:endParaRPr lang="en-US"/>
        </a:p>
      </dgm:t>
    </dgm:pt>
    <dgm:pt modelId="{C737FFE9-C22B-46DB-9F2C-0F7A8C04C855}">
      <dgm:prSet phldrT="[Text]"/>
      <dgm:spPr/>
      <dgm:t>
        <a:bodyPr/>
        <a:lstStyle/>
        <a:p>
          <a:r>
            <a:rPr lang="en-US" dirty="0" smtClean="0"/>
            <a:t>Train in small groups at a time</a:t>
          </a:r>
          <a:endParaRPr lang="en-US" dirty="0"/>
        </a:p>
      </dgm:t>
    </dgm:pt>
    <dgm:pt modelId="{BDB19269-7E73-439A-A1C1-EB18D3FF5FBE}" type="parTrans" cxnId="{8C0CD2D7-4939-4D76-8A33-BF2C94E537E7}">
      <dgm:prSet/>
      <dgm:spPr/>
      <dgm:t>
        <a:bodyPr/>
        <a:lstStyle/>
        <a:p>
          <a:endParaRPr lang="en-US"/>
        </a:p>
      </dgm:t>
    </dgm:pt>
    <dgm:pt modelId="{9671B1E5-1845-4D6A-8360-220219E142BA}" type="sibTrans" cxnId="{8C0CD2D7-4939-4D76-8A33-BF2C94E537E7}">
      <dgm:prSet/>
      <dgm:spPr/>
      <dgm:t>
        <a:bodyPr/>
        <a:lstStyle/>
        <a:p>
          <a:endParaRPr lang="en-US"/>
        </a:p>
      </dgm:t>
    </dgm:pt>
    <dgm:pt modelId="{A40348D6-AE0D-4C5B-9E5D-E10B4621224E}">
      <dgm:prSet phldrT="[Text]"/>
      <dgm:spPr/>
      <dgm:t>
        <a:bodyPr/>
        <a:lstStyle/>
        <a:p>
          <a:r>
            <a:rPr lang="en-US" dirty="0" smtClean="0"/>
            <a:t>Drivers may grumble to start</a:t>
          </a:r>
          <a:endParaRPr lang="en-US" dirty="0"/>
        </a:p>
      </dgm:t>
    </dgm:pt>
    <dgm:pt modelId="{D7F14725-F4FE-4BA4-B6C6-61C341DA6BE6}" type="parTrans" cxnId="{88952830-7DAE-4080-92B7-8098B4BB3541}">
      <dgm:prSet/>
      <dgm:spPr/>
      <dgm:t>
        <a:bodyPr/>
        <a:lstStyle/>
        <a:p>
          <a:endParaRPr lang="en-US"/>
        </a:p>
      </dgm:t>
    </dgm:pt>
    <dgm:pt modelId="{551E3EB7-F355-40A0-9930-D91E4AD48FFC}" type="sibTrans" cxnId="{88952830-7DAE-4080-92B7-8098B4BB3541}">
      <dgm:prSet/>
      <dgm:spPr/>
      <dgm:t>
        <a:bodyPr/>
        <a:lstStyle/>
        <a:p>
          <a:endParaRPr lang="en-US"/>
        </a:p>
      </dgm:t>
    </dgm:pt>
    <dgm:pt modelId="{E6CA7578-DA02-4129-9476-DA0113BE6102}">
      <dgm:prSet phldrT="[Text]"/>
      <dgm:spPr/>
      <dgm:t>
        <a:bodyPr/>
        <a:lstStyle/>
        <a:p>
          <a:r>
            <a:rPr lang="en-US" dirty="0" smtClean="0"/>
            <a:t>Most will never go back to paper once they have used electronic logs</a:t>
          </a:r>
          <a:endParaRPr lang="en-US" dirty="0"/>
        </a:p>
      </dgm:t>
    </dgm:pt>
    <dgm:pt modelId="{E3E04B2C-1E91-49B7-8360-EE68CDB9E511}" type="parTrans" cxnId="{5CCBD06D-DA7B-4512-9F3A-101411708074}">
      <dgm:prSet/>
      <dgm:spPr/>
      <dgm:t>
        <a:bodyPr/>
        <a:lstStyle/>
        <a:p>
          <a:endParaRPr lang="en-US"/>
        </a:p>
      </dgm:t>
    </dgm:pt>
    <dgm:pt modelId="{34E95950-1C08-4615-A816-C3A1B3B6509B}" type="sibTrans" cxnId="{5CCBD06D-DA7B-4512-9F3A-101411708074}">
      <dgm:prSet/>
      <dgm:spPr/>
      <dgm:t>
        <a:bodyPr/>
        <a:lstStyle/>
        <a:p>
          <a:endParaRPr lang="en-US"/>
        </a:p>
      </dgm:t>
    </dgm:pt>
    <dgm:pt modelId="{9B859C0D-ECC9-42E4-8F64-A936EF23A782}">
      <dgm:prSet phldrT="[Text]"/>
      <dgm:spPr/>
      <dgm:t>
        <a:bodyPr/>
        <a:lstStyle/>
        <a:p>
          <a:r>
            <a:rPr lang="en-US" dirty="0" smtClean="0"/>
            <a:t>Make sure your support/safety staff can support the drivers – know how to use the equipment, address training issues, etc.</a:t>
          </a:r>
          <a:endParaRPr lang="en-US" dirty="0"/>
        </a:p>
      </dgm:t>
    </dgm:pt>
    <dgm:pt modelId="{1BABFCBF-20B0-4E62-8280-55F3C32A3E28}" type="parTrans" cxnId="{AB6B2C86-382B-454F-A50F-405399541663}">
      <dgm:prSet/>
      <dgm:spPr/>
      <dgm:t>
        <a:bodyPr/>
        <a:lstStyle/>
        <a:p>
          <a:endParaRPr lang="en-US"/>
        </a:p>
      </dgm:t>
    </dgm:pt>
    <dgm:pt modelId="{D9CEE2D7-C33A-4984-BC6B-86377FA9A4A7}" type="sibTrans" cxnId="{AB6B2C86-382B-454F-A50F-405399541663}">
      <dgm:prSet/>
      <dgm:spPr/>
      <dgm:t>
        <a:bodyPr/>
        <a:lstStyle/>
        <a:p>
          <a:endParaRPr lang="en-US"/>
        </a:p>
      </dgm:t>
    </dgm:pt>
    <dgm:pt modelId="{67C48603-F401-4A82-BA78-449FABB821CF}">
      <dgm:prSet phldrT="[Text]"/>
      <dgm:spPr/>
      <dgm:t>
        <a:bodyPr/>
        <a:lstStyle/>
        <a:p>
          <a:r>
            <a:rPr lang="en-US" dirty="0" smtClean="0"/>
            <a:t>Choose a vendor with a good support system (outside the vehicle applications, good and responsive Support Team, etc.)</a:t>
          </a:r>
          <a:endParaRPr lang="en-US" dirty="0"/>
        </a:p>
      </dgm:t>
    </dgm:pt>
    <dgm:pt modelId="{0CF7E7D5-A9CF-49DC-82EA-9F5764858F94}" type="parTrans" cxnId="{F3CAE3B9-DC1A-4F20-9F95-C616CBD1C2CE}">
      <dgm:prSet/>
      <dgm:spPr/>
      <dgm:t>
        <a:bodyPr/>
        <a:lstStyle/>
        <a:p>
          <a:endParaRPr lang="en-US"/>
        </a:p>
      </dgm:t>
    </dgm:pt>
    <dgm:pt modelId="{EC232775-F8D2-47D3-9AD7-8B0198D7894C}" type="sibTrans" cxnId="{F3CAE3B9-DC1A-4F20-9F95-C616CBD1C2CE}">
      <dgm:prSet/>
      <dgm:spPr/>
      <dgm:t>
        <a:bodyPr/>
        <a:lstStyle/>
        <a:p>
          <a:endParaRPr lang="en-US"/>
        </a:p>
      </dgm:t>
    </dgm:pt>
    <dgm:pt modelId="{4430D9E7-8FC6-41E4-9610-3F5DA40F62DD}" type="pres">
      <dgm:prSet presAssocID="{5A63B8BC-B65D-4B0E-B8B4-0783E6E111C5}" presName="linear" presStyleCnt="0">
        <dgm:presLayoutVars>
          <dgm:animLvl val="lvl"/>
          <dgm:resizeHandles val="exact"/>
        </dgm:presLayoutVars>
      </dgm:prSet>
      <dgm:spPr/>
      <dgm:t>
        <a:bodyPr/>
        <a:lstStyle/>
        <a:p>
          <a:endParaRPr lang="en-US"/>
        </a:p>
      </dgm:t>
    </dgm:pt>
    <dgm:pt modelId="{C50A57B4-5074-4F77-9546-96E82DEBCF03}" type="pres">
      <dgm:prSet presAssocID="{CAC3F774-5357-496D-BD6E-8D57561E05B1}" presName="parentText" presStyleLbl="node1" presStyleIdx="0" presStyleCnt="2">
        <dgm:presLayoutVars>
          <dgm:chMax val="0"/>
          <dgm:bulletEnabled val="1"/>
        </dgm:presLayoutVars>
      </dgm:prSet>
      <dgm:spPr/>
      <dgm:t>
        <a:bodyPr/>
        <a:lstStyle/>
        <a:p>
          <a:endParaRPr lang="en-US"/>
        </a:p>
      </dgm:t>
    </dgm:pt>
    <dgm:pt modelId="{1DCBB073-79B6-4F13-9403-1E8C98058B1F}" type="pres">
      <dgm:prSet presAssocID="{CAC3F774-5357-496D-BD6E-8D57561E05B1}" presName="childText" presStyleLbl="revTx" presStyleIdx="0" presStyleCnt="2">
        <dgm:presLayoutVars>
          <dgm:bulletEnabled val="1"/>
        </dgm:presLayoutVars>
      </dgm:prSet>
      <dgm:spPr/>
      <dgm:t>
        <a:bodyPr/>
        <a:lstStyle/>
        <a:p>
          <a:endParaRPr lang="en-US"/>
        </a:p>
      </dgm:t>
    </dgm:pt>
    <dgm:pt modelId="{802C7E96-E414-4759-A0A6-D73FF02BC747}" type="pres">
      <dgm:prSet presAssocID="{A40348D6-AE0D-4C5B-9E5D-E10B4621224E}" presName="parentText" presStyleLbl="node1" presStyleIdx="1" presStyleCnt="2">
        <dgm:presLayoutVars>
          <dgm:chMax val="0"/>
          <dgm:bulletEnabled val="1"/>
        </dgm:presLayoutVars>
      </dgm:prSet>
      <dgm:spPr/>
      <dgm:t>
        <a:bodyPr/>
        <a:lstStyle/>
        <a:p>
          <a:endParaRPr lang="en-US"/>
        </a:p>
      </dgm:t>
    </dgm:pt>
    <dgm:pt modelId="{1B7FDB7F-5676-486B-8C54-59B9E5149714}" type="pres">
      <dgm:prSet presAssocID="{A40348D6-AE0D-4C5B-9E5D-E10B4621224E}" presName="childText" presStyleLbl="revTx" presStyleIdx="1" presStyleCnt="2">
        <dgm:presLayoutVars>
          <dgm:bulletEnabled val="1"/>
        </dgm:presLayoutVars>
      </dgm:prSet>
      <dgm:spPr/>
      <dgm:t>
        <a:bodyPr/>
        <a:lstStyle/>
        <a:p>
          <a:endParaRPr lang="en-US"/>
        </a:p>
      </dgm:t>
    </dgm:pt>
  </dgm:ptLst>
  <dgm:cxnLst>
    <dgm:cxn modelId="{F979F9C8-FDE1-4709-B89C-CEF8CE14E6EE}" type="presOf" srcId="{67C48603-F401-4A82-BA78-449FABB821CF}" destId="{1DCBB073-79B6-4F13-9403-1E8C98058B1F}" srcOrd="0" destOrd="2" presId="urn:microsoft.com/office/officeart/2005/8/layout/vList2"/>
    <dgm:cxn modelId="{88952830-7DAE-4080-92B7-8098B4BB3541}" srcId="{5A63B8BC-B65D-4B0E-B8B4-0783E6E111C5}" destId="{A40348D6-AE0D-4C5B-9E5D-E10B4621224E}" srcOrd="1" destOrd="0" parTransId="{D7F14725-F4FE-4BA4-B6C6-61C341DA6BE6}" sibTransId="{551E3EB7-F355-40A0-9930-D91E4AD48FFC}"/>
    <dgm:cxn modelId="{1CC25F35-6F5E-4464-B4A0-11E02D5698BF}" type="presOf" srcId="{9B859C0D-ECC9-42E4-8F64-A936EF23A782}" destId="{1DCBB073-79B6-4F13-9403-1E8C98058B1F}" srcOrd="0" destOrd="1" presId="urn:microsoft.com/office/officeart/2005/8/layout/vList2"/>
    <dgm:cxn modelId="{D57910BE-EE15-469E-B27F-67FEFCE22CB0}" type="presOf" srcId="{CAC3F774-5357-496D-BD6E-8D57561E05B1}" destId="{C50A57B4-5074-4F77-9546-96E82DEBCF03}" srcOrd="0" destOrd="0" presId="urn:microsoft.com/office/officeart/2005/8/layout/vList2"/>
    <dgm:cxn modelId="{8C0CD2D7-4939-4D76-8A33-BF2C94E537E7}" srcId="{CAC3F774-5357-496D-BD6E-8D57561E05B1}" destId="{C737FFE9-C22B-46DB-9F2C-0F7A8C04C855}" srcOrd="0" destOrd="0" parTransId="{BDB19269-7E73-439A-A1C1-EB18D3FF5FBE}" sibTransId="{9671B1E5-1845-4D6A-8360-220219E142BA}"/>
    <dgm:cxn modelId="{AB6B2C86-382B-454F-A50F-405399541663}" srcId="{CAC3F774-5357-496D-BD6E-8D57561E05B1}" destId="{9B859C0D-ECC9-42E4-8F64-A936EF23A782}" srcOrd="1" destOrd="0" parTransId="{1BABFCBF-20B0-4E62-8280-55F3C32A3E28}" sibTransId="{D9CEE2D7-C33A-4984-BC6B-86377FA9A4A7}"/>
    <dgm:cxn modelId="{82CF33E5-67E4-48D4-836B-266DD873468A}" srcId="{5A63B8BC-B65D-4B0E-B8B4-0783E6E111C5}" destId="{CAC3F774-5357-496D-BD6E-8D57561E05B1}" srcOrd="0" destOrd="0" parTransId="{6C07698D-4246-47E6-88C6-DB07A860414C}" sibTransId="{802C2CF2-1A32-48B7-BEEB-2C4C62B18A85}"/>
    <dgm:cxn modelId="{5CCBD06D-DA7B-4512-9F3A-101411708074}" srcId="{A40348D6-AE0D-4C5B-9E5D-E10B4621224E}" destId="{E6CA7578-DA02-4129-9476-DA0113BE6102}" srcOrd="0" destOrd="0" parTransId="{E3E04B2C-1E91-49B7-8360-EE68CDB9E511}" sibTransId="{34E95950-1C08-4615-A816-C3A1B3B6509B}"/>
    <dgm:cxn modelId="{0FE6F5CF-2B17-4D0A-9EA5-C9BCE879D7EA}" type="presOf" srcId="{C737FFE9-C22B-46DB-9F2C-0F7A8C04C855}" destId="{1DCBB073-79B6-4F13-9403-1E8C98058B1F}" srcOrd="0" destOrd="0" presId="urn:microsoft.com/office/officeart/2005/8/layout/vList2"/>
    <dgm:cxn modelId="{DC0E7D44-42F5-4227-8514-276E2BABC37C}" type="presOf" srcId="{A40348D6-AE0D-4C5B-9E5D-E10B4621224E}" destId="{802C7E96-E414-4759-A0A6-D73FF02BC747}" srcOrd="0" destOrd="0" presId="urn:microsoft.com/office/officeart/2005/8/layout/vList2"/>
    <dgm:cxn modelId="{8669DA08-9B33-4A52-8EEE-BA7DEA0F3D82}" type="presOf" srcId="{E6CA7578-DA02-4129-9476-DA0113BE6102}" destId="{1B7FDB7F-5676-486B-8C54-59B9E5149714}" srcOrd="0" destOrd="0" presId="urn:microsoft.com/office/officeart/2005/8/layout/vList2"/>
    <dgm:cxn modelId="{E69DB7BE-148A-4617-93FE-69D7CAA23698}" type="presOf" srcId="{5A63B8BC-B65D-4B0E-B8B4-0783E6E111C5}" destId="{4430D9E7-8FC6-41E4-9610-3F5DA40F62DD}" srcOrd="0" destOrd="0" presId="urn:microsoft.com/office/officeart/2005/8/layout/vList2"/>
    <dgm:cxn modelId="{F3CAE3B9-DC1A-4F20-9F95-C616CBD1C2CE}" srcId="{CAC3F774-5357-496D-BD6E-8D57561E05B1}" destId="{67C48603-F401-4A82-BA78-449FABB821CF}" srcOrd="2" destOrd="0" parTransId="{0CF7E7D5-A9CF-49DC-82EA-9F5764858F94}" sibTransId="{EC232775-F8D2-47D3-9AD7-8B0198D7894C}"/>
    <dgm:cxn modelId="{2E6C01D1-29D9-41E8-A059-613C5BCF9AB4}" type="presParOf" srcId="{4430D9E7-8FC6-41E4-9610-3F5DA40F62DD}" destId="{C50A57B4-5074-4F77-9546-96E82DEBCF03}" srcOrd="0" destOrd="0" presId="urn:microsoft.com/office/officeart/2005/8/layout/vList2"/>
    <dgm:cxn modelId="{FC0E45C8-6203-4376-9E8C-9265DBCC3D8F}" type="presParOf" srcId="{4430D9E7-8FC6-41E4-9610-3F5DA40F62DD}" destId="{1DCBB073-79B6-4F13-9403-1E8C98058B1F}" srcOrd="1" destOrd="0" presId="urn:microsoft.com/office/officeart/2005/8/layout/vList2"/>
    <dgm:cxn modelId="{15CD2FDB-24F1-4AAF-A5D6-8D8252A3D56A}" type="presParOf" srcId="{4430D9E7-8FC6-41E4-9610-3F5DA40F62DD}" destId="{802C7E96-E414-4759-A0A6-D73FF02BC747}" srcOrd="2" destOrd="0" presId="urn:microsoft.com/office/officeart/2005/8/layout/vList2"/>
    <dgm:cxn modelId="{95C253A8-B57A-4B73-B335-C7182A625889}" type="presParOf" srcId="{4430D9E7-8FC6-41E4-9610-3F5DA40F62DD}" destId="{1B7FDB7F-5676-486B-8C54-59B9E5149714}"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C92E53C-7853-4CE1-9D81-E1397442EC6E}" type="doc">
      <dgm:prSet loTypeId="urn:microsoft.com/office/officeart/2005/8/layout/hList1" loCatId="list" qsTypeId="urn:microsoft.com/office/officeart/2005/8/quickstyle/3d2" qsCatId="3D" csTypeId="urn:microsoft.com/office/officeart/2005/8/colors/accent1_2" csCatId="accent1" phldr="1"/>
      <dgm:spPr/>
      <dgm:t>
        <a:bodyPr/>
        <a:lstStyle/>
        <a:p>
          <a:endParaRPr lang="en-US"/>
        </a:p>
      </dgm:t>
    </dgm:pt>
    <dgm:pt modelId="{1590FE85-F68C-47E7-B06F-726EFE4FBD32}">
      <dgm:prSet phldrT="[Text]"/>
      <dgm:spPr/>
      <dgm:t>
        <a:bodyPr/>
        <a:lstStyle/>
        <a:p>
          <a:r>
            <a:rPr lang="en-US" dirty="0" smtClean="0"/>
            <a:t>During Transition</a:t>
          </a:r>
          <a:endParaRPr lang="en-US" dirty="0"/>
        </a:p>
      </dgm:t>
    </dgm:pt>
    <dgm:pt modelId="{DB4B4160-A37A-4746-B153-5B6498AF6384}" type="parTrans" cxnId="{A8A640BE-783A-42A6-BEDE-2F1BD51E8685}">
      <dgm:prSet/>
      <dgm:spPr/>
      <dgm:t>
        <a:bodyPr/>
        <a:lstStyle/>
        <a:p>
          <a:endParaRPr lang="en-US"/>
        </a:p>
      </dgm:t>
    </dgm:pt>
    <dgm:pt modelId="{B0A85D95-DE28-458B-8B3A-D612696855EE}" type="sibTrans" cxnId="{A8A640BE-783A-42A6-BEDE-2F1BD51E8685}">
      <dgm:prSet/>
      <dgm:spPr/>
      <dgm:t>
        <a:bodyPr/>
        <a:lstStyle/>
        <a:p>
          <a:endParaRPr lang="en-US"/>
        </a:p>
      </dgm:t>
    </dgm:pt>
    <dgm:pt modelId="{50DD67BB-2317-4A82-A277-69D6333E80DA}">
      <dgm:prSet phldrT="[Text]"/>
      <dgm:spPr/>
      <dgm:t>
        <a:bodyPr/>
        <a:lstStyle/>
        <a:p>
          <a:r>
            <a:rPr lang="en-US" dirty="0" smtClean="0"/>
            <a:t>Both paper and electronic</a:t>
          </a:r>
          <a:endParaRPr lang="en-US" dirty="0"/>
        </a:p>
      </dgm:t>
    </dgm:pt>
    <dgm:pt modelId="{D58D0125-034A-4445-A34A-32AC66DC1392}" type="parTrans" cxnId="{3E4A8E76-F32D-4204-9D42-B420DAA05FFF}">
      <dgm:prSet/>
      <dgm:spPr/>
      <dgm:t>
        <a:bodyPr/>
        <a:lstStyle/>
        <a:p>
          <a:endParaRPr lang="en-US"/>
        </a:p>
      </dgm:t>
    </dgm:pt>
    <dgm:pt modelId="{4D8CADB0-A064-4408-B816-4993F7D7C455}" type="sibTrans" cxnId="{3E4A8E76-F32D-4204-9D42-B420DAA05FFF}">
      <dgm:prSet/>
      <dgm:spPr/>
      <dgm:t>
        <a:bodyPr/>
        <a:lstStyle/>
        <a:p>
          <a:endParaRPr lang="en-US"/>
        </a:p>
      </dgm:t>
    </dgm:pt>
    <dgm:pt modelId="{A1C53295-392F-4B95-B390-6381AF59C55A}">
      <dgm:prSet phldrT="[Text]"/>
      <dgm:spPr/>
      <dgm:t>
        <a:bodyPr/>
        <a:lstStyle/>
        <a:p>
          <a:r>
            <a:rPr lang="en-US" dirty="0" smtClean="0"/>
            <a:t>Until each driver/driver group is fully trained</a:t>
          </a:r>
          <a:endParaRPr lang="en-US" dirty="0"/>
        </a:p>
      </dgm:t>
    </dgm:pt>
    <dgm:pt modelId="{0F4DB1EA-26EC-45E9-BB66-3FF400A8AFE9}" type="parTrans" cxnId="{5525593A-3C51-4303-8D58-2AC775B2693F}">
      <dgm:prSet/>
      <dgm:spPr/>
      <dgm:t>
        <a:bodyPr/>
        <a:lstStyle/>
        <a:p>
          <a:endParaRPr lang="en-US"/>
        </a:p>
      </dgm:t>
    </dgm:pt>
    <dgm:pt modelId="{4BD14B03-29FE-4E86-90A2-72FAEC7DECA6}" type="sibTrans" cxnId="{5525593A-3C51-4303-8D58-2AC775B2693F}">
      <dgm:prSet/>
      <dgm:spPr/>
      <dgm:t>
        <a:bodyPr/>
        <a:lstStyle/>
        <a:p>
          <a:endParaRPr lang="en-US"/>
        </a:p>
      </dgm:t>
    </dgm:pt>
    <dgm:pt modelId="{AA3B000C-0B0C-4BBB-A987-35712E5E5BA9}">
      <dgm:prSet phldrT="[Text]"/>
      <dgm:spPr/>
      <dgm:t>
        <a:bodyPr/>
        <a:lstStyle/>
        <a:p>
          <a:r>
            <a:rPr lang="en-US" dirty="0" smtClean="0"/>
            <a:t>When Driver and Safety Admin Agree</a:t>
          </a:r>
          <a:endParaRPr lang="en-US" dirty="0"/>
        </a:p>
      </dgm:t>
    </dgm:pt>
    <dgm:pt modelId="{4AC6FD12-FD04-4A17-BF0D-00F8F9D9ED32}" type="parTrans" cxnId="{E9B4B9B4-61FF-426C-915C-C8652B4F24ED}">
      <dgm:prSet/>
      <dgm:spPr/>
      <dgm:t>
        <a:bodyPr/>
        <a:lstStyle/>
        <a:p>
          <a:endParaRPr lang="en-US"/>
        </a:p>
      </dgm:t>
    </dgm:pt>
    <dgm:pt modelId="{D9E6E86E-7792-4EC3-B0E3-A9E10F461672}" type="sibTrans" cxnId="{E9B4B9B4-61FF-426C-915C-C8652B4F24ED}">
      <dgm:prSet/>
      <dgm:spPr/>
      <dgm:t>
        <a:bodyPr/>
        <a:lstStyle/>
        <a:p>
          <a:endParaRPr lang="en-US"/>
        </a:p>
      </dgm:t>
    </dgm:pt>
    <dgm:pt modelId="{ABCF5439-4A68-4112-AB39-7F5AD3C617C6}">
      <dgm:prSet phldrT="[Text]"/>
      <dgm:spPr/>
      <dgm:t>
        <a:bodyPr/>
        <a:lstStyle/>
        <a:p>
          <a:r>
            <a:rPr lang="en-US" dirty="0" smtClean="0"/>
            <a:t>Driver can go fully electronic</a:t>
          </a:r>
          <a:endParaRPr lang="en-US" dirty="0"/>
        </a:p>
      </dgm:t>
    </dgm:pt>
    <dgm:pt modelId="{1DDE8242-745B-42B3-908A-B6391B64C183}" type="parTrans" cxnId="{4BE3DBB4-89EB-49AC-B735-91D67A73845F}">
      <dgm:prSet/>
      <dgm:spPr/>
      <dgm:t>
        <a:bodyPr/>
        <a:lstStyle/>
        <a:p>
          <a:endParaRPr lang="en-US"/>
        </a:p>
      </dgm:t>
    </dgm:pt>
    <dgm:pt modelId="{3B8C1970-D7FB-47FB-A400-28A508A6E174}" type="sibTrans" cxnId="{4BE3DBB4-89EB-49AC-B735-91D67A73845F}">
      <dgm:prSet/>
      <dgm:spPr/>
      <dgm:t>
        <a:bodyPr/>
        <a:lstStyle/>
        <a:p>
          <a:endParaRPr lang="en-US"/>
        </a:p>
      </dgm:t>
    </dgm:pt>
    <dgm:pt modelId="{91F94A53-FEBA-41A2-80F5-F6003376618E}">
      <dgm:prSet phldrT="[Text]"/>
      <dgm:spPr/>
      <dgm:t>
        <a:bodyPr/>
        <a:lstStyle/>
        <a:p>
          <a:r>
            <a:rPr lang="en-US" dirty="0" smtClean="0"/>
            <a:t>No longer needs to keep a daily paper log</a:t>
          </a:r>
          <a:endParaRPr lang="en-US" dirty="0"/>
        </a:p>
      </dgm:t>
    </dgm:pt>
    <dgm:pt modelId="{2874A5F0-1AB0-4DAD-B81B-11D0A56CE6C7}" type="parTrans" cxnId="{E43DAA17-336F-4595-83C3-0AF49EA3B1EE}">
      <dgm:prSet/>
      <dgm:spPr/>
      <dgm:t>
        <a:bodyPr/>
        <a:lstStyle/>
        <a:p>
          <a:endParaRPr lang="en-US"/>
        </a:p>
      </dgm:t>
    </dgm:pt>
    <dgm:pt modelId="{FC4F1791-C036-403C-A989-11D76A10C4F2}" type="sibTrans" cxnId="{E43DAA17-336F-4595-83C3-0AF49EA3B1EE}">
      <dgm:prSet/>
      <dgm:spPr/>
      <dgm:t>
        <a:bodyPr/>
        <a:lstStyle/>
        <a:p>
          <a:endParaRPr lang="en-US"/>
        </a:p>
      </dgm:t>
    </dgm:pt>
    <dgm:pt modelId="{048EAC2D-B00F-40D1-AC98-E9466A8304B5}">
      <dgm:prSet phldrT="[Text]"/>
      <dgm:spPr/>
      <dgm:t>
        <a:bodyPr/>
        <a:lstStyle/>
        <a:p>
          <a:r>
            <a:rPr lang="en-US" dirty="0" smtClean="0"/>
            <a:t>Unless . . . </a:t>
          </a:r>
          <a:endParaRPr lang="en-US" dirty="0"/>
        </a:p>
      </dgm:t>
    </dgm:pt>
    <dgm:pt modelId="{4CD4B429-53BB-490F-A348-1FC8DE3F4278}" type="parTrans" cxnId="{53C93D56-F603-4CA2-B7D7-EA57259BBB31}">
      <dgm:prSet/>
      <dgm:spPr/>
      <dgm:t>
        <a:bodyPr/>
        <a:lstStyle/>
        <a:p>
          <a:endParaRPr lang="en-US"/>
        </a:p>
      </dgm:t>
    </dgm:pt>
    <dgm:pt modelId="{C803E6FC-A6EA-4399-BB63-09FAEB9CB8EF}" type="sibTrans" cxnId="{53C93D56-F603-4CA2-B7D7-EA57259BBB31}">
      <dgm:prSet/>
      <dgm:spPr/>
      <dgm:t>
        <a:bodyPr/>
        <a:lstStyle/>
        <a:p>
          <a:endParaRPr lang="en-US"/>
        </a:p>
      </dgm:t>
    </dgm:pt>
    <dgm:pt modelId="{17D44561-C8CC-49CE-996B-5F0203776353}">
      <dgm:prSet phldrT="[Text]"/>
      <dgm:spPr/>
      <dgm:t>
        <a:bodyPr/>
        <a:lstStyle/>
        <a:p>
          <a:r>
            <a:rPr lang="en-US" dirty="0" smtClean="0"/>
            <a:t>ELD Malfunction</a:t>
          </a:r>
          <a:endParaRPr lang="en-US" dirty="0"/>
        </a:p>
      </dgm:t>
    </dgm:pt>
    <dgm:pt modelId="{BCCBEB61-0A23-4163-8A8C-B96DD7C4F488}" type="parTrans" cxnId="{AA09AE69-8A6B-4A5E-908C-F7339F449ADB}">
      <dgm:prSet/>
      <dgm:spPr/>
      <dgm:t>
        <a:bodyPr/>
        <a:lstStyle/>
        <a:p>
          <a:endParaRPr lang="en-US"/>
        </a:p>
      </dgm:t>
    </dgm:pt>
    <dgm:pt modelId="{8832BA9D-4E1C-483F-9AEB-F43002AF6BE8}" type="sibTrans" cxnId="{AA09AE69-8A6B-4A5E-908C-F7339F449ADB}">
      <dgm:prSet/>
      <dgm:spPr/>
      <dgm:t>
        <a:bodyPr/>
        <a:lstStyle/>
        <a:p>
          <a:endParaRPr lang="en-US"/>
        </a:p>
      </dgm:t>
    </dgm:pt>
    <dgm:pt modelId="{5738F6C5-DE40-417F-9774-31CD70789E97}">
      <dgm:prSet phldrT="[Text]"/>
      <dgm:spPr/>
      <dgm:t>
        <a:bodyPr/>
        <a:lstStyle/>
        <a:p>
          <a:r>
            <a:rPr lang="en-US" dirty="0" smtClean="0"/>
            <a:t>Blank paper log MUST be kept on the bus in case of malfunction</a:t>
          </a:r>
          <a:endParaRPr lang="en-US" dirty="0"/>
        </a:p>
      </dgm:t>
    </dgm:pt>
    <dgm:pt modelId="{663FD59C-71EC-4D67-B8BC-5D7C5642834D}" type="parTrans" cxnId="{EBFF1661-7E60-454E-9B80-E966361B8CEA}">
      <dgm:prSet/>
      <dgm:spPr/>
      <dgm:t>
        <a:bodyPr/>
        <a:lstStyle/>
        <a:p>
          <a:endParaRPr lang="en-US"/>
        </a:p>
      </dgm:t>
    </dgm:pt>
    <dgm:pt modelId="{B5656C7A-27FB-4FE1-8AB0-FB9B4379D94E}" type="sibTrans" cxnId="{EBFF1661-7E60-454E-9B80-E966361B8CEA}">
      <dgm:prSet/>
      <dgm:spPr/>
      <dgm:t>
        <a:bodyPr/>
        <a:lstStyle/>
        <a:p>
          <a:endParaRPr lang="en-US"/>
        </a:p>
      </dgm:t>
    </dgm:pt>
    <dgm:pt modelId="{3F978E13-6AF3-4554-B59A-CF07ABF8B43C}">
      <dgm:prSet phldrT="[Text]"/>
      <dgm:spPr/>
      <dgm:t>
        <a:bodyPr/>
        <a:lstStyle/>
        <a:p>
          <a:r>
            <a:rPr lang="en-US" dirty="0" smtClean="0"/>
            <a:t>Until all training issues are addressed and corrected</a:t>
          </a:r>
          <a:endParaRPr lang="en-US" dirty="0"/>
        </a:p>
      </dgm:t>
    </dgm:pt>
    <dgm:pt modelId="{AB988D19-AAB3-42EB-B84E-D0D0CF594683}" type="parTrans" cxnId="{C54356C9-7904-46DB-A472-D1C7E29C8BEA}">
      <dgm:prSet/>
      <dgm:spPr/>
      <dgm:t>
        <a:bodyPr/>
        <a:lstStyle/>
        <a:p>
          <a:endParaRPr lang="en-US"/>
        </a:p>
      </dgm:t>
    </dgm:pt>
    <dgm:pt modelId="{41000114-0A78-4810-A1FC-8E23965604B4}" type="sibTrans" cxnId="{C54356C9-7904-46DB-A472-D1C7E29C8BEA}">
      <dgm:prSet/>
      <dgm:spPr/>
      <dgm:t>
        <a:bodyPr/>
        <a:lstStyle/>
        <a:p>
          <a:endParaRPr lang="en-US"/>
        </a:p>
      </dgm:t>
    </dgm:pt>
    <dgm:pt modelId="{DD68EC1F-8721-435F-8BFD-4045D987D111}">
      <dgm:prSet phldrT="[Text]"/>
      <dgm:spPr/>
      <dgm:t>
        <a:bodyPr/>
        <a:lstStyle/>
        <a:p>
          <a:r>
            <a:rPr lang="en-US" dirty="0" smtClean="0"/>
            <a:t>Driver needs to recreate to the best of his ability until device is repaired</a:t>
          </a:r>
          <a:endParaRPr lang="en-US" dirty="0"/>
        </a:p>
      </dgm:t>
    </dgm:pt>
    <dgm:pt modelId="{D6C76D2E-D656-442F-A515-E6CE75DEA6E0}" type="parTrans" cxnId="{CC16F572-82FA-4334-B0DA-26FB7FFA5034}">
      <dgm:prSet/>
      <dgm:spPr/>
      <dgm:t>
        <a:bodyPr/>
        <a:lstStyle/>
        <a:p>
          <a:endParaRPr lang="en-US"/>
        </a:p>
      </dgm:t>
    </dgm:pt>
    <dgm:pt modelId="{52E40D5D-31E2-47AE-BF93-479FB6FDF3E4}" type="sibTrans" cxnId="{CC16F572-82FA-4334-B0DA-26FB7FFA5034}">
      <dgm:prSet/>
      <dgm:spPr/>
      <dgm:t>
        <a:bodyPr/>
        <a:lstStyle/>
        <a:p>
          <a:endParaRPr lang="en-US"/>
        </a:p>
      </dgm:t>
    </dgm:pt>
    <dgm:pt modelId="{F4D95038-F8D2-4B35-9518-072CC0816CED}" type="pres">
      <dgm:prSet presAssocID="{4C92E53C-7853-4CE1-9D81-E1397442EC6E}" presName="Name0" presStyleCnt="0">
        <dgm:presLayoutVars>
          <dgm:dir/>
          <dgm:animLvl val="lvl"/>
          <dgm:resizeHandles val="exact"/>
        </dgm:presLayoutVars>
      </dgm:prSet>
      <dgm:spPr/>
      <dgm:t>
        <a:bodyPr/>
        <a:lstStyle/>
        <a:p>
          <a:endParaRPr lang="en-US"/>
        </a:p>
      </dgm:t>
    </dgm:pt>
    <dgm:pt modelId="{F0192C51-15EA-42FD-AC42-C3B427570776}" type="pres">
      <dgm:prSet presAssocID="{1590FE85-F68C-47E7-B06F-726EFE4FBD32}" presName="composite" presStyleCnt="0"/>
      <dgm:spPr/>
    </dgm:pt>
    <dgm:pt modelId="{2625B7F8-F672-45E6-9F89-39B72B04C5B9}" type="pres">
      <dgm:prSet presAssocID="{1590FE85-F68C-47E7-B06F-726EFE4FBD32}" presName="parTx" presStyleLbl="alignNode1" presStyleIdx="0" presStyleCnt="3">
        <dgm:presLayoutVars>
          <dgm:chMax val="0"/>
          <dgm:chPref val="0"/>
          <dgm:bulletEnabled val="1"/>
        </dgm:presLayoutVars>
      </dgm:prSet>
      <dgm:spPr/>
      <dgm:t>
        <a:bodyPr/>
        <a:lstStyle/>
        <a:p>
          <a:endParaRPr lang="en-US"/>
        </a:p>
      </dgm:t>
    </dgm:pt>
    <dgm:pt modelId="{1C4CCE70-D9DC-4F0F-8DEB-3F8EFCD14874}" type="pres">
      <dgm:prSet presAssocID="{1590FE85-F68C-47E7-B06F-726EFE4FBD32}" presName="desTx" presStyleLbl="alignAccFollowNode1" presStyleIdx="0" presStyleCnt="3">
        <dgm:presLayoutVars>
          <dgm:bulletEnabled val="1"/>
        </dgm:presLayoutVars>
      </dgm:prSet>
      <dgm:spPr/>
      <dgm:t>
        <a:bodyPr/>
        <a:lstStyle/>
        <a:p>
          <a:endParaRPr lang="en-US"/>
        </a:p>
      </dgm:t>
    </dgm:pt>
    <dgm:pt modelId="{2420A712-2009-4F32-80C5-9B965F8967EC}" type="pres">
      <dgm:prSet presAssocID="{B0A85D95-DE28-458B-8B3A-D612696855EE}" presName="space" presStyleCnt="0"/>
      <dgm:spPr/>
    </dgm:pt>
    <dgm:pt modelId="{BE738221-5BDA-438D-8D88-9F246161059F}" type="pres">
      <dgm:prSet presAssocID="{AA3B000C-0B0C-4BBB-A987-35712E5E5BA9}" presName="composite" presStyleCnt="0"/>
      <dgm:spPr/>
    </dgm:pt>
    <dgm:pt modelId="{A4235D7B-5103-4B4D-810C-FBA2CB91C139}" type="pres">
      <dgm:prSet presAssocID="{AA3B000C-0B0C-4BBB-A987-35712E5E5BA9}" presName="parTx" presStyleLbl="alignNode1" presStyleIdx="1" presStyleCnt="3">
        <dgm:presLayoutVars>
          <dgm:chMax val="0"/>
          <dgm:chPref val="0"/>
          <dgm:bulletEnabled val="1"/>
        </dgm:presLayoutVars>
      </dgm:prSet>
      <dgm:spPr/>
      <dgm:t>
        <a:bodyPr/>
        <a:lstStyle/>
        <a:p>
          <a:endParaRPr lang="en-US"/>
        </a:p>
      </dgm:t>
    </dgm:pt>
    <dgm:pt modelId="{B1381021-1AB9-4C79-B837-AC01115531F5}" type="pres">
      <dgm:prSet presAssocID="{AA3B000C-0B0C-4BBB-A987-35712E5E5BA9}" presName="desTx" presStyleLbl="alignAccFollowNode1" presStyleIdx="1" presStyleCnt="3">
        <dgm:presLayoutVars>
          <dgm:bulletEnabled val="1"/>
        </dgm:presLayoutVars>
      </dgm:prSet>
      <dgm:spPr/>
      <dgm:t>
        <a:bodyPr/>
        <a:lstStyle/>
        <a:p>
          <a:endParaRPr lang="en-US"/>
        </a:p>
      </dgm:t>
    </dgm:pt>
    <dgm:pt modelId="{F216E362-3BA8-4077-B921-F0B87FD09BD9}" type="pres">
      <dgm:prSet presAssocID="{D9E6E86E-7792-4EC3-B0E3-A9E10F461672}" presName="space" presStyleCnt="0"/>
      <dgm:spPr/>
    </dgm:pt>
    <dgm:pt modelId="{941E7741-EAF0-40AD-AE23-FD60A4EAE0F5}" type="pres">
      <dgm:prSet presAssocID="{048EAC2D-B00F-40D1-AC98-E9466A8304B5}" presName="composite" presStyleCnt="0"/>
      <dgm:spPr/>
    </dgm:pt>
    <dgm:pt modelId="{D9EE95E8-51A6-4075-8ECC-6EA2F5DF6C43}" type="pres">
      <dgm:prSet presAssocID="{048EAC2D-B00F-40D1-AC98-E9466A8304B5}" presName="parTx" presStyleLbl="alignNode1" presStyleIdx="2" presStyleCnt="3">
        <dgm:presLayoutVars>
          <dgm:chMax val="0"/>
          <dgm:chPref val="0"/>
          <dgm:bulletEnabled val="1"/>
        </dgm:presLayoutVars>
      </dgm:prSet>
      <dgm:spPr/>
      <dgm:t>
        <a:bodyPr/>
        <a:lstStyle/>
        <a:p>
          <a:endParaRPr lang="en-US"/>
        </a:p>
      </dgm:t>
    </dgm:pt>
    <dgm:pt modelId="{B81D8F78-3AFE-497E-9DF0-086B3E1B5C3B}" type="pres">
      <dgm:prSet presAssocID="{048EAC2D-B00F-40D1-AC98-E9466A8304B5}" presName="desTx" presStyleLbl="alignAccFollowNode1" presStyleIdx="2" presStyleCnt="3">
        <dgm:presLayoutVars>
          <dgm:bulletEnabled val="1"/>
        </dgm:presLayoutVars>
      </dgm:prSet>
      <dgm:spPr/>
      <dgm:t>
        <a:bodyPr/>
        <a:lstStyle/>
        <a:p>
          <a:endParaRPr lang="en-US"/>
        </a:p>
      </dgm:t>
    </dgm:pt>
  </dgm:ptLst>
  <dgm:cxnLst>
    <dgm:cxn modelId="{EEEF8CAF-FD44-4533-A6B0-4146FD424116}" type="presOf" srcId="{17D44561-C8CC-49CE-996B-5F0203776353}" destId="{B81D8F78-3AFE-497E-9DF0-086B3E1B5C3B}" srcOrd="0" destOrd="0" presId="urn:microsoft.com/office/officeart/2005/8/layout/hList1"/>
    <dgm:cxn modelId="{CC16F572-82FA-4334-B0DA-26FB7FFA5034}" srcId="{048EAC2D-B00F-40D1-AC98-E9466A8304B5}" destId="{DD68EC1F-8721-435F-8BFD-4045D987D111}" srcOrd="2" destOrd="0" parTransId="{D6C76D2E-D656-442F-A515-E6CE75DEA6E0}" sibTransId="{52E40D5D-31E2-47AE-BF93-479FB6FDF3E4}"/>
    <dgm:cxn modelId="{E9B4B9B4-61FF-426C-915C-C8652B4F24ED}" srcId="{4C92E53C-7853-4CE1-9D81-E1397442EC6E}" destId="{AA3B000C-0B0C-4BBB-A987-35712E5E5BA9}" srcOrd="1" destOrd="0" parTransId="{4AC6FD12-FD04-4A17-BF0D-00F8F9D9ED32}" sibTransId="{D9E6E86E-7792-4EC3-B0E3-A9E10F461672}"/>
    <dgm:cxn modelId="{ABD6FE80-019C-43EF-811B-E6B80E9A855D}" type="presOf" srcId="{1590FE85-F68C-47E7-B06F-726EFE4FBD32}" destId="{2625B7F8-F672-45E6-9F89-39B72B04C5B9}" srcOrd="0" destOrd="0" presId="urn:microsoft.com/office/officeart/2005/8/layout/hList1"/>
    <dgm:cxn modelId="{5525593A-3C51-4303-8D58-2AC775B2693F}" srcId="{1590FE85-F68C-47E7-B06F-726EFE4FBD32}" destId="{A1C53295-392F-4B95-B390-6381AF59C55A}" srcOrd="1" destOrd="0" parTransId="{0F4DB1EA-26EC-45E9-BB66-3FF400A8AFE9}" sibTransId="{4BD14B03-29FE-4E86-90A2-72FAEC7DECA6}"/>
    <dgm:cxn modelId="{3E4A8E76-F32D-4204-9D42-B420DAA05FFF}" srcId="{1590FE85-F68C-47E7-B06F-726EFE4FBD32}" destId="{50DD67BB-2317-4A82-A277-69D6333E80DA}" srcOrd="0" destOrd="0" parTransId="{D58D0125-034A-4445-A34A-32AC66DC1392}" sibTransId="{4D8CADB0-A064-4408-B816-4993F7D7C455}"/>
    <dgm:cxn modelId="{7626D589-E8D2-4011-B7A1-BE74EC23DDC4}" type="presOf" srcId="{A1C53295-392F-4B95-B390-6381AF59C55A}" destId="{1C4CCE70-D9DC-4F0F-8DEB-3F8EFCD14874}" srcOrd="0" destOrd="1" presId="urn:microsoft.com/office/officeart/2005/8/layout/hList1"/>
    <dgm:cxn modelId="{1708FBDF-B51C-410B-9207-737E5EF601FD}" type="presOf" srcId="{AA3B000C-0B0C-4BBB-A987-35712E5E5BA9}" destId="{A4235D7B-5103-4B4D-810C-FBA2CB91C139}" srcOrd="0" destOrd="0" presId="urn:microsoft.com/office/officeart/2005/8/layout/hList1"/>
    <dgm:cxn modelId="{EBFF1661-7E60-454E-9B80-E966361B8CEA}" srcId="{048EAC2D-B00F-40D1-AC98-E9466A8304B5}" destId="{5738F6C5-DE40-417F-9774-31CD70789E97}" srcOrd="1" destOrd="0" parTransId="{663FD59C-71EC-4D67-B8BC-5D7C5642834D}" sibTransId="{B5656C7A-27FB-4FE1-8AB0-FB9B4379D94E}"/>
    <dgm:cxn modelId="{A7F48A03-9E84-467F-990E-FF6127DEE64D}" type="presOf" srcId="{3F978E13-6AF3-4554-B59A-CF07ABF8B43C}" destId="{1C4CCE70-D9DC-4F0F-8DEB-3F8EFCD14874}" srcOrd="0" destOrd="2" presId="urn:microsoft.com/office/officeart/2005/8/layout/hList1"/>
    <dgm:cxn modelId="{4BE3DBB4-89EB-49AC-B735-91D67A73845F}" srcId="{AA3B000C-0B0C-4BBB-A987-35712E5E5BA9}" destId="{ABCF5439-4A68-4112-AB39-7F5AD3C617C6}" srcOrd="0" destOrd="0" parTransId="{1DDE8242-745B-42B3-908A-B6391B64C183}" sibTransId="{3B8C1970-D7FB-47FB-A400-28A508A6E174}"/>
    <dgm:cxn modelId="{C39438D8-62BC-49EA-AD3E-BF43D6415189}" type="presOf" srcId="{50DD67BB-2317-4A82-A277-69D6333E80DA}" destId="{1C4CCE70-D9DC-4F0F-8DEB-3F8EFCD14874}" srcOrd="0" destOrd="0" presId="urn:microsoft.com/office/officeart/2005/8/layout/hList1"/>
    <dgm:cxn modelId="{B6B30789-609A-443C-B306-8413070A0C8B}" type="presOf" srcId="{DD68EC1F-8721-435F-8BFD-4045D987D111}" destId="{B81D8F78-3AFE-497E-9DF0-086B3E1B5C3B}" srcOrd="0" destOrd="2" presId="urn:microsoft.com/office/officeart/2005/8/layout/hList1"/>
    <dgm:cxn modelId="{A8A640BE-783A-42A6-BEDE-2F1BD51E8685}" srcId="{4C92E53C-7853-4CE1-9D81-E1397442EC6E}" destId="{1590FE85-F68C-47E7-B06F-726EFE4FBD32}" srcOrd="0" destOrd="0" parTransId="{DB4B4160-A37A-4746-B153-5B6498AF6384}" sibTransId="{B0A85D95-DE28-458B-8B3A-D612696855EE}"/>
    <dgm:cxn modelId="{162C71AC-9146-4D76-8A26-1A14A7650986}" type="presOf" srcId="{91F94A53-FEBA-41A2-80F5-F6003376618E}" destId="{B1381021-1AB9-4C79-B837-AC01115531F5}" srcOrd="0" destOrd="1" presId="urn:microsoft.com/office/officeart/2005/8/layout/hList1"/>
    <dgm:cxn modelId="{2BF32641-094C-4546-8044-8821087D0911}" type="presOf" srcId="{4C92E53C-7853-4CE1-9D81-E1397442EC6E}" destId="{F4D95038-F8D2-4B35-9518-072CC0816CED}" srcOrd="0" destOrd="0" presId="urn:microsoft.com/office/officeart/2005/8/layout/hList1"/>
    <dgm:cxn modelId="{E43DAA17-336F-4595-83C3-0AF49EA3B1EE}" srcId="{AA3B000C-0B0C-4BBB-A987-35712E5E5BA9}" destId="{91F94A53-FEBA-41A2-80F5-F6003376618E}" srcOrd="1" destOrd="0" parTransId="{2874A5F0-1AB0-4DAD-B81B-11D0A56CE6C7}" sibTransId="{FC4F1791-C036-403C-A989-11D76A10C4F2}"/>
    <dgm:cxn modelId="{EDB0C115-0EA0-4B67-ADF9-0CB7DC3F68B9}" type="presOf" srcId="{ABCF5439-4A68-4112-AB39-7F5AD3C617C6}" destId="{B1381021-1AB9-4C79-B837-AC01115531F5}" srcOrd="0" destOrd="0" presId="urn:microsoft.com/office/officeart/2005/8/layout/hList1"/>
    <dgm:cxn modelId="{FB3B32BC-4018-4935-8DAD-6F188DF470AA}" type="presOf" srcId="{048EAC2D-B00F-40D1-AC98-E9466A8304B5}" destId="{D9EE95E8-51A6-4075-8ECC-6EA2F5DF6C43}" srcOrd="0" destOrd="0" presId="urn:microsoft.com/office/officeart/2005/8/layout/hList1"/>
    <dgm:cxn modelId="{53C93D56-F603-4CA2-B7D7-EA57259BBB31}" srcId="{4C92E53C-7853-4CE1-9D81-E1397442EC6E}" destId="{048EAC2D-B00F-40D1-AC98-E9466A8304B5}" srcOrd="2" destOrd="0" parTransId="{4CD4B429-53BB-490F-A348-1FC8DE3F4278}" sibTransId="{C803E6FC-A6EA-4399-BB63-09FAEB9CB8EF}"/>
    <dgm:cxn modelId="{AA09AE69-8A6B-4A5E-908C-F7339F449ADB}" srcId="{048EAC2D-B00F-40D1-AC98-E9466A8304B5}" destId="{17D44561-C8CC-49CE-996B-5F0203776353}" srcOrd="0" destOrd="0" parTransId="{BCCBEB61-0A23-4163-8A8C-B96DD7C4F488}" sibTransId="{8832BA9D-4E1C-483F-9AEB-F43002AF6BE8}"/>
    <dgm:cxn modelId="{C54356C9-7904-46DB-A472-D1C7E29C8BEA}" srcId="{1590FE85-F68C-47E7-B06F-726EFE4FBD32}" destId="{3F978E13-6AF3-4554-B59A-CF07ABF8B43C}" srcOrd="2" destOrd="0" parTransId="{AB988D19-AAB3-42EB-B84E-D0D0CF594683}" sibTransId="{41000114-0A78-4810-A1FC-8E23965604B4}"/>
    <dgm:cxn modelId="{DA1B307C-4F5D-400E-9E2A-A40A971AA100}" type="presOf" srcId="{5738F6C5-DE40-417F-9774-31CD70789E97}" destId="{B81D8F78-3AFE-497E-9DF0-086B3E1B5C3B}" srcOrd="0" destOrd="1" presId="urn:microsoft.com/office/officeart/2005/8/layout/hList1"/>
    <dgm:cxn modelId="{3B3F5C5C-0899-4570-8DA0-F801B51BD976}" type="presParOf" srcId="{F4D95038-F8D2-4B35-9518-072CC0816CED}" destId="{F0192C51-15EA-42FD-AC42-C3B427570776}" srcOrd="0" destOrd="0" presId="urn:microsoft.com/office/officeart/2005/8/layout/hList1"/>
    <dgm:cxn modelId="{25F27A57-F28F-47BF-9B7A-00411BEFAB6E}" type="presParOf" srcId="{F0192C51-15EA-42FD-AC42-C3B427570776}" destId="{2625B7F8-F672-45E6-9F89-39B72B04C5B9}" srcOrd="0" destOrd="0" presId="urn:microsoft.com/office/officeart/2005/8/layout/hList1"/>
    <dgm:cxn modelId="{BF1504A4-382A-4A72-AF87-69DFED42254B}" type="presParOf" srcId="{F0192C51-15EA-42FD-AC42-C3B427570776}" destId="{1C4CCE70-D9DC-4F0F-8DEB-3F8EFCD14874}" srcOrd="1" destOrd="0" presId="urn:microsoft.com/office/officeart/2005/8/layout/hList1"/>
    <dgm:cxn modelId="{A23907E7-9104-4937-9D4F-D75E388C138E}" type="presParOf" srcId="{F4D95038-F8D2-4B35-9518-072CC0816CED}" destId="{2420A712-2009-4F32-80C5-9B965F8967EC}" srcOrd="1" destOrd="0" presId="urn:microsoft.com/office/officeart/2005/8/layout/hList1"/>
    <dgm:cxn modelId="{2ADC7D5B-E820-485F-9668-4E6103D9BF02}" type="presParOf" srcId="{F4D95038-F8D2-4B35-9518-072CC0816CED}" destId="{BE738221-5BDA-438D-8D88-9F246161059F}" srcOrd="2" destOrd="0" presId="urn:microsoft.com/office/officeart/2005/8/layout/hList1"/>
    <dgm:cxn modelId="{148BAF75-1B77-4DBF-9E05-0F017F667043}" type="presParOf" srcId="{BE738221-5BDA-438D-8D88-9F246161059F}" destId="{A4235D7B-5103-4B4D-810C-FBA2CB91C139}" srcOrd="0" destOrd="0" presId="urn:microsoft.com/office/officeart/2005/8/layout/hList1"/>
    <dgm:cxn modelId="{904A7445-F58D-4060-A711-23B19FF901E3}" type="presParOf" srcId="{BE738221-5BDA-438D-8D88-9F246161059F}" destId="{B1381021-1AB9-4C79-B837-AC01115531F5}" srcOrd="1" destOrd="0" presId="urn:microsoft.com/office/officeart/2005/8/layout/hList1"/>
    <dgm:cxn modelId="{AA07BF6F-65EC-4236-9A0B-BDCD88F5AD92}" type="presParOf" srcId="{F4D95038-F8D2-4B35-9518-072CC0816CED}" destId="{F216E362-3BA8-4077-B921-F0B87FD09BD9}" srcOrd="3" destOrd="0" presId="urn:microsoft.com/office/officeart/2005/8/layout/hList1"/>
    <dgm:cxn modelId="{B875048D-5C6E-4044-BE16-AF0EAFEC626C}" type="presParOf" srcId="{F4D95038-F8D2-4B35-9518-072CC0816CED}" destId="{941E7741-EAF0-40AD-AE23-FD60A4EAE0F5}" srcOrd="4" destOrd="0" presId="urn:microsoft.com/office/officeart/2005/8/layout/hList1"/>
    <dgm:cxn modelId="{1748BC1E-E10C-4372-A710-348D3E40C0F1}" type="presParOf" srcId="{941E7741-EAF0-40AD-AE23-FD60A4EAE0F5}" destId="{D9EE95E8-51A6-4075-8ECC-6EA2F5DF6C43}" srcOrd="0" destOrd="0" presId="urn:microsoft.com/office/officeart/2005/8/layout/hList1"/>
    <dgm:cxn modelId="{4FA5F13B-613F-4349-AB56-BA06B197EC7A}" type="presParOf" srcId="{941E7741-EAF0-40AD-AE23-FD60A4EAE0F5}" destId="{B81D8F78-3AFE-497E-9DF0-086B3E1B5C3B}"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004ABC1-0084-4450-9DF2-98C2160F2370}" type="doc">
      <dgm:prSet loTypeId="urn:microsoft.com/office/officeart/2008/layout/LinedList" loCatId="list" qsTypeId="urn:microsoft.com/office/officeart/2005/8/quickstyle/3d4" qsCatId="3D" csTypeId="urn:microsoft.com/office/officeart/2005/8/colors/accent1_2" csCatId="accent1" phldr="1"/>
      <dgm:spPr/>
      <dgm:t>
        <a:bodyPr/>
        <a:lstStyle/>
        <a:p>
          <a:endParaRPr lang="en-US"/>
        </a:p>
      </dgm:t>
    </dgm:pt>
    <dgm:pt modelId="{29A018FC-4FCD-46CE-AEFD-B2EBBDE27AD3}">
      <dgm:prSet phldrT="[Text]"/>
      <dgm:spPr/>
      <dgm:t>
        <a:bodyPr/>
        <a:lstStyle/>
        <a:p>
          <a:r>
            <a:rPr lang="en-US" dirty="0" smtClean="0"/>
            <a:t>Automatic Duty Status Changes</a:t>
          </a:r>
          <a:endParaRPr lang="en-US" dirty="0"/>
        </a:p>
      </dgm:t>
    </dgm:pt>
    <dgm:pt modelId="{DBE0ED7A-B9B6-4F2B-B068-933219F2B0F6}" type="parTrans" cxnId="{93707583-8285-43C2-87CE-CC41630DB3F5}">
      <dgm:prSet/>
      <dgm:spPr/>
      <dgm:t>
        <a:bodyPr/>
        <a:lstStyle/>
        <a:p>
          <a:endParaRPr lang="en-US"/>
        </a:p>
      </dgm:t>
    </dgm:pt>
    <dgm:pt modelId="{707BB817-C16A-4583-9911-47399CA1A523}" type="sibTrans" cxnId="{93707583-8285-43C2-87CE-CC41630DB3F5}">
      <dgm:prSet/>
      <dgm:spPr/>
      <dgm:t>
        <a:bodyPr/>
        <a:lstStyle/>
        <a:p>
          <a:endParaRPr lang="en-US"/>
        </a:p>
      </dgm:t>
    </dgm:pt>
    <dgm:pt modelId="{B344B23D-E5F6-4163-8229-5F3D0A026F22}">
      <dgm:prSet phldrT="[Text]"/>
      <dgm:spPr/>
      <dgm:t>
        <a:bodyPr/>
        <a:lstStyle/>
        <a:p>
          <a:r>
            <a:rPr lang="en-US" dirty="0" smtClean="0"/>
            <a:t>At ECM Speed of 3 mph (From ODND to Driving)</a:t>
          </a:r>
          <a:endParaRPr lang="en-US" dirty="0"/>
        </a:p>
      </dgm:t>
    </dgm:pt>
    <dgm:pt modelId="{AF9D89A4-28D2-4D78-86B9-D6FF64FC0A83}" type="parTrans" cxnId="{7F266311-696F-40B9-B9D2-4AF91F31490F}">
      <dgm:prSet/>
      <dgm:spPr/>
      <dgm:t>
        <a:bodyPr/>
        <a:lstStyle/>
        <a:p>
          <a:endParaRPr lang="en-US"/>
        </a:p>
      </dgm:t>
    </dgm:pt>
    <dgm:pt modelId="{EBD47859-84C8-4136-B2FB-C128EB8E9581}" type="sibTrans" cxnId="{7F266311-696F-40B9-B9D2-4AF91F31490F}">
      <dgm:prSet/>
      <dgm:spPr/>
      <dgm:t>
        <a:bodyPr/>
        <a:lstStyle/>
        <a:p>
          <a:endParaRPr lang="en-US"/>
        </a:p>
      </dgm:t>
    </dgm:pt>
    <dgm:pt modelId="{46F9D608-6503-4E0B-874D-5FD3A1CB994E}">
      <dgm:prSet phldrT="[Text]"/>
      <dgm:spPr/>
      <dgm:t>
        <a:bodyPr/>
        <a:lstStyle/>
        <a:p>
          <a:r>
            <a:rPr lang="en-US" dirty="0" smtClean="0"/>
            <a:t>At driver sign in (From Off Duty to ODND)</a:t>
          </a:r>
          <a:endParaRPr lang="en-US" dirty="0"/>
        </a:p>
      </dgm:t>
    </dgm:pt>
    <dgm:pt modelId="{8875F47A-E57E-447B-883A-9B10D20858B6}" type="parTrans" cxnId="{931A4D91-4E10-4CDF-A80A-337C09FA17B1}">
      <dgm:prSet/>
      <dgm:spPr/>
      <dgm:t>
        <a:bodyPr/>
        <a:lstStyle/>
        <a:p>
          <a:endParaRPr lang="en-US"/>
        </a:p>
      </dgm:t>
    </dgm:pt>
    <dgm:pt modelId="{52BFA6A8-602A-4976-9A0C-37799205B3BC}" type="sibTrans" cxnId="{931A4D91-4E10-4CDF-A80A-337C09FA17B1}">
      <dgm:prSet/>
      <dgm:spPr/>
      <dgm:t>
        <a:bodyPr/>
        <a:lstStyle/>
        <a:p>
          <a:endParaRPr lang="en-US"/>
        </a:p>
      </dgm:t>
    </dgm:pt>
    <dgm:pt modelId="{5959A523-ED58-4D90-8640-EB64F20C2E6F}">
      <dgm:prSet phldrT="[Text]"/>
      <dgm:spPr/>
      <dgm:t>
        <a:bodyPr/>
        <a:lstStyle/>
        <a:p>
          <a:r>
            <a:rPr lang="en-US" dirty="0" smtClean="0"/>
            <a:t>At Engine shut down (From Driving to ODND)</a:t>
          </a:r>
          <a:endParaRPr lang="en-US" dirty="0"/>
        </a:p>
      </dgm:t>
    </dgm:pt>
    <dgm:pt modelId="{4067DBF3-F3CB-41CE-9F0D-3AFE667EA014}" type="parTrans" cxnId="{06EA7480-E72B-4289-98E4-5DB8D9EED3A7}">
      <dgm:prSet/>
      <dgm:spPr/>
      <dgm:t>
        <a:bodyPr/>
        <a:lstStyle/>
        <a:p>
          <a:endParaRPr lang="en-US"/>
        </a:p>
      </dgm:t>
    </dgm:pt>
    <dgm:pt modelId="{AFFD779E-143A-40FD-BB96-C5F821601962}" type="sibTrans" cxnId="{06EA7480-E72B-4289-98E4-5DB8D9EED3A7}">
      <dgm:prSet/>
      <dgm:spPr/>
      <dgm:t>
        <a:bodyPr/>
        <a:lstStyle/>
        <a:p>
          <a:endParaRPr lang="en-US"/>
        </a:p>
      </dgm:t>
    </dgm:pt>
    <dgm:pt modelId="{CCDAEFD2-2D84-4617-BEEE-3C3881986E47}">
      <dgm:prSet phldrT="[Text]"/>
      <dgm:spPr/>
      <dgm:t>
        <a:bodyPr/>
        <a:lstStyle/>
        <a:p>
          <a:r>
            <a:rPr lang="en-US" dirty="0" smtClean="0"/>
            <a:t>After 6 minutes of ‘no motion’ (From Driving to ODND)</a:t>
          </a:r>
          <a:endParaRPr lang="en-US" dirty="0"/>
        </a:p>
      </dgm:t>
    </dgm:pt>
    <dgm:pt modelId="{979189BE-9842-4FC8-B032-2431AA4257AB}" type="parTrans" cxnId="{B4B9080E-D34D-45E2-8298-8FB3240BFE8E}">
      <dgm:prSet/>
      <dgm:spPr/>
      <dgm:t>
        <a:bodyPr/>
        <a:lstStyle/>
        <a:p>
          <a:endParaRPr lang="en-US"/>
        </a:p>
      </dgm:t>
    </dgm:pt>
    <dgm:pt modelId="{5A4E65D7-E155-418D-B64A-43F23103F9C7}" type="sibTrans" cxnId="{B4B9080E-D34D-45E2-8298-8FB3240BFE8E}">
      <dgm:prSet/>
      <dgm:spPr/>
      <dgm:t>
        <a:bodyPr/>
        <a:lstStyle/>
        <a:p>
          <a:endParaRPr lang="en-US"/>
        </a:p>
      </dgm:t>
    </dgm:pt>
    <dgm:pt modelId="{71B927FD-1032-47E5-B3FA-4894AA6A3EEA}">
      <dgm:prSet phldrT="[Text]"/>
      <dgm:spPr/>
      <dgm:t>
        <a:bodyPr/>
        <a:lstStyle/>
        <a:p>
          <a:r>
            <a:rPr lang="en-US" dirty="0" smtClean="0"/>
            <a:t>After driver has told the device to sign log, but did not complete the 2</a:t>
          </a:r>
          <a:r>
            <a:rPr lang="en-US" baseline="30000" dirty="0" smtClean="0"/>
            <a:t>nd</a:t>
          </a:r>
          <a:r>
            <a:rPr lang="en-US" dirty="0" smtClean="0"/>
            <a:t> step of reviewing and certifying (From Driving or ODND to Off Duty </a:t>
          </a:r>
          <a:r>
            <a:rPr lang="en-US" i="1" dirty="0" smtClean="0"/>
            <a:t>but without a valid signature)</a:t>
          </a:r>
          <a:endParaRPr lang="en-US" dirty="0"/>
        </a:p>
      </dgm:t>
    </dgm:pt>
    <dgm:pt modelId="{F15E41F6-486D-4C7B-B445-8FC1C28475A3}" type="parTrans" cxnId="{4427E9B6-6693-412F-BCD6-DB94579BF194}">
      <dgm:prSet/>
      <dgm:spPr/>
      <dgm:t>
        <a:bodyPr/>
        <a:lstStyle/>
        <a:p>
          <a:endParaRPr lang="en-US"/>
        </a:p>
      </dgm:t>
    </dgm:pt>
    <dgm:pt modelId="{D5802ADC-984A-47DE-BB12-874AAB79694B}" type="sibTrans" cxnId="{4427E9B6-6693-412F-BCD6-DB94579BF194}">
      <dgm:prSet/>
      <dgm:spPr/>
      <dgm:t>
        <a:bodyPr/>
        <a:lstStyle/>
        <a:p>
          <a:endParaRPr lang="en-US"/>
        </a:p>
      </dgm:t>
    </dgm:pt>
    <dgm:pt modelId="{74BB1D4B-1AD0-46D6-89B8-E5038A28CDD1}" type="pres">
      <dgm:prSet presAssocID="{6004ABC1-0084-4450-9DF2-98C2160F2370}" presName="vert0" presStyleCnt="0">
        <dgm:presLayoutVars>
          <dgm:dir/>
          <dgm:animOne val="branch"/>
          <dgm:animLvl val="lvl"/>
        </dgm:presLayoutVars>
      </dgm:prSet>
      <dgm:spPr/>
      <dgm:t>
        <a:bodyPr/>
        <a:lstStyle/>
        <a:p>
          <a:endParaRPr lang="en-US"/>
        </a:p>
      </dgm:t>
    </dgm:pt>
    <dgm:pt modelId="{F5BF2616-76E0-4501-ABBD-3565426B5F33}" type="pres">
      <dgm:prSet presAssocID="{29A018FC-4FCD-46CE-AEFD-B2EBBDE27AD3}" presName="thickLine" presStyleLbl="alignNode1" presStyleIdx="0" presStyleCnt="1" custLinFactNeighborX="578" custLinFactNeighborY="-5773"/>
      <dgm:spPr/>
    </dgm:pt>
    <dgm:pt modelId="{53F239E1-4232-4848-8016-4EF724F49DB9}" type="pres">
      <dgm:prSet presAssocID="{29A018FC-4FCD-46CE-AEFD-B2EBBDE27AD3}" presName="horz1" presStyleCnt="0"/>
      <dgm:spPr/>
    </dgm:pt>
    <dgm:pt modelId="{50E631F9-3956-4C01-B9D9-181411BE1423}" type="pres">
      <dgm:prSet presAssocID="{29A018FC-4FCD-46CE-AEFD-B2EBBDE27AD3}" presName="tx1" presStyleLbl="revTx" presStyleIdx="0" presStyleCnt="6"/>
      <dgm:spPr/>
      <dgm:t>
        <a:bodyPr/>
        <a:lstStyle/>
        <a:p>
          <a:endParaRPr lang="en-US"/>
        </a:p>
      </dgm:t>
    </dgm:pt>
    <dgm:pt modelId="{F8F60774-3FB2-4AC8-89B7-1C43B4AD2CBF}" type="pres">
      <dgm:prSet presAssocID="{29A018FC-4FCD-46CE-AEFD-B2EBBDE27AD3}" presName="vert1" presStyleCnt="0"/>
      <dgm:spPr/>
    </dgm:pt>
    <dgm:pt modelId="{430927BD-2B01-42B1-BD63-351DA3B18658}" type="pres">
      <dgm:prSet presAssocID="{B344B23D-E5F6-4163-8229-5F3D0A026F22}" presName="vertSpace2a" presStyleCnt="0"/>
      <dgm:spPr/>
    </dgm:pt>
    <dgm:pt modelId="{77CB0133-9DA2-4F63-9BEF-8A6B6CD92255}" type="pres">
      <dgm:prSet presAssocID="{B344B23D-E5F6-4163-8229-5F3D0A026F22}" presName="horz2" presStyleCnt="0"/>
      <dgm:spPr/>
    </dgm:pt>
    <dgm:pt modelId="{AD97E826-2824-4087-BE70-F0BA6EF5E3EF}" type="pres">
      <dgm:prSet presAssocID="{B344B23D-E5F6-4163-8229-5F3D0A026F22}" presName="horzSpace2" presStyleCnt="0"/>
      <dgm:spPr/>
    </dgm:pt>
    <dgm:pt modelId="{150A7055-49A4-4780-8183-5AAB76B568CA}" type="pres">
      <dgm:prSet presAssocID="{B344B23D-E5F6-4163-8229-5F3D0A026F22}" presName="tx2" presStyleLbl="revTx" presStyleIdx="1" presStyleCnt="6"/>
      <dgm:spPr/>
      <dgm:t>
        <a:bodyPr/>
        <a:lstStyle/>
        <a:p>
          <a:endParaRPr lang="en-US"/>
        </a:p>
      </dgm:t>
    </dgm:pt>
    <dgm:pt modelId="{5DB53E3D-C62F-412B-AFBE-CB3AB8DDC567}" type="pres">
      <dgm:prSet presAssocID="{B344B23D-E5F6-4163-8229-5F3D0A026F22}" presName="vert2" presStyleCnt="0"/>
      <dgm:spPr/>
    </dgm:pt>
    <dgm:pt modelId="{D3E23C0D-EE60-4771-92CE-2C9C5C761EB6}" type="pres">
      <dgm:prSet presAssocID="{B344B23D-E5F6-4163-8229-5F3D0A026F22}" presName="thinLine2b" presStyleLbl="callout" presStyleIdx="0" presStyleCnt="5"/>
      <dgm:spPr/>
    </dgm:pt>
    <dgm:pt modelId="{0E1E2AAA-8ED3-460D-BD1B-9329AE9273A1}" type="pres">
      <dgm:prSet presAssocID="{B344B23D-E5F6-4163-8229-5F3D0A026F22}" presName="vertSpace2b" presStyleCnt="0"/>
      <dgm:spPr/>
    </dgm:pt>
    <dgm:pt modelId="{CD4A8342-C86C-47E6-87FD-522D3BD8A694}" type="pres">
      <dgm:prSet presAssocID="{46F9D608-6503-4E0B-874D-5FD3A1CB994E}" presName="horz2" presStyleCnt="0"/>
      <dgm:spPr/>
    </dgm:pt>
    <dgm:pt modelId="{A03A48EF-F2FB-4F2E-BAB1-11115B0A0B8F}" type="pres">
      <dgm:prSet presAssocID="{46F9D608-6503-4E0B-874D-5FD3A1CB994E}" presName="horzSpace2" presStyleCnt="0"/>
      <dgm:spPr/>
    </dgm:pt>
    <dgm:pt modelId="{D3183B8D-B04E-43DA-B24C-857EAC8FD303}" type="pres">
      <dgm:prSet presAssocID="{46F9D608-6503-4E0B-874D-5FD3A1CB994E}" presName="tx2" presStyleLbl="revTx" presStyleIdx="2" presStyleCnt="6"/>
      <dgm:spPr/>
      <dgm:t>
        <a:bodyPr/>
        <a:lstStyle/>
        <a:p>
          <a:endParaRPr lang="en-US"/>
        </a:p>
      </dgm:t>
    </dgm:pt>
    <dgm:pt modelId="{C024D9E2-6AA3-44BB-B008-E9F4018743C4}" type="pres">
      <dgm:prSet presAssocID="{46F9D608-6503-4E0B-874D-5FD3A1CB994E}" presName="vert2" presStyleCnt="0"/>
      <dgm:spPr/>
    </dgm:pt>
    <dgm:pt modelId="{63947552-E73D-45B4-BFFC-0DF7E2B7F251}" type="pres">
      <dgm:prSet presAssocID="{46F9D608-6503-4E0B-874D-5FD3A1CB994E}" presName="thinLine2b" presStyleLbl="callout" presStyleIdx="1" presStyleCnt="5"/>
      <dgm:spPr/>
    </dgm:pt>
    <dgm:pt modelId="{E1F0BD75-AF73-4E83-BEBC-0C229F3BBEE0}" type="pres">
      <dgm:prSet presAssocID="{46F9D608-6503-4E0B-874D-5FD3A1CB994E}" presName="vertSpace2b" presStyleCnt="0"/>
      <dgm:spPr/>
    </dgm:pt>
    <dgm:pt modelId="{4E293384-FF3B-4BBF-A0BE-D66FA192E69D}" type="pres">
      <dgm:prSet presAssocID="{5959A523-ED58-4D90-8640-EB64F20C2E6F}" presName="horz2" presStyleCnt="0"/>
      <dgm:spPr/>
    </dgm:pt>
    <dgm:pt modelId="{69ABDB60-2A75-4EF1-ABB4-9C2EAA3F349B}" type="pres">
      <dgm:prSet presAssocID="{5959A523-ED58-4D90-8640-EB64F20C2E6F}" presName="horzSpace2" presStyleCnt="0"/>
      <dgm:spPr/>
    </dgm:pt>
    <dgm:pt modelId="{75D9E760-DB1A-45F2-B2DF-FB9E3A5B4B57}" type="pres">
      <dgm:prSet presAssocID="{5959A523-ED58-4D90-8640-EB64F20C2E6F}" presName="tx2" presStyleLbl="revTx" presStyleIdx="3" presStyleCnt="6"/>
      <dgm:spPr/>
      <dgm:t>
        <a:bodyPr/>
        <a:lstStyle/>
        <a:p>
          <a:endParaRPr lang="en-US"/>
        </a:p>
      </dgm:t>
    </dgm:pt>
    <dgm:pt modelId="{CA24A174-7DE4-41F8-B3A3-0D113AE9B5A6}" type="pres">
      <dgm:prSet presAssocID="{5959A523-ED58-4D90-8640-EB64F20C2E6F}" presName="vert2" presStyleCnt="0"/>
      <dgm:spPr/>
    </dgm:pt>
    <dgm:pt modelId="{41D31D28-0876-4AFA-BA71-00696EB74368}" type="pres">
      <dgm:prSet presAssocID="{5959A523-ED58-4D90-8640-EB64F20C2E6F}" presName="thinLine2b" presStyleLbl="callout" presStyleIdx="2" presStyleCnt="5"/>
      <dgm:spPr/>
    </dgm:pt>
    <dgm:pt modelId="{E85399DD-38E1-482A-A5AC-AF11CB8B0B1A}" type="pres">
      <dgm:prSet presAssocID="{5959A523-ED58-4D90-8640-EB64F20C2E6F}" presName="vertSpace2b" presStyleCnt="0"/>
      <dgm:spPr/>
    </dgm:pt>
    <dgm:pt modelId="{25D770F3-F6D0-43F3-8A9E-6103F043E36B}" type="pres">
      <dgm:prSet presAssocID="{CCDAEFD2-2D84-4617-BEEE-3C3881986E47}" presName="horz2" presStyleCnt="0"/>
      <dgm:spPr/>
    </dgm:pt>
    <dgm:pt modelId="{9327CAA2-58A7-40B1-A5B0-468231C5CE79}" type="pres">
      <dgm:prSet presAssocID="{CCDAEFD2-2D84-4617-BEEE-3C3881986E47}" presName="horzSpace2" presStyleCnt="0"/>
      <dgm:spPr/>
    </dgm:pt>
    <dgm:pt modelId="{2DEA8496-5CA6-41FA-90DA-E7FA99137598}" type="pres">
      <dgm:prSet presAssocID="{CCDAEFD2-2D84-4617-BEEE-3C3881986E47}" presName="tx2" presStyleLbl="revTx" presStyleIdx="4" presStyleCnt="6"/>
      <dgm:spPr/>
      <dgm:t>
        <a:bodyPr/>
        <a:lstStyle/>
        <a:p>
          <a:endParaRPr lang="en-US"/>
        </a:p>
      </dgm:t>
    </dgm:pt>
    <dgm:pt modelId="{5987BA6E-9FB2-4549-9A9F-BAC7C6E0E985}" type="pres">
      <dgm:prSet presAssocID="{CCDAEFD2-2D84-4617-BEEE-3C3881986E47}" presName="vert2" presStyleCnt="0"/>
      <dgm:spPr/>
    </dgm:pt>
    <dgm:pt modelId="{95C6270C-0786-44CF-98F7-0B6586668AAD}" type="pres">
      <dgm:prSet presAssocID="{CCDAEFD2-2D84-4617-BEEE-3C3881986E47}" presName="thinLine2b" presStyleLbl="callout" presStyleIdx="3" presStyleCnt="5"/>
      <dgm:spPr/>
    </dgm:pt>
    <dgm:pt modelId="{41759A43-E9FC-4A95-8FEF-DAB5383C3235}" type="pres">
      <dgm:prSet presAssocID="{CCDAEFD2-2D84-4617-BEEE-3C3881986E47}" presName="vertSpace2b" presStyleCnt="0"/>
      <dgm:spPr/>
    </dgm:pt>
    <dgm:pt modelId="{9496D28A-0DE9-41D3-9508-85FFC7F6BCEE}" type="pres">
      <dgm:prSet presAssocID="{71B927FD-1032-47E5-B3FA-4894AA6A3EEA}" presName="horz2" presStyleCnt="0"/>
      <dgm:spPr/>
    </dgm:pt>
    <dgm:pt modelId="{8988D8DB-0F91-4768-A143-C6FC3C817A6F}" type="pres">
      <dgm:prSet presAssocID="{71B927FD-1032-47E5-B3FA-4894AA6A3EEA}" presName="horzSpace2" presStyleCnt="0"/>
      <dgm:spPr/>
    </dgm:pt>
    <dgm:pt modelId="{A393743A-BA41-4CC4-8083-7639005FB1D0}" type="pres">
      <dgm:prSet presAssocID="{71B927FD-1032-47E5-B3FA-4894AA6A3EEA}" presName="tx2" presStyleLbl="revTx" presStyleIdx="5" presStyleCnt="6"/>
      <dgm:spPr/>
      <dgm:t>
        <a:bodyPr/>
        <a:lstStyle/>
        <a:p>
          <a:endParaRPr lang="en-US"/>
        </a:p>
      </dgm:t>
    </dgm:pt>
    <dgm:pt modelId="{9BB0508E-96F9-4464-B775-9F92C7ACB55E}" type="pres">
      <dgm:prSet presAssocID="{71B927FD-1032-47E5-B3FA-4894AA6A3EEA}" presName="vert2" presStyleCnt="0"/>
      <dgm:spPr/>
    </dgm:pt>
    <dgm:pt modelId="{09F0A1C4-D860-480B-9A50-158EAA8CBC5B}" type="pres">
      <dgm:prSet presAssocID="{71B927FD-1032-47E5-B3FA-4894AA6A3EEA}" presName="thinLine2b" presStyleLbl="callout" presStyleIdx="4" presStyleCnt="5"/>
      <dgm:spPr/>
    </dgm:pt>
    <dgm:pt modelId="{16B06A5F-8B76-4218-A9E6-1AB7C224BFD6}" type="pres">
      <dgm:prSet presAssocID="{71B927FD-1032-47E5-B3FA-4894AA6A3EEA}" presName="vertSpace2b" presStyleCnt="0"/>
      <dgm:spPr/>
    </dgm:pt>
  </dgm:ptLst>
  <dgm:cxnLst>
    <dgm:cxn modelId="{2A21AFA8-E7CB-4260-8864-5893D3DE628C}" type="presOf" srcId="{B344B23D-E5F6-4163-8229-5F3D0A026F22}" destId="{150A7055-49A4-4780-8183-5AAB76B568CA}" srcOrd="0" destOrd="0" presId="urn:microsoft.com/office/officeart/2008/layout/LinedList"/>
    <dgm:cxn modelId="{8D53C6AE-2E5A-44AD-99D0-4C08174000C5}" type="presOf" srcId="{6004ABC1-0084-4450-9DF2-98C2160F2370}" destId="{74BB1D4B-1AD0-46D6-89B8-E5038A28CDD1}" srcOrd="0" destOrd="0" presId="urn:microsoft.com/office/officeart/2008/layout/LinedList"/>
    <dgm:cxn modelId="{6EB0AC4A-EC0F-4F16-9E54-1DBCA2A47F73}" type="presOf" srcId="{CCDAEFD2-2D84-4617-BEEE-3C3881986E47}" destId="{2DEA8496-5CA6-41FA-90DA-E7FA99137598}" srcOrd="0" destOrd="0" presId="urn:microsoft.com/office/officeart/2008/layout/LinedList"/>
    <dgm:cxn modelId="{93707583-8285-43C2-87CE-CC41630DB3F5}" srcId="{6004ABC1-0084-4450-9DF2-98C2160F2370}" destId="{29A018FC-4FCD-46CE-AEFD-B2EBBDE27AD3}" srcOrd="0" destOrd="0" parTransId="{DBE0ED7A-B9B6-4F2B-B068-933219F2B0F6}" sibTransId="{707BB817-C16A-4583-9911-47399CA1A523}"/>
    <dgm:cxn modelId="{AA514949-755A-402E-91EB-BF223573BF97}" type="presOf" srcId="{5959A523-ED58-4D90-8640-EB64F20C2E6F}" destId="{75D9E760-DB1A-45F2-B2DF-FB9E3A5B4B57}" srcOrd="0" destOrd="0" presId="urn:microsoft.com/office/officeart/2008/layout/LinedList"/>
    <dgm:cxn modelId="{7F266311-696F-40B9-B9D2-4AF91F31490F}" srcId="{29A018FC-4FCD-46CE-AEFD-B2EBBDE27AD3}" destId="{B344B23D-E5F6-4163-8229-5F3D0A026F22}" srcOrd="0" destOrd="0" parTransId="{AF9D89A4-28D2-4D78-86B9-D6FF64FC0A83}" sibTransId="{EBD47859-84C8-4136-B2FB-C128EB8E9581}"/>
    <dgm:cxn modelId="{C9C2883D-180B-47C5-BCC2-7A5DB72F8A11}" type="presOf" srcId="{46F9D608-6503-4E0B-874D-5FD3A1CB994E}" destId="{D3183B8D-B04E-43DA-B24C-857EAC8FD303}" srcOrd="0" destOrd="0" presId="urn:microsoft.com/office/officeart/2008/layout/LinedList"/>
    <dgm:cxn modelId="{828FA52C-1052-4370-A0EF-E21FA7D325FF}" type="presOf" srcId="{71B927FD-1032-47E5-B3FA-4894AA6A3EEA}" destId="{A393743A-BA41-4CC4-8083-7639005FB1D0}" srcOrd="0" destOrd="0" presId="urn:microsoft.com/office/officeart/2008/layout/LinedList"/>
    <dgm:cxn modelId="{06EA7480-E72B-4289-98E4-5DB8D9EED3A7}" srcId="{29A018FC-4FCD-46CE-AEFD-B2EBBDE27AD3}" destId="{5959A523-ED58-4D90-8640-EB64F20C2E6F}" srcOrd="2" destOrd="0" parTransId="{4067DBF3-F3CB-41CE-9F0D-3AFE667EA014}" sibTransId="{AFFD779E-143A-40FD-BB96-C5F821601962}"/>
    <dgm:cxn modelId="{931A4D91-4E10-4CDF-A80A-337C09FA17B1}" srcId="{29A018FC-4FCD-46CE-AEFD-B2EBBDE27AD3}" destId="{46F9D608-6503-4E0B-874D-5FD3A1CB994E}" srcOrd="1" destOrd="0" parTransId="{8875F47A-E57E-447B-883A-9B10D20858B6}" sibTransId="{52BFA6A8-602A-4976-9A0C-37799205B3BC}"/>
    <dgm:cxn modelId="{4427E9B6-6693-412F-BCD6-DB94579BF194}" srcId="{29A018FC-4FCD-46CE-AEFD-B2EBBDE27AD3}" destId="{71B927FD-1032-47E5-B3FA-4894AA6A3EEA}" srcOrd="4" destOrd="0" parTransId="{F15E41F6-486D-4C7B-B445-8FC1C28475A3}" sibTransId="{D5802ADC-984A-47DE-BB12-874AAB79694B}"/>
    <dgm:cxn modelId="{B4B9080E-D34D-45E2-8298-8FB3240BFE8E}" srcId="{29A018FC-4FCD-46CE-AEFD-B2EBBDE27AD3}" destId="{CCDAEFD2-2D84-4617-BEEE-3C3881986E47}" srcOrd="3" destOrd="0" parTransId="{979189BE-9842-4FC8-B032-2431AA4257AB}" sibTransId="{5A4E65D7-E155-418D-B64A-43F23103F9C7}"/>
    <dgm:cxn modelId="{5108E9A4-6A17-4D79-A009-3C95B6C27868}" type="presOf" srcId="{29A018FC-4FCD-46CE-AEFD-B2EBBDE27AD3}" destId="{50E631F9-3956-4C01-B9D9-181411BE1423}" srcOrd="0" destOrd="0" presId="urn:microsoft.com/office/officeart/2008/layout/LinedList"/>
    <dgm:cxn modelId="{E46D3334-E6AE-4515-93C0-019A153FCF25}" type="presParOf" srcId="{74BB1D4B-1AD0-46D6-89B8-E5038A28CDD1}" destId="{F5BF2616-76E0-4501-ABBD-3565426B5F33}" srcOrd="0" destOrd="0" presId="urn:microsoft.com/office/officeart/2008/layout/LinedList"/>
    <dgm:cxn modelId="{8F5501CF-57F7-4102-8C21-CF7FC941F0F2}" type="presParOf" srcId="{74BB1D4B-1AD0-46D6-89B8-E5038A28CDD1}" destId="{53F239E1-4232-4848-8016-4EF724F49DB9}" srcOrd="1" destOrd="0" presId="urn:microsoft.com/office/officeart/2008/layout/LinedList"/>
    <dgm:cxn modelId="{84F6600B-7597-4C01-A988-AF05CF3F5A96}" type="presParOf" srcId="{53F239E1-4232-4848-8016-4EF724F49DB9}" destId="{50E631F9-3956-4C01-B9D9-181411BE1423}" srcOrd="0" destOrd="0" presId="urn:microsoft.com/office/officeart/2008/layout/LinedList"/>
    <dgm:cxn modelId="{E481C7B1-174B-4B0B-A673-7D229167A89D}" type="presParOf" srcId="{53F239E1-4232-4848-8016-4EF724F49DB9}" destId="{F8F60774-3FB2-4AC8-89B7-1C43B4AD2CBF}" srcOrd="1" destOrd="0" presId="urn:microsoft.com/office/officeart/2008/layout/LinedList"/>
    <dgm:cxn modelId="{AC74951C-D568-434E-B63E-03C53DED2B20}" type="presParOf" srcId="{F8F60774-3FB2-4AC8-89B7-1C43B4AD2CBF}" destId="{430927BD-2B01-42B1-BD63-351DA3B18658}" srcOrd="0" destOrd="0" presId="urn:microsoft.com/office/officeart/2008/layout/LinedList"/>
    <dgm:cxn modelId="{AAE860D9-B37B-4FE4-8A74-C30815C70B26}" type="presParOf" srcId="{F8F60774-3FB2-4AC8-89B7-1C43B4AD2CBF}" destId="{77CB0133-9DA2-4F63-9BEF-8A6B6CD92255}" srcOrd="1" destOrd="0" presId="urn:microsoft.com/office/officeart/2008/layout/LinedList"/>
    <dgm:cxn modelId="{58B47A19-6CCF-44C1-982A-390905389583}" type="presParOf" srcId="{77CB0133-9DA2-4F63-9BEF-8A6B6CD92255}" destId="{AD97E826-2824-4087-BE70-F0BA6EF5E3EF}" srcOrd="0" destOrd="0" presId="urn:microsoft.com/office/officeart/2008/layout/LinedList"/>
    <dgm:cxn modelId="{4496CB72-A5F2-433A-BE75-F80D7A584A08}" type="presParOf" srcId="{77CB0133-9DA2-4F63-9BEF-8A6B6CD92255}" destId="{150A7055-49A4-4780-8183-5AAB76B568CA}" srcOrd="1" destOrd="0" presId="urn:microsoft.com/office/officeart/2008/layout/LinedList"/>
    <dgm:cxn modelId="{5FF3DA2D-FCE9-4339-89C4-4C5A517475A3}" type="presParOf" srcId="{77CB0133-9DA2-4F63-9BEF-8A6B6CD92255}" destId="{5DB53E3D-C62F-412B-AFBE-CB3AB8DDC567}" srcOrd="2" destOrd="0" presId="urn:microsoft.com/office/officeart/2008/layout/LinedList"/>
    <dgm:cxn modelId="{500F52CF-E55B-48EF-A5C1-FC767E33395E}" type="presParOf" srcId="{F8F60774-3FB2-4AC8-89B7-1C43B4AD2CBF}" destId="{D3E23C0D-EE60-4771-92CE-2C9C5C761EB6}" srcOrd="2" destOrd="0" presId="urn:microsoft.com/office/officeart/2008/layout/LinedList"/>
    <dgm:cxn modelId="{8D53E722-099D-4B9B-ABC4-8F26196050EA}" type="presParOf" srcId="{F8F60774-3FB2-4AC8-89B7-1C43B4AD2CBF}" destId="{0E1E2AAA-8ED3-460D-BD1B-9329AE9273A1}" srcOrd="3" destOrd="0" presId="urn:microsoft.com/office/officeart/2008/layout/LinedList"/>
    <dgm:cxn modelId="{8DCFA9DE-EF2A-469A-BC81-67C638148B90}" type="presParOf" srcId="{F8F60774-3FB2-4AC8-89B7-1C43B4AD2CBF}" destId="{CD4A8342-C86C-47E6-87FD-522D3BD8A694}" srcOrd="4" destOrd="0" presId="urn:microsoft.com/office/officeart/2008/layout/LinedList"/>
    <dgm:cxn modelId="{9DF64D86-596F-4541-94EB-EC55AEC61C3D}" type="presParOf" srcId="{CD4A8342-C86C-47E6-87FD-522D3BD8A694}" destId="{A03A48EF-F2FB-4F2E-BAB1-11115B0A0B8F}" srcOrd="0" destOrd="0" presId="urn:microsoft.com/office/officeart/2008/layout/LinedList"/>
    <dgm:cxn modelId="{EC5E79FD-41EC-4F9A-8978-36A761A35E77}" type="presParOf" srcId="{CD4A8342-C86C-47E6-87FD-522D3BD8A694}" destId="{D3183B8D-B04E-43DA-B24C-857EAC8FD303}" srcOrd="1" destOrd="0" presId="urn:microsoft.com/office/officeart/2008/layout/LinedList"/>
    <dgm:cxn modelId="{2934B2EF-57F7-4722-9A7B-ED4CC7662781}" type="presParOf" srcId="{CD4A8342-C86C-47E6-87FD-522D3BD8A694}" destId="{C024D9E2-6AA3-44BB-B008-E9F4018743C4}" srcOrd="2" destOrd="0" presId="urn:microsoft.com/office/officeart/2008/layout/LinedList"/>
    <dgm:cxn modelId="{8C459396-5E7F-409A-8F1F-2A9568DD57CC}" type="presParOf" srcId="{F8F60774-3FB2-4AC8-89B7-1C43B4AD2CBF}" destId="{63947552-E73D-45B4-BFFC-0DF7E2B7F251}" srcOrd="5" destOrd="0" presId="urn:microsoft.com/office/officeart/2008/layout/LinedList"/>
    <dgm:cxn modelId="{08DF6A9B-AF27-4DC3-AF41-D428461E57C7}" type="presParOf" srcId="{F8F60774-3FB2-4AC8-89B7-1C43B4AD2CBF}" destId="{E1F0BD75-AF73-4E83-BEBC-0C229F3BBEE0}" srcOrd="6" destOrd="0" presId="urn:microsoft.com/office/officeart/2008/layout/LinedList"/>
    <dgm:cxn modelId="{675FD458-BA9C-4CD3-92D6-B35B2119D786}" type="presParOf" srcId="{F8F60774-3FB2-4AC8-89B7-1C43B4AD2CBF}" destId="{4E293384-FF3B-4BBF-A0BE-D66FA192E69D}" srcOrd="7" destOrd="0" presId="urn:microsoft.com/office/officeart/2008/layout/LinedList"/>
    <dgm:cxn modelId="{95EFA754-10AA-40C1-82D4-470989D74D2A}" type="presParOf" srcId="{4E293384-FF3B-4BBF-A0BE-D66FA192E69D}" destId="{69ABDB60-2A75-4EF1-ABB4-9C2EAA3F349B}" srcOrd="0" destOrd="0" presId="urn:microsoft.com/office/officeart/2008/layout/LinedList"/>
    <dgm:cxn modelId="{82C65BA1-88B5-42C5-9964-12C7473C4EED}" type="presParOf" srcId="{4E293384-FF3B-4BBF-A0BE-D66FA192E69D}" destId="{75D9E760-DB1A-45F2-B2DF-FB9E3A5B4B57}" srcOrd="1" destOrd="0" presId="urn:microsoft.com/office/officeart/2008/layout/LinedList"/>
    <dgm:cxn modelId="{189DF67E-A6B3-4B1D-BE9A-9B186E2252A0}" type="presParOf" srcId="{4E293384-FF3B-4BBF-A0BE-D66FA192E69D}" destId="{CA24A174-7DE4-41F8-B3A3-0D113AE9B5A6}" srcOrd="2" destOrd="0" presId="urn:microsoft.com/office/officeart/2008/layout/LinedList"/>
    <dgm:cxn modelId="{51040BC0-31C4-43F8-8CA5-2B7328E39F29}" type="presParOf" srcId="{F8F60774-3FB2-4AC8-89B7-1C43B4AD2CBF}" destId="{41D31D28-0876-4AFA-BA71-00696EB74368}" srcOrd="8" destOrd="0" presId="urn:microsoft.com/office/officeart/2008/layout/LinedList"/>
    <dgm:cxn modelId="{885B65E9-E157-4E16-8C14-51888E849EBF}" type="presParOf" srcId="{F8F60774-3FB2-4AC8-89B7-1C43B4AD2CBF}" destId="{E85399DD-38E1-482A-A5AC-AF11CB8B0B1A}" srcOrd="9" destOrd="0" presId="urn:microsoft.com/office/officeart/2008/layout/LinedList"/>
    <dgm:cxn modelId="{5927AAA2-5D52-4CC8-AB17-03D255EE6302}" type="presParOf" srcId="{F8F60774-3FB2-4AC8-89B7-1C43B4AD2CBF}" destId="{25D770F3-F6D0-43F3-8A9E-6103F043E36B}" srcOrd="10" destOrd="0" presId="urn:microsoft.com/office/officeart/2008/layout/LinedList"/>
    <dgm:cxn modelId="{D3790822-58B3-478E-848E-D24EF1275690}" type="presParOf" srcId="{25D770F3-F6D0-43F3-8A9E-6103F043E36B}" destId="{9327CAA2-58A7-40B1-A5B0-468231C5CE79}" srcOrd="0" destOrd="0" presId="urn:microsoft.com/office/officeart/2008/layout/LinedList"/>
    <dgm:cxn modelId="{30226915-ECBC-415F-902A-B9FD671BC09B}" type="presParOf" srcId="{25D770F3-F6D0-43F3-8A9E-6103F043E36B}" destId="{2DEA8496-5CA6-41FA-90DA-E7FA99137598}" srcOrd="1" destOrd="0" presId="urn:microsoft.com/office/officeart/2008/layout/LinedList"/>
    <dgm:cxn modelId="{85225587-28B9-4798-9865-D75A5C0326F1}" type="presParOf" srcId="{25D770F3-F6D0-43F3-8A9E-6103F043E36B}" destId="{5987BA6E-9FB2-4549-9A9F-BAC7C6E0E985}" srcOrd="2" destOrd="0" presId="urn:microsoft.com/office/officeart/2008/layout/LinedList"/>
    <dgm:cxn modelId="{DE6B5619-0810-4628-85BD-3B9ECA117267}" type="presParOf" srcId="{F8F60774-3FB2-4AC8-89B7-1C43B4AD2CBF}" destId="{95C6270C-0786-44CF-98F7-0B6586668AAD}" srcOrd="11" destOrd="0" presId="urn:microsoft.com/office/officeart/2008/layout/LinedList"/>
    <dgm:cxn modelId="{25074C8C-A040-4142-A24E-6730B69D980C}" type="presParOf" srcId="{F8F60774-3FB2-4AC8-89B7-1C43B4AD2CBF}" destId="{41759A43-E9FC-4A95-8FEF-DAB5383C3235}" srcOrd="12" destOrd="0" presId="urn:microsoft.com/office/officeart/2008/layout/LinedList"/>
    <dgm:cxn modelId="{E832F256-8751-41C7-9228-F40B9CB8D0FB}" type="presParOf" srcId="{F8F60774-3FB2-4AC8-89B7-1C43B4AD2CBF}" destId="{9496D28A-0DE9-41D3-9508-85FFC7F6BCEE}" srcOrd="13" destOrd="0" presId="urn:microsoft.com/office/officeart/2008/layout/LinedList"/>
    <dgm:cxn modelId="{7F7EAB6F-A39C-4C5B-853F-D12C7D1F31CC}" type="presParOf" srcId="{9496D28A-0DE9-41D3-9508-85FFC7F6BCEE}" destId="{8988D8DB-0F91-4768-A143-C6FC3C817A6F}" srcOrd="0" destOrd="0" presId="urn:microsoft.com/office/officeart/2008/layout/LinedList"/>
    <dgm:cxn modelId="{24C7B3B7-D239-4190-A59D-1A399897F690}" type="presParOf" srcId="{9496D28A-0DE9-41D3-9508-85FFC7F6BCEE}" destId="{A393743A-BA41-4CC4-8083-7639005FB1D0}" srcOrd="1" destOrd="0" presId="urn:microsoft.com/office/officeart/2008/layout/LinedList"/>
    <dgm:cxn modelId="{3A506ECC-254D-4540-B8C7-ED51A6324ADB}" type="presParOf" srcId="{9496D28A-0DE9-41D3-9508-85FFC7F6BCEE}" destId="{9BB0508E-96F9-4464-B775-9F92C7ACB55E}" srcOrd="2" destOrd="0" presId="urn:microsoft.com/office/officeart/2008/layout/LinedList"/>
    <dgm:cxn modelId="{27061C53-5770-4F60-AF0D-787F9BF039CA}" type="presParOf" srcId="{F8F60774-3FB2-4AC8-89B7-1C43B4AD2CBF}" destId="{09F0A1C4-D860-480B-9A50-158EAA8CBC5B}" srcOrd="14" destOrd="0" presId="urn:microsoft.com/office/officeart/2008/layout/LinedList"/>
    <dgm:cxn modelId="{54EFACF3-4A05-4EFE-B110-0D3873CAF5BF}" type="presParOf" srcId="{F8F60774-3FB2-4AC8-89B7-1C43B4AD2CBF}" destId="{16B06A5F-8B76-4218-A9E6-1AB7C224BFD6}" srcOrd="15"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EF04195-72D6-4C8D-ACAC-0972FC1B1282}"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535E34C1-42C1-41F4-9992-C23DAA89B791}">
      <dgm:prSet phldrT="[Text]"/>
      <dgm:spPr/>
      <dgm:t>
        <a:bodyPr/>
        <a:lstStyle/>
        <a:p>
          <a:r>
            <a:rPr lang="en-US" b="1" dirty="0" smtClean="0"/>
            <a:t>Driver 1</a:t>
          </a:r>
          <a:endParaRPr lang="en-US" b="1" dirty="0"/>
        </a:p>
      </dgm:t>
    </dgm:pt>
    <dgm:pt modelId="{608EBE02-06C9-47D3-8E13-241FCFE46DB6}" type="parTrans" cxnId="{B686CD36-FE57-4DC2-AAF6-EDEEEDEE0473}">
      <dgm:prSet/>
      <dgm:spPr/>
      <dgm:t>
        <a:bodyPr/>
        <a:lstStyle/>
        <a:p>
          <a:endParaRPr lang="en-US"/>
        </a:p>
      </dgm:t>
    </dgm:pt>
    <dgm:pt modelId="{2B3B239F-5968-4D19-9CE7-A0B96E964110}" type="sibTrans" cxnId="{B686CD36-FE57-4DC2-AAF6-EDEEEDEE0473}">
      <dgm:prSet/>
      <dgm:spPr/>
      <dgm:t>
        <a:bodyPr/>
        <a:lstStyle/>
        <a:p>
          <a:endParaRPr lang="en-US"/>
        </a:p>
      </dgm:t>
    </dgm:pt>
    <dgm:pt modelId="{20575A5A-5B6A-4B6C-8002-C36B9DD7A47F}">
      <dgm:prSet phldrT="[Text]"/>
      <dgm:spPr/>
      <dgm:t>
        <a:bodyPr/>
        <a:lstStyle/>
        <a:p>
          <a:r>
            <a:rPr lang="en-US" b="1" dirty="0" smtClean="0"/>
            <a:t>Little interaction with device</a:t>
          </a:r>
          <a:endParaRPr lang="en-US" b="1" dirty="0"/>
        </a:p>
      </dgm:t>
    </dgm:pt>
    <dgm:pt modelId="{DB585195-45EE-41D7-8078-B87D4267BDA3}" type="parTrans" cxnId="{181DC914-36EC-46C1-81CB-C6E98488521D}">
      <dgm:prSet/>
      <dgm:spPr/>
      <dgm:t>
        <a:bodyPr/>
        <a:lstStyle/>
        <a:p>
          <a:endParaRPr lang="en-US"/>
        </a:p>
      </dgm:t>
    </dgm:pt>
    <dgm:pt modelId="{E16680A0-7281-432E-A4EC-FD0C06A5EF6C}" type="sibTrans" cxnId="{181DC914-36EC-46C1-81CB-C6E98488521D}">
      <dgm:prSet/>
      <dgm:spPr/>
      <dgm:t>
        <a:bodyPr/>
        <a:lstStyle/>
        <a:p>
          <a:endParaRPr lang="en-US"/>
        </a:p>
      </dgm:t>
    </dgm:pt>
    <dgm:pt modelId="{489EE7D9-AD70-4E8E-B5CD-68A0514B05DA}">
      <dgm:prSet phldrT="[Text]"/>
      <dgm:spPr/>
      <dgm:t>
        <a:bodyPr/>
        <a:lstStyle/>
        <a:p>
          <a:r>
            <a:rPr lang="en-US" b="1" dirty="0" smtClean="0"/>
            <a:t>Driver 2</a:t>
          </a:r>
          <a:endParaRPr lang="en-US" b="1" dirty="0"/>
        </a:p>
      </dgm:t>
    </dgm:pt>
    <dgm:pt modelId="{7E3CC1DD-915E-4BF2-84F3-7BBE2324D527}" type="parTrans" cxnId="{034F976E-0F3F-4B22-9DD4-C0AEF57FF8D6}">
      <dgm:prSet/>
      <dgm:spPr/>
      <dgm:t>
        <a:bodyPr/>
        <a:lstStyle/>
        <a:p>
          <a:endParaRPr lang="en-US"/>
        </a:p>
      </dgm:t>
    </dgm:pt>
    <dgm:pt modelId="{D84D8D01-9D54-4486-916F-901BFBC2026F}" type="sibTrans" cxnId="{034F976E-0F3F-4B22-9DD4-C0AEF57FF8D6}">
      <dgm:prSet/>
      <dgm:spPr/>
      <dgm:t>
        <a:bodyPr/>
        <a:lstStyle/>
        <a:p>
          <a:endParaRPr lang="en-US"/>
        </a:p>
      </dgm:t>
    </dgm:pt>
    <dgm:pt modelId="{0B5A9436-325B-4D2D-A466-D7D58EABFB21}">
      <dgm:prSet phldrT="[Text]"/>
      <dgm:spPr/>
      <dgm:t>
        <a:bodyPr/>
        <a:lstStyle/>
        <a:p>
          <a:r>
            <a:rPr lang="en-US" b="1" dirty="0" smtClean="0"/>
            <a:t>Interacts more frequently with the device</a:t>
          </a:r>
          <a:endParaRPr lang="en-US" b="1" dirty="0"/>
        </a:p>
      </dgm:t>
    </dgm:pt>
    <dgm:pt modelId="{49125FAA-5FF8-4E36-A492-962F4E02848E}" type="parTrans" cxnId="{63207D9F-388E-4F5D-8EA8-28442A7F5F10}">
      <dgm:prSet/>
      <dgm:spPr/>
      <dgm:t>
        <a:bodyPr/>
        <a:lstStyle/>
        <a:p>
          <a:endParaRPr lang="en-US"/>
        </a:p>
      </dgm:t>
    </dgm:pt>
    <dgm:pt modelId="{7E4AB4F7-EB0A-4048-8A08-26C560F2D2D0}" type="sibTrans" cxnId="{63207D9F-388E-4F5D-8EA8-28442A7F5F10}">
      <dgm:prSet/>
      <dgm:spPr/>
      <dgm:t>
        <a:bodyPr/>
        <a:lstStyle/>
        <a:p>
          <a:endParaRPr lang="en-US"/>
        </a:p>
      </dgm:t>
    </dgm:pt>
    <dgm:pt modelId="{895448F5-A6A7-4D0E-8E66-67179D50AB6E}">
      <dgm:prSet phldrT="[Text]"/>
      <dgm:spPr/>
      <dgm:t>
        <a:bodyPr/>
        <a:lstStyle/>
        <a:p>
          <a:r>
            <a:rPr lang="en-US" b="1" dirty="0" smtClean="0"/>
            <a:t>Relies on automatic duty status changes</a:t>
          </a:r>
          <a:endParaRPr lang="en-US" b="1" dirty="0"/>
        </a:p>
      </dgm:t>
    </dgm:pt>
    <dgm:pt modelId="{2690CD7C-D819-4507-9290-FA62453ED67B}" type="parTrans" cxnId="{6FE85126-4EB1-4F87-A9A3-275F388CEEB8}">
      <dgm:prSet/>
      <dgm:spPr/>
      <dgm:t>
        <a:bodyPr/>
        <a:lstStyle/>
        <a:p>
          <a:endParaRPr lang="en-US"/>
        </a:p>
      </dgm:t>
    </dgm:pt>
    <dgm:pt modelId="{95E88EC9-D601-489F-98D4-1E5A278E72EC}" type="sibTrans" cxnId="{6FE85126-4EB1-4F87-A9A3-275F388CEEB8}">
      <dgm:prSet/>
      <dgm:spPr/>
      <dgm:t>
        <a:bodyPr/>
        <a:lstStyle/>
        <a:p>
          <a:endParaRPr lang="en-US"/>
        </a:p>
      </dgm:t>
    </dgm:pt>
    <dgm:pt modelId="{351A3FDA-7941-429B-B0C5-26826BFBABCE}">
      <dgm:prSet phldrT="[Text]"/>
      <dgm:spPr/>
      <dgm:t>
        <a:bodyPr/>
        <a:lstStyle/>
        <a:p>
          <a:r>
            <a:rPr lang="en-US" b="1" dirty="0" smtClean="0"/>
            <a:t>Does not rely solely on automatic duty status changes</a:t>
          </a:r>
          <a:endParaRPr lang="en-US" b="1" dirty="0"/>
        </a:p>
      </dgm:t>
    </dgm:pt>
    <dgm:pt modelId="{C3C210A7-87E7-4352-AB73-BAC185EFB246}" type="parTrans" cxnId="{9E12EA53-4099-475A-B57E-509C0EC240C5}">
      <dgm:prSet/>
      <dgm:spPr/>
      <dgm:t>
        <a:bodyPr/>
        <a:lstStyle/>
        <a:p>
          <a:endParaRPr lang="en-US"/>
        </a:p>
      </dgm:t>
    </dgm:pt>
    <dgm:pt modelId="{D499995E-A885-4700-8DA9-849F05DC84A8}" type="sibTrans" cxnId="{9E12EA53-4099-475A-B57E-509C0EC240C5}">
      <dgm:prSet/>
      <dgm:spPr/>
      <dgm:t>
        <a:bodyPr/>
        <a:lstStyle/>
        <a:p>
          <a:endParaRPr lang="en-US"/>
        </a:p>
      </dgm:t>
    </dgm:pt>
    <dgm:pt modelId="{0DBE1908-093D-447A-9695-2F53D13696F5}">
      <dgm:prSet phldrT="[Text]"/>
      <dgm:spPr/>
      <dgm:t>
        <a:bodyPr/>
        <a:lstStyle/>
        <a:p>
          <a:r>
            <a:rPr lang="en-US" b="1" dirty="0" smtClean="0"/>
            <a:t>PA to NYC Run</a:t>
          </a:r>
          <a:endParaRPr lang="en-US" b="1" dirty="0"/>
        </a:p>
      </dgm:t>
    </dgm:pt>
    <dgm:pt modelId="{709C4437-7879-4BFD-B345-23DFB1E88C05}" type="parTrans" cxnId="{1D8F4765-8C58-4D63-88DB-10BFD638F624}">
      <dgm:prSet/>
      <dgm:spPr/>
      <dgm:t>
        <a:bodyPr/>
        <a:lstStyle/>
        <a:p>
          <a:endParaRPr lang="en-US"/>
        </a:p>
      </dgm:t>
    </dgm:pt>
    <dgm:pt modelId="{8C5DF3BB-F83F-4DBB-827A-776841401EBB}" type="sibTrans" cxnId="{1D8F4765-8C58-4D63-88DB-10BFD638F624}">
      <dgm:prSet/>
      <dgm:spPr/>
      <dgm:t>
        <a:bodyPr/>
        <a:lstStyle/>
        <a:p>
          <a:endParaRPr lang="en-US"/>
        </a:p>
      </dgm:t>
    </dgm:pt>
    <dgm:pt modelId="{E9174758-DE5A-4511-A2FA-9F1CBD0685D6}">
      <dgm:prSet phldrT="[Text]"/>
      <dgm:spPr/>
      <dgm:t>
        <a:bodyPr/>
        <a:lstStyle/>
        <a:p>
          <a:r>
            <a:rPr lang="en-US" b="1" dirty="0" smtClean="0"/>
            <a:t>4 Stops each way</a:t>
          </a:r>
          <a:endParaRPr lang="en-US" b="1" dirty="0"/>
        </a:p>
      </dgm:t>
    </dgm:pt>
    <dgm:pt modelId="{AE9D812E-1C10-4546-BAA2-E52AC8A17377}" type="parTrans" cxnId="{053BDF4E-C0B1-42CD-925B-D6E8B0089C70}">
      <dgm:prSet/>
      <dgm:spPr/>
      <dgm:t>
        <a:bodyPr/>
        <a:lstStyle/>
        <a:p>
          <a:endParaRPr lang="en-US"/>
        </a:p>
      </dgm:t>
    </dgm:pt>
    <dgm:pt modelId="{78454727-5B14-48C7-AF5D-36C85661D89A}" type="sibTrans" cxnId="{053BDF4E-C0B1-42CD-925B-D6E8B0089C70}">
      <dgm:prSet/>
      <dgm:spPr/>
      <dgm:t>
        <a:bodyPr/>
        <a:lstStyle/>
        <a:p>
          <a:endParaRPr lang="en-US"/>
        </a:p>
      </dgm:t>
    </dgm:pt>
    <dgm:pt modelId="{7790F6EA-9440-4DA8-A742-18A4B742D228}">
      <dgm:prSet phldrT="[Text]"/>
      <dgm:spPr/>
      <dgm:t>
        <a:bodyPr/>
        <a:lstStyle/>
        <a:p>
          <a:r>
            <a:rPr lang="en-US" b="1" dirty="0" smtClean="0"/>
            <a:t>Stops last 10 min each</a:t>
          </a:r>
          <a:endParaRPr lang="en-US" b="1" dirty="0"/>
        </a:p>
      </dgm:t>
    </dgm:pt>
    <dgm:pt modelId="{3CE57607-D720-4669-955E-25FA84264C45}" type="parTrans" cxnId="{A9B77325-B581-478C-B1E0-D560D2EE8649}">
      <dgm:prSet/>
      <dgm:spPr/>
      <dgm:t>
        <a:bodyPr/>
        <a:lstStyle/>
        <a:p>
          <a:endParaRPr lang="en-US"/>
        </a:p>
      </dgm:t>
    </dgm:pt>
    <dgm:pt modelId="{B2123E13-CD36-4996-9EE0-E46A691F24A9}" type="sibTrans" cxnId="{A9B77325-B581-478C-B1E0-D560D2EE8649}">
      <dgm:prSet/>
      <dgm:spPr/>
      <dgm:t>
        <a:bodyPr/>
        <a:lstStyle/>
        <a:p>
          <a:endParaRPr lang="en-US"/>
        </a:p>
      </dgm:t>
    </dgm:pt>
    <dgm:pt modelId="{6B760836-93F0-4E96-B0BE-2230A9EE6B4B}" type="pres">
      <dgm:prSet presAssocID="{8EF04195-72D6-4C8D-ACAC-0972FC1B1282}" presName="theList" presStyleCnt="0">
        <dgm:presLayoutVars>
          <dgm:dir/>
          <dgm:animLvl val="lvl"/>
          <dgm:resizeHandles val="exact"/>
        </dgm:presLayoutVars>
      </dgm:prSet>
      <dgm:spPr/>
      <dgm:t>
        <a:bodyPr/>
        <a:lstStyle/>
        <a:p>
          <a:endParaRPr lang="en-US"/>
        </a:p>
      </dgm:t>
    </dgm:pt>
    <dgm:pt modelId="{6D793A15-8C87-4DED-B494-8F95C2F0E285}" type="pres">
      <dgm:prSet presAssocID="{0DBE1908-093D-447A-9695-2F53D13696F5}" presName="compNode" presStyleCnt="0"/>
      <dgm:spPr/>
    </dgm:pt>
    <dgm:pt modelId="{17B15F6C-1D54-40AD-A7E0-3358BD05F17A}" type="pres">
      <dgm:prSet presAssocID="{0DBE1908-093D-447A-9695-2F53D13696F5}" presName="aNode" presStyleLbl="bgShp" presStyleIdx="0" presStyleCnt="3"/>
      <dgm:spPr/>
      <dgm:t>
        <a:bodyPr/>
        <a:lstStyle/>
        <a:p>
          <a:endParaRPr lang="en-US"/>
        </a:p>
      </dgm:t>
    </dgm:pt>
    <dgm:pt modelId="{F197C4FB-6595-4523-A03B-33A398D1A684}" type="pres">
      <dgm:prSet presAssocID="{0DBE1908-093D-447A-9695-2F53D13696F5}" presName="textNode" presStyleLbl="bgShp" presStyleIdx="0" presStyleCnt="3"/>
      <dgm:spPr/>
      <dgm:t>
        <a:bodyPr/>
        <a:lstStyle/>
        <a:p>
          <a:endParaRPr lang="en-US"/>
        </a:p>
      </dgm:t>
    </dgm:pt>
    <dgm:pt modelId="{7AA132D9-A2CF-4216-A8F3-E24745121D3D}" type="pres">
      <dgm:prSet presAssocID="{0DBE1908-093D-447A-9695-2F53D13696F5}" presName="compChildNode" presStyleCnt="0"/>
      <dgm:spPr/>
    </dgm:pt>
    <dgm:pt modelId="{8920799E-6954-484E-9512-31B894C5B0DE}" type="pres">
      <dgm:prSet presAssocID="{0DBE1908-093D-447A-9695-2F53D13696F5}" presName="theInnerList" presStyleCnt="0"/>
      <dgm:spPr/>
    </dgm:pt>
    <dgm:pt modelId="{92AD1FEF-3B82-4759-89DE-0C4ACADF25AE}" type="pres">
      <dgm:prSet presAssocID="{E9174758-DE5A-4511-A2FA-9F1CBD0685D6}" presName="childNode" presStyleLbl="node1" presStyleIdx="0" presStyleCnt="6">
        <dgm:presLayoutVars>
          <dgm:bulletEnabled val="1"/>
        </dgm:presLayoutVars>
      </dgm:prSet>
      <dgm:spPr/>
      <dgm:t>
        <a:bodyPr/>
        <a:lstStyle/>
        <a:p>
          <a:endParaRPr lang="en-US"/>
        </a:p>
      </dgm:t>
    </dgm:pt>
    <dgm:pt modelId="{4FCFB47E-F988-4110-B820-74530E240A7E}" type="pres">
      <dgm:prSet presAssocID="{E9174758-DE5A-4511-A2FA-9F1CBD0685D6}" presName="aSpace2" presStyleCnt="0"/>
      <dgm:spPr/>
    </dgm:pt>
    <dgm:pt modelId="{C6D4A1D3-FE99-400B-A370-0744E09EF4D6}" type="pres">
      <dgm:prSet presAssocID="{7790F6EA-9440-4DA8-A742-18A4B742D228}" presName="childNode" presStyleLbl="node1" presStyleIdx="1" presStyleCnt="6">
        <dgm:presLayoutVars>
          <dgm:bulletEnabled val="1"/>
        </dgm:presLayoutVars>
      </dgm:prSet>
      <dgm:spPr/>
      <dgm:t>
        <a:bodyPr/>
        <a:lstStyle/>
        <a:p>
          <a:endParaRPr lang="en-US"/>
        </a:p>
      </dgm:t>
    </dgm:pt>
    <dgm:pt modelId="{EEA0D165-E1F3-4EC2-B83C-65F7F805A765}" type="pres">
      <dgm:prSet presAssocID="{0DBE1908-093D-447A-9695-2F53D13696F5}" presName="aSpace" presStyleCnt="0"/>
      <dgm:spPr/>
    </dgm:pt>
    <dgm:pt modelId="{4B7983C8-DB34-4CEC-9A10-348A724CD304}" type="pres">
      <dgm:prSet presAssocID="{535E34C1-42C1-41F4-9992-C23DAA89B791}" presName="compNode" presStyleCnt="0"/>
      <dgm:spPr/>
    </dgm:pt>
    <dgm:pt modelId="{5D49E3C1-FFAB-42B9-8783-C4CF61AC614A}" type="pres">
      <dgm:prSet presAssocID="{535E34C1-42C1-41F4-9992-C23DAA89B791}" presName="aNode" presStyleLbl="bgShp" presStyleIdx="1" presStyleCnt="3"/>
      <dgm:spPr/>
      <dgm:t>
        <a:bodyPr/>
        <a:lstStyle/>
        <a:p>
          <a:endParaRPr lang="en-US"/>
        </a:p>
      </dgm:t>
    </dgm:pt>
    <dgm:pt modelId="{FE4702FB-D98B-4D18-9AB9-25F4F957BF70}" type="pres">
      <dgm:prSet presAssocID="{535E34C1-42C1-41F4-9992-C23DAA89B791}" presName="textNode" presStyleLbl="bgShp" presStyleIdx="1" presStyleCnt="3"/>
      <dgm:spPr/>
      <dgm:t>
        <a:bodyPr/>
        <a:lstStyle/>
        <a:p>
          <a:endParaRPr lang="en-US"/>
        </a:p>
      </dgm:t>
    </dgm:pt>
    <dgm:pt modelId="{06BF8C11-EAF2-41AE-9344-4FF42B3D0D89}" type="pres">
      <dgm:prSet presAssocID="{535E34C1-42C1-41F4-9992-C23DAA89B791}" presName="compChildNode" presStyleCnt="0"/>
      <dgm:spPr/>
    </dgm:pt>
    <dgm:pt modelId="{70A13026-979D-4B70-B1C8-2743E1B6755B}" type="pres">
      <dgm:prSet presAssocID="{535E34C1-42C1-41F4-9992-C23DAA89B791}" presName="theInnerList" presStyleCnt="0"/>
      <dgm:spPr/>
    </dgm:pt>
    <dgm:pt modelId="{25004680-AD94-4E0E-A707-3AB259833C71}" type="pres">
      <dgm:prSet presAssocID="{20575A5A-5B6A-4B6C-8002-C36B9DD7A47F}" presName="childNode" presStyleLbl="node1" presStyleIdx="2" presStyleCnt="6">
        <dgm:presLayoutVars>
          <dgm:bulletEnabled val="1"/>
        </dgm:presLayoutVars>
      </dgm:prSet>
      <dgm:spPr/>
      <dgm:t>
        <a:bodyPr/>
        <a:lstStyle/>
        <a:p>
          <a:endParaRPr lang="en-US"/>
        </a:p>
      </dgm:t>
    </dgm:pt>
    <dgm:pt modelId="{C53FEB10-F588-4DCB-9023-5A005A4666B6}" type="pres">
      <dgm:prSet presAssocID="{20575A5A-5B6A-4B6C-8002-C36B9DD7A47F}" presName="aSpace2" presStyleCnt="0"/>
      <dgm:spPr/>
    </dgm:pt>
    <dgm:pt modelId="{A7E67684-E712-4C93-9101-05F381D97A2C}" type="pres">
      <dgm:prSet presAssocID="{895448F5-A6A7-4D0E-8E66-67179D50AB6E}" presName="childNode" presStyleLbl="node1" presStyleIdx="3" presStyleCnt="6">
        <dgm:presLayoutVars>
          <dgm:bulletEnabled val="1"/>
        </dgm:presLayoutVars>
      </dgm:prSet>
      <dgm:spPr/>
      <dgm:t>
        <a:bodyPr/>
        <a:lstStyle/>
        <a:p>
          <a:endParaRPr lang="en-US"/>
        </a:p>
      </dgm:t>
    </dgm:pt>
    <dgm:pt modelId="{A3880461-C6D0-4832-9E0D-2F4A968BE9A8}" type="pres">
      <dgm:prSet presAssocID="{535E34C1-42C1-41F4-9992-C23DAA89B791}" presName="aSpace" presStyleCnt="0"/>
      <dgm:spPr/>
    </dgm:pt>
    <dgm:pt modelId="{5533FB1B-FF91-4209-8BF7-61F9527D38E3}" type="pres">
      <dgm:prSet presAssocID="{489EE7D9-AD70-4E8E-B5CD-68A0514B05DA}" presName="compNode" presStyleCnt="0"/>
      <dgm:spPr/>
    </dgm:pt>
    <dgm:pt modelId="{4ADE848D-7D23-485B-BA63-BBBF10A82640}" type="pres">
      <dgm:prSet presAssocID="{489EE7D9-AD70-4E8E-B5CD-68A0514B05DA}" presName="aNode" presStyleLbl="bgShp" presStyleIdx="2" presStyleCnt="3"/>
      <dgm:spPr/>
      <dgm:t>
        <a:bodyPr/>
        <a:lstStyle/>
        <a:p>
          <a:endParaRPr lang="en-US"/>
        </a:p>
      </dgm:t>
    </dgm:pt>
    <dgm:pt modelId="{FF5095AA-06DC-4F34-9DBC-ED7AE579648C}" type="pres">
      <dgm:prSet presAssocID="{489EE7D9-AD70-4E8E-B5CD-68A0514B05DA}" presName="textNode" presStyleLbl="bgShp" presStyleIdx="2" presStyleCnt="3"/>
      <dgm:spPr/>
      <dgm:t>
        <a:bodyPr/>
        <a:lstStyle/>
        <a:p>
          <a:endParaRPr lang="en-US"/>
        </a:p>
      </dgm:t>
    </dgm:pt>
    <dgm:pt modelId="{7A727B60-870B-424F-8A9D-EC87C76EEE51}" type="pres">
      <dgm:prSet presAssocID="{489EE7D9-AD70-4E8E-B5CD-68A0514B05DA}" presName="compChildNode" presStyleCnt="0"/>
      <dgm:spPr/>
    </dgm:pt>
    <dgm:pt modelId="{63C24F0F-6C1F-4F29-8141-357B0E0DD76D}" type="pres">
      <dgm:prSet presAssocID="{489EE7D9-AD70-4E8E-B5CD-68A0514B05DA}" presName="theInnerList" presStyleCnt="0"/>
      <dgm:spPr/>
    </dgm:pt>
    <dgm:pt modelId="{1E619116-A31A-4718-9929-93EC3F534B24}" type="pres">
      <dgm:prSet presAssocID="{0B5A9436-325B-4D2D-A466-D7D58EABFB21}" presName="childNode" presStyleLbl="node1" presStyleIdx="4" presStyleCnt="6">
        <dgm:presLayoutVars>
          <dgm:bulletEnabled val="1"/>
        </dgm:presLayoutVars>
      </dgm:prSet>
      <dgm:spPr/>
      <dgm:t>
        <a:bodyPr/>
        <a:lstStyle/>
        <a:p>
          <a:endParaRPr lang="en-US"/>
        </a:p>
      </dgm:t>
    </dgm:pt>
    <dgm:pt modelId="{91F435D3-8AB6-4B07-BE46-BEEB6DA26A7E}" type="pres">
      <dgm:prSet presAssocID="{0B5A9436-325B-4D2D-A466-D7D58EABFB21}" presName="aSpace2" presStyleCnt="0"/>
      <dgm:spPr/>
    </dgm:pt>
    <dgm:pt modelId="{B3AD759F-1CC2-4440-86A5-8DF13B85028B}" type="pres">
      <dgm:prSet presAssocID="{351A3FDA-7941-429B-B0C5-26826BFBABCE}" presName="childNode" presStyleLbl="node1" presStyleIdx="5" presStyleCnt="6">
        <dgm:presLayoutVars>
          <dgm:bulletEnabled val="1"/>
        </dgm:presLayoutVars>
      </dgm:prSet>
      <dgm:spPr/>
      <dgm:t>
        <a:bodyPr/>
        <a:lstStyle/>
        <a:p>
          <a:endParaRPr lang="en-US"/>
        </a:p>
      </dgm:t>
    </dgm:pt>
  </dgm:ptLst>
  <dgm:cxnLst>
    <dgm:cxn modelId="{B686CD36-FE57-4DC2-AAF6-EDEEEDEE0473}" srcId="{8EF04195-72D6-4C8D-ACAC-0972FC1B1282}" destId="{535E34C1-42C1-41F4-9992-C23DAA89B791}" srcOrd="1" destOrd="0" parTransId="{608EBE02-06C9-47D3-8E13-241FCFE46DB6}" sibTransId="{2B3B239F-5968-4D19-9CE7-A0B96E964110}"/>
    <dgm:cxn modelId="{903BB572-8A18-49E6-A353-5D89C2B254EC}" type="presOf" srcId="{8EF04195-72D6-4C8D-ACAC-0972FC1B1282}" destId="{6B760836-93F0-4E96-B0BE-2230A9EE6B4B}" srcOrd="0" destOrd="0" presId="urn:microsoft.com/office/officeart/2005/8/layout/lProcess2"/>
    <dgm:cxn modelId="{64A91172-5D6C-453F-8647-4ABA547A5441}" type="presOf" srcId="{489EE7D9-AD70-4E8E-B5CD-68A0514B05DA}" destId="{FF5095AA-06DC-4F34-9DBC-ED7AE579648C}" srcOrd="1" destOrd="0" presId="urn:microsoft.com/office/officeart/2005/8/layout/lProcess2"/>
    <dgm:cxn modelId="{034F976E-0F3F-4B22-9DD4-C0AEF57FF8D6}" srcId="{8EF04195-72D6-4C8D-ACAC-0972FC1B1282}" destId="{489EE7D9-AD70-4E8E-B5CD-68A0514B05DA}" srcOrd="2" destOrd="0" parTransId="{7E3CC1DD-915E-4BF2-84F3-7BBE2324D527}" sibTransId="{D84D8D01-9D54-4486-916F-901BFBC2026F}"/>
    <dgm:cxn modelId="{A8DBB537-22DF-4E7A-88ED-5F6F8B2D6F5E}" type="presOf" srcId="{E9174758-DE5A-4511-A2FA-9F1CBD0685D6}" destId="{92AD1FEF-3B82-4759-89DE-0C4ACADF25AE}" srcOrd="0" destOrd="0" presId="urn:microsoft.com/office/officeart/2005/8/layout/lProcess2"/>
    <dgm:cxn modelId="{E7D25016-2F24-4E4C-81D7-0406F5831A33}" type="presOf" srcId="{535E34C1-42C1-41F4-9992-C23DAA89B791}" destId="{5D49E3C1-FFAB-42B9-8783-C4CF61AC614A}" srcOrd="0" destOrd="0" presId="urn:microsoft.com/office/officeart/2005/8/layout/lProcess2"/>
    <dgm:cxn modelId="{FBEB7E7C-446B-4BC5-9536-618065590FEC}" type="presOf" srcId="{351A3FDA-7941-429B-B0C5-26826BFBABCE}" destId="{B3AD759F-1CC2-4440-86A5-8DF13B85028B}" srcOrd="0" destOrd="0" presId="urn:microsoft.com/office/officeart/2005/8/layout/lProcess2"/>
    <dgm:cxn modelId="{55744184-025C-4D10-A81F-20825DB3ACB8}" type="presOf" srcId="{489EE7D9-AD70-4E8E-B5CD-68A0514B05DA}" destId="{4ADE848D-7D23-485B-BA63-BBBF10A82640}" srcOrd="0" destOrd="0" presId="urn:microsoft.com/office/officeart/2005/8/layout/lProcess2"/>
    <dgm:cxn modelId="{053BDF4E-C0B1-42CD-925B-D6E8B0089C70}" srcId="{0DBE1908-093D-447A-9695-2F53D13696F5}" destId="{E9174758-DE5A-4511-A2FA-9F1CBD0685D6}" srcOrd="0" destOrd="0" parTransId="{AE9D812E-1C10-4546-BAA2-E52AC8A17377}" sibTransId="{78454727-5B14-48C7-AF5D-36C85661D89A}"/>
    <dgm:cxn modelId="{A9B77325-B581-478C-B1E0-D560D2EE8649}" srcId="{0DBE1908-093D-447A-9695-2F53D13696F5}" destId="{7790F6EA-9440-4DA8-A742-18A4B742D228}" srcOrd="1" destOrd="0" parTransId="{3CE57607-D720-4669-955E-25FA84264C45}" sibTransId="{B2123E13-CD36-4996-9EE0-E46A691F24A9}"/>
    <dgm:cxn modelId="{F9C0EC23-7ADD-4B40-A6C2-A4B88575F8B8}" type="presOf" srcId="{895448F5-A6A7-4D0E-8E66-67179D50AB6E}" destId="{A7E67684-E712-4C93-9101-05F381D97A2C}" srcOrd="0" destOrd="0" presId="urn:microsoft.com/office/officeart/2005/8/layout/lProcess2"/>
    <dgm:cxn modelId="{6FE85126-4EB1-4F87-A9A3-275F388CEEB8}" srcId="{535E34C1-42C1-41F4-9992-C23DAA89B791}" destId="{895448F5-A6A7-4D0E-8E66-67179D50AB6E}" srcOrd="1" destOrd="0" parTransId="{2690CD7C-D819-4507-9290-FA62453ED67B}" sibTransId="{95E88EC9-D601-489F-98D4-1E5A278E72EC}"/>
    <dgm:cxn modelId="{F692EFC2-CB39-4BEB-9666-6E4334D9E6E9}" type="presOf" srcId="{7790F6EA-9440-4DA8-A742-18A4B742D228}" destId="{C6D4A1D3-FE99-400B-A370-0744E09EF4D6}" srcOrd="0" destOrd="0" presId="urn:microsoft.com/office/officeart/2005/8/layout/lProcess2"/>
    <dgm:cxn modelId="{9E12EA53-4099-475A-B57E-509C0EC240C5}" srcId="{489EE7D9-AD70-4E8E-B5CD-68A0514B05DA}" destId="{351A3FDA-7941-429B-B0C5-26826BFBABCE}" srcOrd="1" destOrd="0" parTransId="{C3C210A7-87E7-4352-AB73-BAC185EFB246}" sibTransId="{D499995E-A885-4700-8DA9-849F05DC84A8}"/>
    <dgm:cxn modelId="{D2B53BC7-92DE-4682-8918-4132EF318FB3}" type="presOf" srcId="{0B5A9436-325B-4D2D-A466-D7D58EABFB21}" destId="{1E619116-A31A-4718-9929-93EC3F534B24}" srcOrd="0" destOrd="0" presId="urn:microsoft.com/office/officeart/2005/8/layout/lProcess2"/>
    <dgm:cxn modelId="{1D8F4765-8C58-4D63-88DB-10BFD638F624}" srcId="{8EF04195-72D6-4C8D-ACAC-0972FC1B1282}" destId="{0DBE1908-093D-447A-9695-2F53D13696F5}" srcOrd="0" destOrd="0" parTransId="{709C4437-7879-4BFD-B345-23DFB1E88C05}" sibTransId="{8C5DF3BB-F83F-4DBB-827A-776841401EBB}"/>
    <dgm:cxn modelId="{2A8B5FA9-C458-4079-8C3A-A0F2DBE09981}" type="presOf" srcId="{20575A5A-5B6A-4B6C-8002-C36B9DD7A47F}" destId="{25004680-AD94-4E0E-A707-3AB259833C71}" srcOrd="0" destOrd="0" presId="urn:microsoft.com/office/officeart/2005/8/layout/lProcess2"/>
    <dgm:cxn modelId="{42B11707-4906-4700-B745-C1A0C7C6F5E7}" type="presOf" srcId="{535E34C1-42C1-41F4-9992-C23DAA89B791}" destId="{FE4702FB-D98B-4D18-9AB9-25F4F957BF70}" srcOrd="1" destOrd="0" presId="urn:microsoft.com/office/officeart/2005/8/layout/lProcess2"/>
    <dgm:cxn modelId="{63207D9F-388E-4F5D-8EA8-28442A7F5F10}" srcId="{489EE7D9-AD70-4E8E-B5CD-68A0514B05DA}" destId="{0B5A9436-325B-4D2D-A466-D7D58EABFB21}" srcOrd="0" destOrd="0" parTransId="{49125FAA-5FF8-4E36-A492-962F4E02848E}" sibTransId="{7E4AB4F7-EB0A-4048-8A08-26C560F2D2D0}"/>
    <dgm:cxn modelId="{181DC914-36EC-46C1-81CB-C6E98488521D}" srcId="{535E34C1-42C1-41F4-9992-C23DAA89B791}" destId="{20575A5A-5B6A-4B6C-8002-C36B9DD7A47F}" srcOrd="0" destOrd="0" parTransId="{DB585195-45EE-41D7-8078-B87D4267BDA3}" sibTransId="{E16680A0-7281-432E-A4EC-FD0C06A5EF6C}"/>
    <dgm:cxn modelId="{AFB76795-FD8D-4D35-8856-C77948F70F2C}" type="presOf" srcId="{0DBE1908-093D-447A-9695-2F53D13696F5}" destId="{17B15F6C-1D54-40AD-A7E0-3358BD05F17A}" srcOrd="0" destOrd="0" presId="urn:microsoft.com/office/officeart/2005/8/layout/lProcess2"/>
    <dgm:cxn modelId="{CBBFD593-5203-4919-985C-91575E33D5D0}" type="presOf" srcId="{0DBE1908-093D-447A-9695-2F53D13696F5}" destId="{F197C4FB-6595-4523-A03B-33A398D1A684}" srcOrd="1" destOrd="0" presId="urn:microsoft.com/office/officeart/2005/8/layout/lProcess2"/>
    <dgm:cxn modelId="{A59CFDFA-E698-4642-B112-3C5F5EDF81A5}" type="presParOf" srcId="{6B760836-93F0-4E96-B0BE-2230A9EE6B4B}" destId="{6D793A15-8C87-4DED-B494-8F95C2F0E285}" srcOrd="0" destOrd="0" presId="urn:microsoft.com/office/officeart/2005/8/layout/lProcess2"/>
    <dgm:cxn modelId="{AC3792E2-63E9-4428-9EA8-36B185E8A500}" type="presParOf" srcId="{6D793A15-8C87-4DED-B494-8F95C2F0E285}" destId="{17B15F6C-1D54-40AD-A7E0-3358BD05F17A}" srcOrd="0" destOrd="0" presId="urn:microsoft.com/office/officeart/2005/8/layout/lProcess2"/>
    <dgm:cxn modelId="{4AFBDFC4-5432-46A2-805A-31F529DE342F}" type="presParOf" srcId="{6D793A15-8C87-4DED-B494-8F95C2F0E285}" destId="{F197C4FB-6595-4523-A03B-33A398D1A684}" srcOrd="1" destOrd="0" presId="urn:microsoft.com/office/officeart/2005/8/layout/lProcess2"/>
    <dgm:cxn modelId="{6D59188E-7126-4B60-B6C9-3693E674EAC9}" type="presParOf" srcId="{6D793A15-8C87-4DED-B494-8F95C2F0E285}" destId="{7AA132D9-A2CF-4216-A8F3-E24745121D3D}" srcOrd="2" destOrd="0" presId="urn:microsoft.com/office/officeart/2005/8/layout/lProcess2"/>
    <dgm:cxn modelId="{77E75D28-DFB1-47E6-B1D9-C19A29022E80}" type="presParOf" srcId="{7AA132D9-A2CF-4216-A8F3-E24745121D3D}" destId="{8920799E-6954-484E-9512-31B894C5B0DE}" srcOrd="0" destOrd="0" presId="urn:microsoft.com/office/officeart/2005/8/layout/lProcess2"/>
    <dgm:cxn modelId="{4617EF0E-1393-49B6-8EFD-22162FF39FB5}" type="presParOf" srcId="{8920799E-6954-484E-9512-31B894C5B0DE}" destId="{92AD1FEF-3B82-4759-89DE-0C4ACADF25AE}" srcOrd="0" destOrd="0" presId="urn:microsoft.com/office/officeart/2005/8/layout/lProcess2"/>
    <dgm:cxn modelId="{BE3D0519-3432-420D-A0AB-BD8CA183140E}" type="presParOf" srcId="{8920799E-6954-484E-9512-31B894C5B0DE}" destId="{4FCFB47E-F988-4110-B820-74530E240A7E}" srcOrd="1" destOrd="0" presId="urn:microsoft.com/office/officeart/2005/8/layout/lProcess2"/>
    <dgm:cxn modelId="{1D67C580-FAD3-4975-9B5A-F306B9D910CE}" type="presParOf" srcId="{8920799E-6954-484E-9512-31B894C5B0DE}" destId="{C6D4A1D3-FE99-400B-A370-0744E09EF4D6}" srcOrd="2" destOrd="0" presId="urn:microsoft.com/office/officeart/2005/8/layout/lProcess2"/>
    <dgm:cxn modelId="{850DBC54-BAE3-4331-BC64-55E120FCCAED}" type="presParOf" srcId="{6B760836-93F0-4E96-B0BE-2230A9EE6B4B}" destId="{EEA0D165-E1F3-4EC2-B83C-65F7F805A765}" srcOrd="1" destOrd="0" presId="urn:microsoft.com/office/officeart/2005/8/layout/lProcess2"/>
    <dgm:cxn modelId="{1D577A93-4BA8-4E4D-965A-DFDDFA3A4250}" type="presParOf" srcId="{6B760836-93F0-4E96-B0BE-2230A9EE6B4B}" destId="{4B7983C8-DB34-4CEC-9A10-348A724CD304}" srcOrd="2" destOrd="0" presId="urn:microsoft.com/office/officeart/2005/8/layout/lProcess2"/>
    <dgm:cxn modelId="{14C921CD-AAE9-4732-AFC8-335E8251B653}" type="presParOf" srcId="{4B7983C8-DB34-4CEC-9A10-348A724CD304}" destId="{5D49E3C1-FFAB-42B9-8783-C4CF61AC614A}" srcOrd="0" destOrd="0" presId="urn:microsoft.com/office/officeart/2005/8/layout/lProcess2"/>
    <dgm:cxn modelId="{AD900E28-DA84-40BE-A24C-88D6E20C6F6D}" type="presParOf" srcId="{4B7983C8-DB34-4CEC-9A10-348A724CD304}" destId="{FE4702FB-D98B-4D18-9AB9-25F4F957BF70}" srcOrd="1" destOrd="0" presId="urn:microsoft.com/office/officeart/2005/8/layout/lProcess2"/>
    <dgm:cxn modelId="{EC4EF2C0-BD13-43DD-B359-F29CA96BB2F9}" type="presParOf" srcId="{4B7983C8-DB34-4CEC-9A10-348A724CD304}" destId="{06BF8C11-EAF2-41AE-9344-4FF42B3D0D89}" srcOrd="2" destOrd="0" presId="urn:microsoft.com/office/officeart/2005/8/layout/lProcess2"/>
    <dgm:cxn modelId="{401ED67D-2216-41DA-B47C-168EC44BF16C}" type="presParOf" srcId="{06BF8C11-EAF2-41AE-9344-4FF42B3D0D89}" destId="{70A13026-979D-4B70-B1C8-2743E1B6755B}" srcOrd="0" destOrd="0" presId="urn:microsoft.com/office/officeart/2005/8/layout/lProcess2"/>
    <dgm:cxn modelId="{3FB72269-5BD8-4BA5-A4FD-4F056C622923}" type="presParOf" srcId="{70A13026-979D-4B70-B1C8-2743E1B6755B}" destId="{25004680-AD94-4E0E-A707-3AB259833C71}" srcOrd="0" destOrd="0" presId="urn:microsoft.com/office/officeart/2005/8/layout/lProcess2"/>
    <dgm:cxn modelId="{26EE73B5-09CB-4EAA-9755-FCCE19EADFF7}" type="presParOf" srcId="{70A13026-979D-4B70-B1C8-2743E1B6755B}" destId="{C53FEB10-F588-4DCB-9023-5A005A4666B6}" srcOrd="1" destOrd="0" presId="urn:microsoft.com/office/officeart/2005/8/layout/lProcess2"/>
    <dgm:cxn modelId="{449DBBC1-AB86-4ED7-835C-2836D56975CF}" type="presParOf" srcId="{70A13026-979D-4B70-B1C8-2743E1B6755B}" destId="{A7E67684-E712-4C93-9101-05F381D97A2C}" srcOrd="2" destOrd="0" presId="urn:microsoft.com/office/officeart/2005/8/layout/lProcess2"/>
    <dgm:cxn modelId="{F139B43D-BF34-4523-8F23-A382926826A9}" type="presParOf" srcId="{6B760836-93F0-4E96-B0BE-2230A9EE6B4B}" destId="{A3880461-C6D0-4832-9E0D-2F4A968BE9A8}" srcOrd="3" destOrd="0" presId="urn:microsoft.com/office/officeart/2005/8/layout/lProcess2"/>
    <dgm:cxn modelId="{9DF16337-4E47-4F2B-A1F0-3725F82C21FA}" type="presParOf" srcId="{6B760836-93F0-4E96-B0BE-2230A9EE6B4B}" destId="{5533FB1B-FF91-4209-8BF7-61F9527D38E3}" srcOrd="4" destOrd="0" presId="urn:microsoft.com/office/officeart/2005/8/layout/lProcess2"/>
    <dgm:cxn modelId="{592FF47B-346E-41B4-96D8-2167081E410B}" type="presParOf" srcId="{5533FB1B-FF91-4209-8BF7-61F9527D38E3}" destId="{4ADE848D-7D23-485B-BA63-BBBF10A82640}" srcOrd="0" destOrd="0" presId="urn:microsoft.com/office/officeart/2005/8/layout/lProcess2"/>
    <dgm:cxn modelId="{F6B1D917-6927-4F39-A692-8025FC665E32}" type="presParOf" srcId="{5533FB1B-FF91-4209-8BF7-61F9527D38E3}" destId="{FF5095AA-06DC-4F34-9DBC-ED7AE579648C}" srcOrd="1" destOrd="0" presId="urn:microsoft.com/office/officeart/2005/8/layout/lProcess2"/>
    <dgm:cxn modelId="{37E3B92A-AEF1-438F-83FC-24A8EF429705}" type="presParOf" srcId="{5533FB1B-FF91-4209-8BF7-61F9527D38E3}" destId="{7A727B60-870B-424F-8A9D-EC87C76EEE51}" srcOrd="2" destOrd="0" presId="urn:microsoft.com/office/officeart/2005/8/layout/lProcess2"/>
    <dgm:cxn modelId="{4FB20BFC-E649-40D6-8AD2-1EFB17F51EFF}" type="presParOf" srcId="{7A727B60-870B-424F-8A9D-EC87C76EEE51}" destId="{63C24F0F-6C1F-4F29-8141-357B0E0DD76D}" srcOrd="0" destOrd="0" presId="urn:microsoft.com/office/officeart/2005/8/layout/lProcess2"/>
    <dgm:cxn modelId="{4DA6D500-58D7-40CF-8231-9CBC902EF6BA}" type="presParOf" srcId="{63C24F0F-6C1F-4F29-8141-357B0E0DD76D}" destId="{1E619116-A31A-4718-9929-93EC3F534B24}" srcOrd="0" destOrd="0" presId="urn:microsoft.com/office/officeart/2005/8/layout/lProcess2"/>
    <dgm:cxn modelId="{A0F54669-91A0-4833-8E30-7BFCF8725BAD}" type="presParOf" srcId="{63C24F0F-6C1F-4F29-8141-357B0E0DD76D}" destId="{91F435D3-8AB6-4B07-BE46-BEEB6DA26A7E}" srcOrd="1" destOrd="0" presId="urn:microsoft.com/office/officeart/2005/8/layout/lProcess2"/>
    <dgm:cxn modelId="{F3E6BD7E-BC58-4E2E-A60C-151CCF658939}" type="presParOf" srcId="{63C24F0F-6C1F-4F29-8141-357B0E0DD76D}" destId="{B3AD759F-1CC2-4440-86A5-8DF13B85028B}" srcOrd="2"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E78024B-21B9-4FE2-B8FE-8E9D3893DDC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AC0390F-060A-428D-93FA-8CEED90EE79E}">
      <dgm:prSet phldrT="[Text]" custT="1"/>
      <dgm:spPr/>
      <dgm:t>
        <a:bodyPr/>
        <a:lstStyle/>
        <a:p>
          <a:pPr algn="ctr"/>
          <a:r>
            <a:rPr lang="en-US" sz="5400" dirty="0" smtClean="0"/>
            <a:t>Driver is ‘trained’ to interact with ELD</a:t>
          </a:r>
          <a:endParaRPr lang="en-US" sz="5400" dirty="0"/>
        </a:p>
      </dgm:t>
    </dgm:pt>
    <dgm:pt modelId="{EBF0D51C-891F-4746-AE57-8F633D2F556A}" type="parTrans" cxnId="{6E7184D9-52A8-4CCB-832D-F16E51CE1538}">
      <dgm:prSet/>
      <dgm:spPr/>
      <dgm:t>
        <a:bodyPr/>
        <a:lstStyle/>
        <a:p>
          <a:endParaRPr lang="en-US"/>
        </a:p>
      </dgm:t>
    </dgm:pt>
    <dgm:pt modelId="{C3B683ED-F076-45B0-9499-08CEC4B03FA5}" type="sibTrans" cxnId="{6E7184D9-52A8-4CCB-832D-F16E51CE1538}">
      <dgm:prSet/>
      <dgm:spPr/>
      <dgm:t>
        <a:bodyPr/>
        <a:lstStyle/>
        <a:p>
          <a:endParaRPr lang="en-US"/>
        </a:p>
      </dgm:t>
    </dgm:pt>
    <dgm:pt modelId="{567B19AF-D454-420D-9C2C-CCC40F4A7710}">
      <dgm:prSet phldrT="[Text]"/>
      <dgm:spPr/>
      <dgm:t>
        <a:bodyPr/>
        <a:lstStyle/>
        <a:p>
          <a:r>
            <a:rPr lang="en-US" dirty="0" smtClean="0"/>
            <a:t>Minimizes Unassigned Driving</a:t>
          </a:r>
          <a:endParaRPr lang="en-US" dirty="0"/>
        </a:p>
      </dgm:t>
    </dgm:pt>
    <dgm:pt modelId="{0FBA0649-4C71-4D6D-B0A7-AB54CA178C66}" type="parTrans" cxnId="{C3487321-C1A9-48A5-99D2-8B83BC3D3EE4}">
      <dgm:prSet/>
      <dgm:spPr/>
      <dgm:t>
        <a:bodyPr/>
        <a:lstStyle/>
        <a:p>
          <a:endParaRPr lang="en-US"/>
        </a:p>
      </dgm:t>
    </dgm:pt>
    <dgm:pt modelId="{D4450313-70E6-4293-9ABA-625CF7E0AC79}" type="sibTrans" cxnId="{C3487321-C1A9-48A5-99D2-8B83BC3D3EE4}">
      <dgm:prSet/>
      <dgm:spPr/>
      <dgm:t>
        <a:bodyPr/>
        <a:lstStyle/>
        <a:p>
          <a:endParaRPr lang="en-US"/>
        </a:p>
      </dgm:t>
    </dgm:pt>
    <dgm:pt modelId="{69486BB7-79BF-4BE5-A622-1C4904A1F2A5}">
      <dgm:prSet phldrT="[Text]"/>
      <dgm:spPr/>
      <dgm:t>
        <a:bodyPr/>
        <a:lstStyle/>
        <a:p>
          <a:r>
            <a:rPr lang="en-US" dirty="0" smtClean="0"/>
            <a:t>Minimizes driver forgetting to go Off Duty</a:t>
          </a:r>
          <a:endParaRPr lang="en-US" dirty="0"/>
        </a:p>
      </dgm:t>
    </dgm:pt>
    <dgm:pt modelId="{C1D8B92A-6FD8-47E0-94B1-8A7886B32BA9}" type="parTrans" cxnId="{79DCB025-CF95-4DBB-9B70-45A82FF4FBAF}">
      <dgm:prSet/>
      <dgm:spPr/>
      <dgm:t>
        <a:bodyPr/>
        <a:lstStyle/>
        <a:p>
          <a:endParaRPr lang="en-US"/>
        </a:p>
      </dgm:t>
    </dgm:pt>
    <dgm:pt modelId="{5CF8C1EA-66A5-4CB3-A981-9DDE33FB604C}" type="sibTrans" cxnId="{79DCB025-CF95-4DBB-9B70-45A82FF4FBAF}">
      <dgm:prSet/>
      <dgm:spPr/>
      <dgm:t>
        <a:bodyPr/>
        <a:lstStyle/>
        <a:p>
          <a:endParaRPr lang="en-US"/>
        </a:p>
      </dgm:t>
    </dgm:pt>
    <dgm:pt modelId="{D4D27E11-A1FC-4BAC-B729-D4FE9E9ED6ED}" type="pres">
      <dgm:prSet presAssocID="{4E78024B-21B9-4FE2-B8FE-8E9D3893DDC7}" presName="linear" presStyleCnt="0">
        <dgm:presLayoutVars>
          <dgm:animLvl val="lvl"/>
          <dgm:resizeHandles val="exact"/>
        </dgm:presLayoutVars>
      </dgm:prSet>
      <dgm:spPr/>
      <dgm:t>
        <a:bodyPr/>
        <a:lstStyle/>
        <a:p>
          <a:endParaRPr lang="en-US"/>
        </a:p>
      </dgm:t>
    </dgm:pt>
    <dgm:pt modelId="{DC8740D4-C006-45F3-9B2D-0DAB0A09BD32}" type="pres">
      <dgm:prSet presAssocID="{AAC0390F-060A-428D-93FA-8CEED90EE79E}" presName="parentText" presStyleLbl="node1" presStyleIdx="0" presStyleCnt="1">
        <dgm:presLayoutVars>
          <dgm:chMax val="0"/>
          <dgm:bulletEnabled val="1"/>
        </dgm:presLayoutVars>
      </dgm:prSet>
      <dgm:spPr/>
      <dgm:t>
        <a:bodyPr/>
        <a:lstStyle/>
        <a:p>
          <a:endParaRPr lang="en-US"/>
        </a:p>
      </dgm:t>
    </dgm:pt>
    <dgm:pt modelId="{57EDB8A6-DD34-45B5-84EC-D6228F950309}" type="pres">
      <dgm:prSet presAssocID="{AAC0390F-060A-428D-93FA-8CEED90EE79E}" presName="childText" presStyleLbl="revTx" presStyleIdx="0" presStyleCnt="1">
        <dgm:presLayoutVars>
          <dgm:bulletEnabled val="1"/>
        </dgm:presLayoutVars>
      </dgm:prSet>
      <dgm:spPr/>
      <dgm:t>
        <a:bodyPr/>
        <a:lstStyle/>
        <a:p>
          <a:endParaRPr lang="en-US"/>
        </a:p>
      </dgm:t>
    </dgm:pt>
  </dgm:ptLst>
  <dgm:cxnLst>
    <dgm:cxn modelId="{79DCB025-CF95-4DBB-9B70-45A82FF4FBAF}" srcId="{AAC0390F-060A-428D-93FA-8CEED90EE79E}" destId="{69486BB7-79BF-4BE5-A622-1C4904A1F2A5}" srcOrd="1" destOrd="0" parTransId="{C1D8B92A-6FD8-47E0-94B1-8A7886B32BA9}" sibTransId="{5CF8C1EA-66A5-4CB3-A981-9DDE33FB604C}"/>
    <dgm:cxn modelId="{329F5061-6C1A-47DE-8407-80D99069840C}" type="presOf" srcId="{AAC0390F-060A-428D-93FA-8CEED90EE79E}" destId="{DC8740D4-C006-45F3-9B2D-0DAB0A09BD32}" srcOrd="0" destOrd="0" presId="urn:microsoft.com/office/officeart/2005/8/layout/vList2"/>
    <dgm:cxn modelId="{6E7184D9-52A8-4CCB-832D-F16E51CE1538}" srcId="{4E78024B-21B9-4FE2-B8FE-8E9D3893DDC7}" destId="{AAC0390F-060A-428D-93FA-8CEED90EE79E}" srcOrd="0" destOrd="0" parTransId="{EBF0D51C-891F-4746-AE57-8F633D2F556A}" sibTransId="{C3B683ED-F076-45B0-9499-08CEC4B03FA5}"/>
    <dgm:cxn modelId="{EFEB3B74-AF3D-4096-88BA-84E6EA8BDE53}" type="presOf" srcId="{69486BB7-79BF-4BE5-A622-1C4904A1F2A5}" destId="{57EDB8A6-DD34-45B5-84EC-D6228F950309}" srcOrd="0" destOrd="1" presId="urn:microsoft.com/office/officeart/2005/8/layout/vList2"/>
    <dgm:cxn modelId="{0E9457DD-847B-4D2A-8759-C6C8F036C3AA}" type="presOf" srcId="{4E78024B-21B9-4FE2-B8FE-8E9D3893DDC7}" destId="{D4D27E11-A1FC-4BAC-B729-D4FE9E9ED6ED}" srcOrd="0" destOrd="0" presId="urn:microsoft.com/office/officeart/2005/8/layout/vList2"/>
    <dgm:cxn modelId="{D533260E-9BD4-4960-9107-33842EA1127D}" type="presOf" srcId="{567B19AF-D454-420D-9C2C-CCC40F4A7710}" destId="{57EDB8A6-DD34-45B5-84EC-D6228F950309}" srcOrd="0" destOrd="0" presId="urn:microsoft.com/office/officeart/2005/8/layout/vList2"/>
    <dgm:cxn modelId="{C3487321-C1A9-48A5-99D2-8B83BC3D3EE4}" srcId="{AAC0390F-060A-428D-93FA-8CEED90EE79E}" destId="{567B19AF-D454-420D-9C2C-CCC40F4A7710}" srcOrd="0" destOrd="0" parTransId="{0FBA0649-4C71-4D6D-B0A7-AB54CA178C66}" sibTransId="{D4450313-70E6-4293-9ABA-625CF7E0AC79}"/>
    <dgm:cxn modelId="{4F5602BD-6A21-45B3-962B-41D6BEE6ED87}" type="presParOf" srcId="{D4D27E11-A1FC-4BAC-B729-D4FE9E9ED6ED}" destId="{DC8740D4-C006-45F3-9B2D-0DAB0A09BD32}" srcOrd="0" destOrd="0" presId="urn:microsoft.com/office/officeart/2005/8/layout/vList2"/>
    <dgm:cxn modelId="{646D73BE-E8C0-4060-9647-126E0468B500}" type="presParOf" srcId="{D4D27E11-A1FC-4BAC-B729-D4FE9E9ED6ED}" destId="{57EDB8A6-DD34-45B5-84EC-D6228F950309}"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1513783-D1ED-4DFA-87E0-F46D2CD95C59}" type="doc">
      <dgm:prSet loTypeId="urn:microsoft.com/office/officeart/2005/8/layout/default" loCatId="list" qsTypeId="urn:microsoft.com/office/officeart/2005/8/quickstyle/simple3" qsCatId="simple" csTypeId="urn:microsoft.com/office/officeart/2005/8/colors/accent1_2" csCatId="accent1" phldr="1"/>
      <dgm:spPr/>
      <dgm:t>
        <a:bodyPr/>
        <a:lstStyle/>
        <a:p>
          <a:endParaRPr lang="en-US"/>
        </a:p>
      </dgm:t>
    </dgm:pt>
    <dgm:pt modelId="{9C56195B-6E59-4224-B433-5EB95DA8EB8E}">
      <dgm:prSet phldrT="[Text]"/>
      <dgm:spPr/>
      <dgm:t>
        <a:bodyPr/>
        <a:lstStyle/>
        <a:p>
          <a:r>
            <a:rPr lang="en-US" b="1" dirty="0" smtClean="0"/>
            <a:t>Review Tight Line Runs</a:t>
          </a:r>
          <a:endParaRPr lang="en-US" b="1" dirty="0"/>
        </a:p>
      </dgm:t>
    </dgm:pt>
    <dgm:pt modelId="{8D34F095-3E0E-41D5-BFD9-BBA7643C857C}" type="parTrans" cxnId="{36E88C48-9170-45C6-9DF0-A5B1B62F90F6}">
      <dgm:prSet/>
      <dgm:spPr/>
      <dgm:t>
        <a:bodyPr/>
        <a:lstStyle/>
        <a:p>
          <a:endParaRPr lang="en-US"/>
        </a:p>
      </dgm:t>
    </dgm:pt>
    <dgm:pt modelId="{3FCEFDBA-3AA7-464A-8CDD-326A7EA609A2}" type="sibTrans" cxnId="{36E88C48-9170-45C6-9DF0-A5B1B62F90F6}">
      <dgm:prSet/>
      <dgm:spPr/>
      <dgm:t>
        <a:bodyPr/>
        <a:lstStyle/>
        <a:p>
          <a:endParaRPr lang="en-US"/>
        </a:p>
      </dgm:t>
    </dgm:pt>
    <dgm:pt modelId="{0E9E3843-17DD-4205-875B-3120DA32BCD8}">
      <dgm:prSet phldrT="[Text]"/>
      <dgm:spPr/>
      <dgm:t>
        <a:bodyPr/>
        <a:lstStyle/>
        <a:p>
          <a:r>
            <a:rPr lang="en-US" b="1" dirty="0" smtClean="0"/>
            <a:t>Personal Conveyance Policy</a:t>
          </a:r>
          <a:endParaRPr lang="en-US" b="1" dirty="0"/>
        </a:p>
      </dgm:t>
    </dgm:pt>
    <dgm:pt modelId="{C6118F81-955D-4EBD-8C3F-E037D8288DDE}" type="parTrans" cxnId="{6B6459B0-871F-4665-A78C-44240BC6CEF9}">
      <dgm:prSet/>
      <dgm:spPr/>
      <dgm:t>
        <a:bodyPr/>
        <a:lstStyle/>
        <a:p>
          <a:endParaRPr lang="en-US"/>
        </a:p>
      </dgm:t>
    </dgm:pt>
    <dgm:pt modelId="{E9707747-C4D9-44D3-9A62-399A02643D02}" type="sibTrans" cxnId="{6B6459B0-871F-4665-A78C-44240BC6CEF9}">
      <dgm:prSet/>
      <dgm:spPr/>
      <dgm:t>
        <a:bodyPr/>
        <a:lstStyle/>
        <a:p>
          <a:endParaRPr lang="en-US"/>
        </a:p>
      </dgm:t>
    </dgm:pt>
    <dgm:pt modelId="{50AD93E4-76C5-46FD-A3F9-400B8A8977DE}">
      <dgm:prSet phldrT="[Text]"/>
      <dgm:spPr/>
      <dgm:t>
        <a:bodyPr/>
        <a:lstStyle/>
        <a:p>
          <a:r>
            <a:rPr lang="en-US" b="1" dirty="0" smtClean="0"/>
            <a:t>Train Dispatch staff</a:t>
          </a:r>
          <a:endParaRPr lang="en-US" b="1" dirty="0"/>
        </a:p>
      </dgm:t>
    </dgm:pt>
    <dgm:pt modelId="{1660FF8D-E9E9-4990-8A62-152BEA861A19}" type="parTrans" cxnId="{11AC6732-A87B-47F8-A067-D1696A28A002}">
      <dgm:prSet/>
      <dgm:spPr/>
      <dgm:t>
        <a:bodyPr/>
        <a:lstStyle/>
        <a:p>
          <a:endParaRPr lang="en-US"/>
        </a:p>
      </dgm:t>
    </dgm:pt>
    <dgm:pt modelId="{3EF51550-C4BC-41CE-8EDD-CE6AC9589FF8}" type="sibTrans" cxnId="{11AC6732-A87B-47F8-A067-D1696A28A002}">
      <dgm:prSet/>
      <dgm:spPr/>
      <dgm:t>
        <a:bodyPr/>
        <a:lstStyle/>
        <a:p>
          <a:endParaRPr lang="en-US"/>
        </a:p>
      </dgm:t>
    </dgm:pt>
    <dgm:pt modelId="{991C46CD-DAE8-4B9E-B761-CC2FA521FB4F}">
      <dgm:prSet phldrT="[Text]"/>
      <dgm:spPr/>
      <dgm:t>
        <a:bodyPr/>
        <a:lstStyle/>
        <a:p>
          <a:r>
            <a:rPr lang="en-US" b="1" dirty="0" smtClean="0"/>
            <a:t>Train Sales Staff</a:t>
          </a:r>
          <a:endParaRPr lang="en-US" b="1" dirty="0"/>
        </a:p>
      </dgm:t>
    </dgm:pt>
    <dgm:pt modelId="{94617D4E-9FAE-4482-88E0-8079BE9461F6}" type="parTrans" cxnId="{EEEDF265-54D2-4805-A120-C56B35CE5D5A}">
      <dgm:prSet/>
      <dgm:spPr/>
      <dgm:t>
        <a:bodyPr/>
        <a:lstStyle/>
        <a:p>
          <a:endParaRPr lang="en-US"/>
        </a:p>
      </dgm:t>
    </dgm:pt>
    <dgm:pt modelId="{7F1F19A1-4526-4C9E-8A10-64F3EF5AD0EC}" type="sibTrans" cxnId="{EEEDF265-54D2-4805-A120-C56B35CE5D5A}">
      <dgm:prSet/>
      <dgm:spPr/>
      <dgm:t>
        <a:bodyPr/>
        <a:lstStyle/>
        <a:p>
          <a:endParaRPr lang="en-US"/>
        </a:p>
      </dgm:t>
    </dgm:pt>
    <dgm:pt modelId="{449C9FDF-B8F4-4182-9CE7-0D72DF813DFC}">
      <dgm:prSet phldrT="[Text]"/>
      <dgm:spPr/>
      <dgm:t>
        <a:bodyPr/>
        <a:lstStyle/>
        <a:p>
          <a:r>
            <a:rPr lang="en-US" b="1" dirty="0" smtClean="0"/>
            <a:t>Train Mechanics</a:t>
          </a:r>
          <a:endParaRPr lang="en-US" b="1" dirty="0"/>
        </a:p>
      </dgm:t>
    </dgm:pt>
    <dgm:pt modelId="{EE7E16F9-CD50-44B0-A856-8ECF9C4FF897}" type="parTrans" cxnId="{A38B891C-6EF8-450B-83A6-352D72816EB9}">
      <dgm:prSet/>
      <dgm:spPr/>
      <dgm:t>
        <a:bodyPr/>
        <a:lstStyle/>
        <a:p>
          <a:endParaRPr lang="en-US"/>
        </a:p>
      </dgm:t>
    </dgm:pt>
    <dgm:pt modelId="{CBF478BC-4D1B-41E5-AA66-58C27C017679}" type="sibTrans" cxnId="{A38B891C-6EF8-450B-83A6-352D72816EB9}">
      <dgm:prSet/>
      <dgm:spPr/>
      <dgm:t>
        <a:bodyPr/>
        <a:lstStyle/>
        <a:p>
          <a:endParaRPr lang="en-US"/>
        </a:p>
      </dgm:t>
    </dgm:pt>
    <dgm:pt modelId="{C9A28FA8-C16B-47E8-AB02-41FB40DFC01D}" type="pres">
      <dgm:prSet presAssocID="{91513783-D1ED-4DFA-87E0-F46D2CD95C59}" presName="diagram" presStyleCnt="0">
        <dgm:presLayoutVars>
          <dgm:dir/>
          <dgm:resizeHandles val="exact"/>
        </dgm:presLayoutVars>
      </dgm:prSet>
      <dgm:spPr/>
      <dgm:t>
        <a:bodyPr/>
        <a:lstStyle/>
        <a:p>
          <a:endParaRPr lang="en-US"/>
        </a:p>
      </dgm:t>
    </dgm:pt>
    <dgm:pt modelId="{B07460AD-2742-4149-B1D5-0606CCA3F445}" type="pres">
      <dgm:prSet presAssocID="{9C56195B-6E59-4224-B433-5EB95DA8EB8E}" presName="node" presStyleLbl="node1" presStyleIdx="0" presStyleCnt="5">
        <dgm:presLayoutVars>
          <dgm:bulletEnabled val="1"/>
        </dgm:presLayoutVars>
      </dgm:prSet>
      <dgm:spPr/>
      <dgm:t>
        <a:bodyPr/>
        <a:lstStyle/>
        <a:p>
          <a:endParaRPr lang="en-US"/>
        </a:p>
      </dgm:t>
    </dgm:pt>
    <dgm:pt modelId="{2F4E4355-70F1-4079-A41F-DD2FF60AB71C}" type="pres">
      <dgm:prSet presAssocID="{3FCEFDBA-3AA7-464A-8CDD-326A7EA609A2}" presName="sibTrans" presStyleCnt="0"/>
      <dgm:spPr/>
    </dgm:pt>
    <dgm:pt modelId="{16FD828D-EABC-4FD3-A420-9D2DB1E3B07E}" type="pres">
      <dgm:prSet presAssocID="{0E9E3843-17DD-4205-875B-3120DA32BCD8}" presName="node" presStyleLbl="node1" presStyleIdx="1" presStyleCnt="5">
        <dgm:presLayoutVars>
          <dgm:bulletEnabled val="1"/>
        </dgm:presLayoutVars>
      </dgm:prSet>
      <dgm:spPr/>
      <dgm:t>
        <a:bodyPr/>
        <a:lstStyle/>
        <a:p>
          <a:endParaRPr lang="en-US"/>
        </a:p>
      </dgm:t>
    </dgm:pt>
    <dgm:pt modelId="{FB5EC2C2-A17C-4016-A38B-73A44815B44F}" type="pres">
      <dgm:prSet presAssocID="{E9707747-C4D9-44D3-9A62-399A02643D02}" presName="sibTrans" presStyleCnt="0"/>
      <dgm:spPr/>
    </dgm:pt>
    <dgm:pt modelId="{E5AAAF26-B9F7-45F1-9D02-9201AC340818}" type="pres">
      <dgm:prSet presAssocID="{50AD93E4-76C5-46FD-A3F9-400B8A8977DE}" presName="node" presStyleLbl="node1" presStyleIdx="2" presStyleCnt="5">
        <dgm:presLayoutVars>
          <dgm:bulletEnabled val="1"/>
        </dgm:presLayoutVars>
      </dgm:prSet>
      <dgm:spPr/>
      <dgm:t>
        <a:bodyPr/>
        <a:lstStyle/>
        <a:p>
          <a:endParaRPr lang="en-US"/>
        </a:p>
      </dgm:t>
    </dgm:pt>
    <dgm:pt modelId="{C9D6F578-6D8E-48BB-BDD1-6BB513A183F8}" type="pres">
      <dgm:prSet presAssocID="{3EF51550-C4BC-41CE-8EDD-CE6AC9589FF8}" presName="sibTrans" presStyleCnt="0"/>
      <dgm:spPr/>
    </dgm:pt>
    <dgm:pt modelId="{A0EC0B48-DA58-4E2A-A170-7E28459BA904}" type="pres">
      <dgm:prSet presAssocID="{991C46CD-DAE8-4B9E-B761-CC2FA521FB4F}" presName="node" presStyleLbl="node1" presStyleIdx="3" presStyleCnt="5">
        <dgm:presLayoutVars>
          <dgm:bulletEnabled val="1"/>
        </dgm:presLayoutVars>
      </dgm:prSet>
      <dgm:spPr/>
      <dgm:t>
        <a:bodyPr/>
        <a:lstStyle/>
        <a:p>
          <a:endParaRPr lang="en-US"/>
        </a:p>
      </dgm:t>
    </dgm:pt>
    <dgm:pt modelId="{90DF21DD-E68B-4B6F-AFD4-34DA5950CE28}" type="pres">
      <dgm:prSet presAssocID="{7F1F19A1-4526-4C9E-8A10-64F3EF5AD0EC}" presName="sibTrans" presStyleCnt="0"/>
      <dgm:spPr/>
    </dgm:pt>
    <dgm:pt modelId="{C0B95AF3-F403-47EC-B7E4-906A49FE4E73}" type="pres">
      <dgm:prSet presAssocID="{449C9FDF-B8F4-4182-9CE7-0D72DF813DFC}" presName="node" presStyleLbl="node1" presStyleIdx="4" presStyleCnt="5">
        <dgm:presLayoutVars>
          <dgm:bulletEnabled val="1"/>
        </dgm:presLayoutVars>
      </dgm:prSet>
      <dgm:spPr/>
      <dgm:t>
        <a:bodyPr/>
        <a:lstStyle/>
        <a:p>
          <a:endParaRPr lang="en-US"/>
        </a:p>
      </dgm:t>
    </dgm:pt>
  </dgm:ptLst>
  <dgm:cxnLst>
    <dgm:cxn modelId="{467EFA24-B957-4BCE-B5BE-BE32A121FC7C}" type="presOf" srcId="{9C56195B-6E59-4224-B433-5EB95DA8EB8E}" destId="{B07460AD-2742-4149-B1D5-0606CCA3F445}" srcOrd="0" destOrd="0" presId="urn:microsoft.com/office/officeart/2005/8/layout/default"/>
    <dgm:cxn modelId="{94382A8F-E51A-46F0-AF01-91F8BA22DFD3}" type="presOf" srcId="{50AD93E4-76C5-46FD-A3F9-400B8A8977DE}" destId="{E5AAAF26-B9F7-45F1-9D02-9201AC340818}" srcOrd="0" destOrd="0" presId="urn:microsoft.com/office/officeart/2005/8/layout/default"/>
    <dgm:cxn modelId="{EEEDF265-54D2-4805-A120-C56B35CE5D5A}" srcId="{91513783-D1ED-4DFA-87E0-F46D2CD95C59}" destId="{991C46CD-DAE8-4B9E-B761-CC2FA521FB4F}" srcOrd="3" destOrd="0" parTransId="{94617D4E-9FAE-4482-88E0-8079BE9461F6}" sibTransId="{7F1F19A1-4526-4C9E-8A10-64F3EF5AD0EC}"/>
    <dgm:cxn modelId="{4CAF07EC-9B4E-4EDD-B97F-5A9D7FB345D5}" type="presOf" srcId="{91513783-D1ED-4DFA-87E0-F46D2CD95C59}" destId="{C9A28FA8-C16B-47E8-AB02-41FB40DFC01D}" srcOrd="0" destOrd="0" presId="urn:microsoft.com/office/officeart/2005/8/layout/default"/>
    <dgm:cxn modelId="{9472BA97-FABB-41A6-A827-3C8AD864E9FC}" type="presOf" srcId="{0E9E3843-17DD-4205-875B-3120DA32BCD8}" destId="{16FD828D-EABC-4FD3-A420-9D2DB1E3B07E}" srcOrd="0" destOrd="0" presId="urn:microsoft.com/office/officeart/2005/8/layout/default"/>
    <dgm:cxn modelId="{36E88C48-9170-45C6-9DF0-A5B1B62F90F6}" srcId="{91513783-D1ED-4DFA-87E0-F46D2CD95C59}" destId="{9C56195B-6E59-4224-B433-5EB95DA8EB8E}" srcOrd="0" destOrd="0" parTransId="{8D34F095-3E0E-41D5-BFD9-BBA7643C857C}" sibTransId="{3FCEFDBA-3AA7-464A-8CDD-326A7EA609A2}"/>
    <dgm:cxn modelId="{A38B891C-6EF8-450B-83A6-352D72816EB9}" srcId="{91513783-D1ED-4DFA-87E0-F46D2CD95C59}" destId="{449C9FDF-B8F4-4182-9CE7-0D72DF813DFC}" srcOrd="4" destOrd="0" parTransId="{EE7E16F9-CD50-44B0-A856-8ECF9C4FF897}" sibTransId="{CBF478BC-4D1B-41E5-AA66-58C27C017679}"/>
    <dgm:cxn modelId="{CD2F8700-3B58-45C8-A449-11B5528242DE}" type="presOf" srcId="{991C46CD-DAE8-4B9E-B761-CC2FA521FB4F}" destId="{A0EC0B48-DA58-4E2A-A170-7E28459BA904}" srcOrd="0" destOrd="0" presId="urn:microsoft.com/office/officeart/2005/8/layout/default"/>
    <dgm:cxn modelId="{CCFCF8D9-B768-418B-A9F7-5559567E2757}" type="presOf" srcId="{449C9FDF-B8F4-4182-9CE7-0D72DF813DFC}" destId="{C0B95AF3-F403-47EC-B7E4-906A49FE4E73}" srcOrd="0" destOrd="0" presId="urn:microsoft.com/office/officeart/2005/8/layout/default"/>
    <dgm:cxn modelId="{6B6459B0-871F-4665-A78C-44240BC6CEF9}" srcId="{91513783-D1ED-4DFA-87E0-F46D2CD95C59}" destId="{0E9E3843-17DD-4205-875B-3120DA32BCD8}" srcOrd="1" destOrd="0" parTransId="{C6118F81-955D-4EBD-8C3F-E037D8288DDE}" sibTransId="{E9707747-C4D9-44D3-9A62-399A02643D02}"/>
    <dgm:cxn modelId="{11AC6732-A87B-47F8-A067-D1696A28A002}" srcId="{91513783-D1ED-4DFA-87E0-F46D2CD95C59}" destId="{50AD93E4-76C5-46FD-A3F9-400B8A8977DE}" srcOrd="2" destOrd="0" parTransId="{1660FF8D-E9E9-4990-8A62-152BEA861A19}" sibTransId="{3EF51550-C4BC-41CE-8EDD-CE6AC9589FF8}"/>
    <dgm:cxn modelId="{EB2F3BF0-478E-45EE-940D-81E33B8CDBA2}" type="presParOf" srcId="{C9A28FA8-C16B-47E8-AB02-41FB40DFC01D}" destId="{B07460AD-2742-4149-B1D5-0606CCA3F445}" srcOrd="0" destOrd="0" presId="urn:microsoft.com/office/officeart/2005/8/layout/default"/>
    <dgm:cxn modelId="{E4A44ADA-3F55-4A48-88ED-5CAD7605ED6F}" type="presParOf" srcId="{C9A28FA8-C16B-47E8-AB02-41FB40DFC01D}" destId="{2F4E4355-70F1-4079-A41F-DD2FF60AB71C}" srcOrd="1" destOrd="0" presId="urn:microsoft.com/office/officeart/2005/8/layout/default"/>
    <dgm:cxn modelId="{AC0444E9-A26C-44E4-AEC5-3930084AD13C}" type="presParOf" srcId="{C9A28FA8-C16B-47E8-AB02-41FB40DFC01D}" destId="{16FD828D-EABC-4FD3-A420-9D2DB1E3B07E}" srcOrd="2" destOrd="0" presId="urn:microsoft.com/office/officeart/2005/8/layout/default"/>
    <dgm:cxn modelId="{2196C5C6-5270-4D83-A316-BCF4EF24BD2F}" type="presParOf" srcId="{C9A28FA8-C16B-47E8-AB02-41FB40DFC01D}" destId="{FB5EC2C2-A17C-4016-A38B-73A44815B44F}" srcOrd="3" destOrd="0" presId="urn:microsoft.com/office/officeart/2005/8/layout/default"/>
    <dgm:cxn modelId="{2374DF49-D726-4045-A3C1-DE0CBACD1200}" type="presParOf" srcId="{C9A28FA8-C16B-47E8-AB02-41FB40DFC01D}" destId="{E5AAAF26-B9F7-45F1-9D02-9201AC340818}" srcOrd="4" destOrd="0" presId="urn:microsoft.com/office/officeart/2005/8/layout/default"/>
    <dgm:cxn modelId="{8529BB23-83B9-400A-AB0E-009496029F82}" type="presParOf" srcId="{C9A28FA8-C16B-47E8-AB02-41FB40DFC01D}" destId="{C9D6F578-6D8E-48BB-BDD1-6BB513A183F8}" srcOrd="5" destOrd="0" presId="urn:microsoft.com/office/officeart/2005/8/layout/default"/>
    <dgm:cxn modelId="{82156E89-BCDB-4307-8B01-33A12AE510E9}" type="presParOf" srcId="{C9A28FA8-C16B-47E8-AB02-41FB40DFC01D}" destId="{A0EC0B48-DA58-4E2A-A170-7E28459BA904}" srcOrd="6" destOrd="0" presId="urn:microsoft.com/office/officeart/2005/8/layout/default"/>
    <dgm:cxn modelId="{7DD99E90-AA38-4E4A-8274-BB448EB81DB3}" type="presParOf" srcId="{C9A28FA8-C16B-47E8-AB02-41FB40DFC01D}" destId="{90DF21DD-E68B-4B6F-AFD4-34DA5950CE28}" srcOrd="7" destOrd="0" presId="urn:microsoft.com/office/officeart/2005/8/layout/default"/>
    <dgm:cxn modelId="{177FC35C-2C47-4B82-A961-F5FADB7798C3}" type="presParOf" srcId="{C9A28FA8-C16B-47E8-AB02-41FB40DFC01D}" destId="{C0B95AF3-F403-47EC-B7E4-906A49FE4E73}"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0B01E2C-FCE1-422F-9C6F-C194653285B8}" type="doc">
      <dgm:prSet loTypeId="urn:microsoft.com/office/officeart/2005/8/layout/vList4" loCatId="list" qsTypeId="urn:microsoft.com/office/officeart/2005/8/quickstyle/simple5" qsCatId="simple" csTypeId="urn:microsoft.com/office/officeart/2005/8/colors/accent1_2" csCatId="accent1" phldr="1"/>
      <dgm:spPr/>
      <dgm:t>
        <a:bodyPr/>
        <a:lstStyle/>
        <a:p>
          <a:endParaRPr lang="en-US"/>
        </a:p>
      </dgm:t>
    </dgm:pt>
    <dgm:pt modelId="{8C3003C5-9BBC-48BC-96E8-47CC8FDAA9FF}">
      <dgm:prSet phldrT="[Text]"/>
      <dgm:spPr/>
      <dgm:t>
        <a:bodyPr/>
        <a:lstStyle/>
        <a:p>
          <a:r>
            <a:rPr lang="en-US" b="1" dirty="0" smtClean="0"/>
            <a:t>Safety First – </a:t>
          </a:r>
          <a:r>
            <a:rPr lang="en-US" b="1" dirty="0" err="1" smtClean="0"/>
            <a:t>Saucon</a:t>
          </a:r>
          <a:r>
            <a:rPr lang="en-US" b="1" dirty="0" smtClean="0"/>
            <a:t> does not shut bus off automatically</a:t>
          </a:r>
          <a:endParaRPr lang="en-US" b="1" dirty="0"/>
        </a:p>
      </dgm:t>
    </dgm:pt>
    <dgm:pt modelId="{9B498DC6-6531-4022-A1B8-467482D411AC}" type="parTrans" cxnId="{B1CA82ED-E96D-4B63-8684-88BEDAF7873A}">
      <dgm:prSet/>
      <dgm:spPr/>
      <dgm:t>
        <a:bodyPr/>
        <a:lstStyle/>
        <a:p>
          <a:endParaRPr lang="en-US"/>
        </a:p>
      </dgm:t>
    </dgm:pt>
    <dgm:pt modelId="{D6DF81CE-3700-4807-BE29-F791AC69392C}" type="sibTrans" cxnId="{B1CA82ED-E96D-4B63-8684-88BEDAF7873A}">
      <dgm:prSet/>
      <dgm:spPr/>
      <dgm:t>
        <a:bodyPr/>
        <a:lstStyle/>
        <a:p>
          <a:endParaRPr lang="en-US"/>
        </a:p>
      </dgm:t>
    </dgm:pt>
    <dgm:pt modelId="{589D9DB3-1408-4EC6-9D0B-8ECA889E2C98}">
      <dgm:prSet phldrT="[Text]"/>
      <dgm:spPr/>
      <dgm:t>
        <a:bodyPr/>
        <a:lstStyle/>
        <a:p>
          <a:r>
            <a:rPr lang="en-US" b="1" dirty="0" smtClean="0"/>
            <a:t>Alert immediately sent to driver AND to back office each time driver drives</a:t>
          </a:r>
          <a:endParaRPr lang="en-US" b="1" dirty="0"/>
        </a:p>
      </dgm:t>
    </dgm:pt>
    <dgm:pt modelId="{0F81EC8E-FB1C-418A-AF3C-774744FE9F00}" type="parTrans" cxnId="{E3E8410B-64C0-4E3B-903C-78ABE667D0BF}">
      <dgm:prSet/>
      <dgm:spPr/>
      <dgm:t>
        <a:bodyPr/>
        <a:lstStyle/>
        <a:p>
          <a:endParaRPr lang="en-US"/>
        </a:p>
      </dgm:t>
    </dgm:pt>
    <dgm:pt modelId="{66FA4CF9-7241-4F77-A941-D89A4687E1EC}" type="sibTrans" cxnId="{E3E8410B-64C0-4E3B-903C-78ABE667D0BF}">
      <dgm:prSet/>
      <dgm:spPr/>
      <dgm:t>
        <a:bodyPr/>
        <a:lstStyle/>
        <a:p>
          <a:endParaRPr lang="en-US"/>
        </a:p>
      </dgm:t>
    </dgm:pt>
    <dgm:pt modelId="{4D8DE427-92CB-4450-8E42-041D042970FC}">
      <dgm:prSet phldrT="[Text]"/>
      <dgm:spPr/>
      <dgm:t>
        <a:bodyPr/>
        <a:lstStyle/>
        <a:p>
          <a:r>
            <a:rPr lang="en-US" b="1" dirty="0" smtClean="0"/>
            <a:t>It is up to the driver and dispatch/back office to determine the plan to recover from exceeding HOS limits</a:t>
          </a:r>
          <a:endParaRPr lang="en-US" b="1" dirty="0"/>
        </a:p>
      </dgm:t>
    </dgm:pt>
    <dgm:pt modelId="{ED1833B5-3D07-4801-A306-4D75407E99CD}" type="parTrans" cxnId="{52AF1BFF-84D7-4820-8280-72D4EAAD37F5}">
      <dgm:prSet/>
      <dgm:spPr/>
      <dgm:t>
        <a:bodyPr/>
        <a:lstStyle/>
        <a:p>
          <a:endParaRPr lang="en-US"/>
        </a:p>
      </dgm:t>
    </dgm:pt>
    <dgm:pt modelId="{8F21E8C0-5C03-48D9-B3B2-A1C420BAE909}" type="sibTrans" cxnId="{52AF1BFF-84D7-4820-8280-72D4EAAD37F5}">
      <dgm:prSet/>
      <dgm:spPr/>
      <dgm:t>
        <a:bodyPr/>
        <a:lstStyle/>
        <a:p>
          <a:endParaRPr lang="en-US"/>
        </a:p>
      </dgm:t>
    </dgm:pt>
    <dgm:pt modelId="{7018CAEF-DA3D-492D-B7A1-CB20C6DD0D48}" type="pres">
      <dgm:prSet presAssocID="{50B01E2C-FCE1-422F-9C6F-C194653285B8}" presName="linear" presStyleCnt="0">
        <dgm:presLayoutVars>
          <dgm:dir/>
          <dgm:resizeHandles val="exact"/>
        </dgm:presLayoutVars>
      </dgm:prSet>
      <dgm:spPr/>
      <dgm:t>
        <a:bodyPr/>
        <a:lstStyle/>
        <a:p>
          <a:endParaRPr lang="en-US"/>
        </a:p>
      </dgm:t>
    </dgm:pt>
    <dgm:pt modelId="{205DA879-0A02-4F8E-A6CE-6B4BF5CAAAB4}" type="pres">
      <dgm:prSet presAssocID="{8C3003C5-9BBC-48BC-96E8-47CC8FDAA9FF}" presName="comp" presStyleCnt="0"/>
      <dgm:spPr/>
    </dgm:pt>
    <dgm:pt modelId="{7E5BF92D-6CC9-4867-98C4-9215EDAAC89A}" type="pres">
      <dgm:prSet presAssocID="{8C3003C5-9BBC-48BC-96E8-47CC8FDAA9FF}" presName="box" presStyleLbl="node1" presStyleIdx="0" presStyleCnt="3"/>
      <dgm:spPr/>
      <dgm:t>
        <a:bodyPr/>
        <a:lstStyle/>
        <a:p>
          <a:endParaRPr lang="en-US"/>
        </a:p>
      </dgm:t>
    </dgm:pt>
    <dgm:pt modelId="{019DF2F9-C221-4450-A808-3F49D1E8FE50}" type="pres">
      <dgm:prSet presAssocID="{8C3003C5-9BBC-48BC-96E8-47CC8FDAA9FF}" presName="img" presStyleLbl="fgImgPlace1" presStyleIdx="0" presStyleCnt="3"/>
      <dgm:spPr>
        <a:blipFill rotWithShape="1">
          <a:blip xmlns:r="http://schemas.openxmlformats.org/officeDocument/2006/relationships" r:embed="rId1"/>
          <a:stretch>
            <a:fillRect/>
          </a:stretch>
        </a:blipFill>
      </dgm:spPr>
    </dgm:pt>
    <dgm:pt modelId="{B312F5F1-9162-4C25-881F-1B120AEF0B4D}" type="pres">
      <dgm:prSet presAssocID="{8C3003C5-9BBC-48BC-96E8-47CC8FDAA9FF}" presName="text" presStyleLbl="node1" presStyleIdx="0" presStyleCnt="3">
        <dgm:presLayoutVars>
          <dgm:bulletEnabled val="1"/>
        </dgm:presLayoutVars>
      </dgm:prSet>
      <dgm:spPr/>
      <dgm:t>
        <a:bodyPr/>
        <a:lstStyle/>
        <a:p>
          <a:endParaRPr lang="en-US"/>
        </a:p>
      </dgm:t>
    </dgm:pt>
    <dgm:pt modelId="{84F86DC4-6584-4A86-958F-50C2F9BB3B67}" type="pres">
      <dgm:prSet presAssocID="{D6DF81CE-3700-4807-BE29-F791AC69392C}" presName="spacer" presStyleCnt="0"/>
      <dgm:spPr/>
    </dgm:pt>
    <dgm:pt modelId="{7683E0C6-136E-41EF-A664-50B9AFBE1AC8}" type="pres">
      <dgm:prSet presAssocID="{589D9DB3-1408-4EC6-9D0B-8ECA889E2C98}" presName="comp" presStyleCnt="0"/>
      <dgm:spPr/>
    </dgm:pt>
    <dgm:pt modelId="{FB6749D5-FA31-42A8-8679-66DC694B650F}" type="pres">
      <dgm:prSet presAssocID="{589D9DB3-1408-4EC6-9D0B-8ECA889E2C98}" presName="box" presStyleLbl="node1" presStyleIdx="1" presStyleCnt="3"/>
      <dgm:spPr/>
      <dgm:t>
        <a:bodyPr/>
        <a:lstStyle/>
        <a:p>
          <a:endParaRPr lang="en-US"/>
        </a:p>
      </dgm:t>
    </dgm:pt>
    <dgm:pt modelId="{0EA5D3B1-ED5D-4420-8320-591EC8E10FAD}" type="pres">
      <dgm:prSet presAssocID="{589D9DB3-1408-4EC6-9D0B-8ECA889E2C98}" presName="img" presStyleLbl="fgImgPlace1" presStyleIdx="1" presStyleCnt="3"/>
      <dgm:spPr>
        <a:blipFill rotWithShape="1">
          <a:blip xmlns:r="http://schemas.openxmlformats.org/officeDocument/2006/relationships" r:embed="rId2"/>
          <a:stretch>
            <a:fillRect/>
          </a:stretch>
        </a:blipFill>
      </dgm:spPr>
    </dgm:pt>
    <dgm:pt modelId="{D395C3FA-F8D1-4534-BBC0-5AE1FFFA8CBB}" type="pres">
      <dgm:prSet presAssocID="{589D9DB3-1408-4EC6-9D0B-8ECA889E2C98}" presName="text" presStyleLbl="node1" presStyleIdx="1" presStyleCnt="3">
        <dgm:presLayoutVars>
          <dgm:bulletEnabled val="1"/>
        </dgm:presLayoutVars>
      </dgm:prSet>
      <dgm:spPr/>
      <dgm:t>
        <a:bodyPr/>
        <a:lstStyle/>
        <a:p>
          <a:endParaRPr lang="en-US"/>
        </a:p>
      </dgm:t>
    </dgm:pt>
    <dgm:pt modelId="{BA2E3871-EE99-41FF-A3EB-2377845735E2}" type="pres">
      <dgm:prSet presAssocID="{66FA4CF9-7241-4F77-A941-D89A4687E1EC}" presName="spacer" presStyleCnt="0"/>
      <dgm:spPr/>
    </dgm:pt>
    <dgm:pt modelId="{58E7DBF3-D61A-4132-999C-7731ABDC3788}" type="pres">
      <dgm:prSet presAssocID="{4D8DE427-92CB-4450-8E42-041D042970FC}" presName="comp" presStyleCnt="0"/>
      <dgm:spPr/>
    </dgm:pt>
    <dgm:pt modelId="{382A55F7-6334-4F8D-8A40-981E79896E45}" type="pres">
      <dgm:prSet presAssocID="{4D8DE427-92CB-4450-8E42-041D042970FC}" presName="box" presStyleLbl="node1" presStyleIdx="2" presStyleCnt="3"/>
      <dgm:spPr/>
      <dgm:t>
        <a:bodyPr/>
        <a:lstStyle/>
        <a:p>
          <a:endParaRPr lang="en-US"/>
        </a:p>
      </dgm:t>
    </dgm:pt>
    <dgm:pt modelId="{61E698E9-75EC-4D61-9547-40883AC7282C}" type="pres">
      <dgm:prSet presAssocID="{4D8DE427-92CB-4450-8E42-041D042970FC}" presName="img" presStyleLbl="fgImgPlace1" presStyleIdx="2" presStyleCnt="3"/>
      <dgm:spPr>
        <a:blipFill rotWithShape="1">
          <a:blip xmlns:r="http://schemas.openxmlformats.org/officeDocument/2006/relationships" r:embed="rId3"/>
          <a:stretch>
            <a:fillRect/>
          </a:stretch>
        </a:blipFill>
      </dgm:spPr>
    </dgm:pt>
    <dgm:pt modelId="{C0ABB8BC-E92E-426C-8B37-591911F190E3}" type="pres">
      <dgm:prSet presAssocID="{4D8DE427-92CB-4450-8E42-041D042970FC}" presName="text" presStyleLbl="node1" presStyleIdx="2" presStyleCnt="3">
        <dgm:presLayoutVars>
          <dgm:bulletEnabled val="1"/>
        </dgm:presLayoutVars>
      </dgm:prSet>
      <dgm:spPr/>
      <dgm:t>
        <a:bodyPr/>
        <a:lstStyle/>
        <a:p>
          <a:endParaRPr lang="en-US"/>
        </a:p>
      </dgm:t>
    </dgm:pt>
  </dgm:ptLst>
  <dgm:cxnLst>
    <dgm:cxn modelId="{E3BFB282-75D9-460C-9E00-DE30AB676DB7}" type="presOf" srcId="{589D9DB3-1408-4EC6-9D0B-8ECA889E2C98}" destId="{D395C3FA-F8D1-4534-BBC0-5AE1FFFA8CBB}" srcOrd="1" destOrd="0" presId="urn:microsoft.com/office/officeart/2005/8/layout/vList4"/>
    <dgm:cxn modelId="{EE82991A-EA1A-4571-ADED-87EC192390EB}" type="presOf" srcId="{8C3003C5-9BBC-48BC-96E8-47CC8FDAA9FF}" destId="{B312F5F1-9162-4C25-881F-1B120AEF0B4D}" srcOrd="1" destOrd="0" presId="urn:microsoft.com/office/officeart/2005/8/layout/vList4"/>
    <dgm:cxn modelId="{B1CA82ED-E96D-4B63-8684-88BEDAF7873A}" srcId="{50B01E2C-FCE1-422F-9C6F-C194653285B8}" destId="{8C3003C5-9BBC-48BC-96E8-47CC8FDAA9FF}" srcOrd="0" destOrd="0" parTransId="{9B498DC6-6531-4022-A1B8-467482D411AC}" sibTransId="{D6DF81CE-3700-4807-BE29-F791AC69392C}"/>
    <dgm:cxn modelId="{BAEF0E44-89F3-46A8-AA84-9ADE0145C859}" type="presOf" srcId="{589D9DB3-1408-4EC6-9D0B-8ECA889E2C98}" destId="{FB6749D5-FA31-42A8-8679-66DC694B650F}" srcOrd="0" destOrd="0" presId="urn:microsoft.com/office/officeart/2005/8/layout/vList4"/>
    <dgm:cxn modelId="{E3E8410B-64C0-4E3B-903C-78ABE667D0BF}" srcId="{50B01E2C-FCE1-422F-9C6F-C194653285B8}" destId="{589D9DB3-1408-4EC6-9D0B-8ECA889E2C98}" srcOrd="1" destOrd="0" parTransId="{0F81EC8E-FB1C-418A-AF3C-774744FE9F00}" sibTransId="{66FA4CF9-7241-4F77-A941-D89A4687E1EC}"/>
    <dgm:cxn modelId="{C2CDE767-DA3D-462C-B405-D6AC50570E4D}" type="presOf" srcId="{50B01E2C-FCE1-422F-9C6F-C194653285B8}" destId="{7018CAEF-DA3D-492D-B7A1-CB20C6DD0D48}" srcOrd="0" destOrd="0" presId="urn:microsoft.com/office/officeart/2005/8/layout/vList4"/>
    <dgm:cxn modelId="{52AF1BFF-84D7-4820-8280-72D4EAAD37F5}" srcId="{50B01E2C-FCE1-422F-9C6F-C194653285B8}" destId="{4D8DE427-92CB-4450-8E42-041D042970FC}" srcOrd="2" destOrd="0" parTransId="{ED1833B5-3D07-4801-A306-4D75407E99CD}" sibTransId="{8F21E8C0-5C03-48D9-B3B2-A1C420BAE909}"/>
    <dgm:cxn modelId="{EB3764AB-392E-43A0-93D0-78B85F8A7155}" type="presOf" srcId="{8C3003C5-9BBC-48BC-96E8-47CC8FDAA9FF}" destId="{7E5BF92D-6CC9-4867-98C4-9215EDAAC89A}" srcOrd="0" destOrd="0" presId="urn:microsoft.com/office/officeart/2005/8/layout/vList4"/>
    <dgm:cxn modelId="{0240272A-B12A-4697-BEBE-D0257FE60FB0}" type="presOf" srcId="{4D8DE427-92CB-4450-8E42-041D042970FC}" destId="{382A55F7-6334-4F8D-8A40-981E79896E45}" srcOrd="0" destOrd="0" presId="urn:microsoft.com/office/officeart/2005/8/layout/vList4"/>
    <dgm:cxn modelId="{676C1228-E5B3-4BD3-B015-88CAEE1D4DAE}" type="presOf" srcId="{4D8DE427-92CB-4450-8E42-041D042970FC}" destId="{C0ABB8BC-E92E-426C-8B37-591911F190E3}" srcOrd="1" destOrd="0" presId="urn:microsoft.com/office/officeart/2005/8/layout/vList4"/>
    <dgm:cxn modelId="{E98FFC03-9E26-4A17-9281-CF7600224E7C}" type="presParOf" srcId="{7018CAEF-DA3D-492D-B7A1-CB20C6DD0D48}" destId="{205DA879-0A02-4F8E-A6CE-6B4BF5CAAAB4}" srcOrd="0" destOrd="0" presId="urn:microsoft.com/office/officeart/2005/8/layout/vList4"/>
    <dgm:cxn modelId="{70F82BB2-1CA9-482C-9389-4E706B5A9A6E}" type="presParOf" srcId="{205DA879-0A02-4F8E-A6CE-6B4BF5CAAAB4}" destId="{7E5BF92D-6CC9-4867-98C4-9215EDAAC89A}" srcOrd="0" destOrd="0" presId="urn:microsoft.com/office/officeart/2005/8/layout/vList4"/>
    <dgm:cxn modelId="{0F0A0A29-B6F4-4AA9-B2B0-C0A463D9A78B}" type="presParOf" srcId="{205DA879-0A02-4F8E-A6CE-6B4BF5CAAAB4}" destId="{019DF2F9-C221-4450-A808-3F49D1E8FE50}" srcOrd="1" destOrd="0" presId="urn:microsoft.com/office/officeart/2005/8/layout/vList4"/>
    <dgm:cxn modelId="{BF0BDA86-51F0-4BAA-BC42-16B137D3E306}" type="presParOf" srcId="{205DA879-0A02-4F8E-A6CE-6B4BF5CAAAB4}" destId="{B312F5F1-9162-4C25-881F-1B120AEF0B4D}" srcOrd="2" destOrd="0" presId="urn:microsoft.com/office/officeart/2005/8/layout/vList4"/>
    <dgm:cxn modelId="{4C0D90BA-FA87-47A6-A674-8FDD249954F9}" type="presParOf" srcId="{7018CAEF-DA3D-492D-B7A1-CB20C6DD0D48}" destId="{84F86DC4-6584-4A86-958F-50C2F9BB3B67}" srcOrd="1" destOrd="0" presId="urn:microsoft.com/office/officeart/2005/8/layout/vList4"/>
    <dgm:cxn modelId="{10E38D3B-0CE3-4968-9D30-F47761B13912}" type="presParOf" srcId="{7018CAEF-DA3D-492D-B7A1-CB20C6DD0D48}" destId="{7683E0C6-136E-41EF-A664-50B9AFBE1AC8}" srcOrd="2" destOrd="0" presId="urn:microsoft.com/office/officeart/2005/8/layout/vList4"/>
    <dgm:cxn modelId="{92B53679-8F62-4760-ADA6-F70CA0192C3E}" type="presParOf" srcId="{7683E0C6-136E-41EF-A664-50B9AFBE1AC8}" destId="{FB6749D5-FA31-42A8-8679-66DC694B650F}" srcOrd="0" destOrd="0" presId="urn:microsoft.com/office/officeart/2005/8/layout/vList4"/>
    <dgm:cxn modelId="{0882B7EE-F351-43C8-8F78-FBB31D05B157}" type="presParOf" srcId="{7683E0C6-136E-41EF-A664-50B9AFBE1AC8}" destId="{0EA5D3B1-ED5D-4420-8320-591EC8E10FAD}" srcOrd="1" destOrd="0" presId="urn:microsoft.com/office/officeart/2005/8/layout/vList4"/>
    <dgm:cxn modelId="{04E3A09E-F4C9-4679-AC2F-0A73E54FEF23}" type="presParOf" srcId="{7683E0C6-136E-41EF-A664-50B9AFBE1AC8}" destId="{D395C3FA-F8D1-4534-BBC0-5AE1FFFA8CBB}" srcOrd="2" destOrd="0" presId="urn:microsoft.com/office/officeart/2005/8/layout/vList4"/>
    <dgm:cxn modelId="{559F7D80-FA89-40DD-8C4C-AE98FAA7E18F}" type="presParOf" srcId="{7018CAEF-DA3D-492D-B7A1-CB20C6DD0D48}" destId="{BA2E3871-EE99-41FF-A3EB-2377845735E2}" srcOrd="3" destOrd="0" presId="urn:microsoft.com/office/officeart/2005/8/layout/vList4"/>
    <dgm:cxn modelId="{5ED409C2-5B9A-4490-849A-13ABC1FCEE6D}" type="presParOf" srcId="{7018CAEF-DA3D-492D-B7A1-CB20C6DD0D48}" destId="{58E7DBF3-D61A-4132-999C-7731ABDC3788}" srcOrd="4" destOrd="0" presId="urn:microsoft.com/office/officeart/2005/8/layout/vList4"/>
    <dgm:cxn modelId="{583EFF1A-3728-48A9-805A-C6F505E2CE41}" type="presParOf" srcId="{58E7DBF3-D61A-4132-999C-7731ABDC3788}" destId="{382A55F7-6334-4F8D-8A40-981E79896E45}" srcOrd="0" destOrd="0" presId="urn:microsoft.com/office/officeart/2005/8/layout/vList4"/>
    <dgm:cxn modelId="{20A795DA-F491-4EE9-9462-B1AF8331642F}" type="presParOf" srcId="{58E7DBF3-D61A-4132-999C-7731ABDC3788}" destId="{61E698E9-75EC-4D61-9547-40883AC7282C}" srcOrd="1" destOrd="0" presId="urn:microsoft.com/office/officeart/2005/8/layout/vList4"/>
    <dgm:cxn modelId="{1881522C-C8E7-4575-BD30-021CDC4FD826}" type="presParOf" srcId="{58E7DBF3-D61A-4132-999C-7731ABDC3788}" destId="{C0ABB8BC-E92E-426C-8B37-591911F190E3}"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113AA62-A347-4C4B-8C5A-9E46A7CA407D}" type="doc">
      <dgm:prSet loTypeId="urn:microsoft.com/office/officeart/2011/layout/TabList" loCatId="list" qsTypeId="urn:microsoft.com/office/officeart/2005/8/quickstyle/simple1" qsCatId="simple" csTypeId="urn:microsoft.com/office/officeart/2005/8/colors/accent1_2" csCatId="accent1" phldr="1"/>
      <dgm:spPr/>
      <dgm:t>
        <a:bodyPr/>
        <a:lstStyle/>
        <a:p>
          <a:endParaRPr lang="en-US"/>
        </a:p>
      </dgm:t>
    </dgm:pt>
    <dgm:pt modelId="{AB581E8C-4A5D-4507-B637-918142C84FBA}">
      <dgm:prSet phldrT="[Text]"/>
      <dgm:spPr/>
      <dgm:t>
        <a:bodyPr/>
        <a:lstStyle/>
        <a:p>
          <a:r>
            <a:rPr lang="en-US" b="1" dirty="0" smtClean="0"/>
            <a:t>Effects on Safety Managers</a:t>
          </a:r>
          <a:endParaRPr lang="en-US" b="1" dirty="0"/>
        </a:p>
      </dgm:t>
    </dgm:pt>
    <dgm:pt modelId="{44C8D0AF-9195-4A10-847C-ECC3D3E709F3}" type="parTrans" cxnId="{7F7B83E9-D24F-4CD3-A2DA-6065BA1A1BEB}">
      <dgm:prSet/>
      <dgm:spPr/>
      <dgm:t>
        <a:bodyPr/>
        <a:lstStyle/>
        <a:p>
          <a:endParaRPr lang="en-US"/>
        </a:p>
      </dgm:t>
    </dgm:pt>
    <dgm:pt modelId="{F1CAC3B4-4E36-4BCE-9595-4E99D306D5BB}" type="sibTrans" cxnId="{7F7B83E9-D24F-4CD3-A2DA-6065BA1A1BEB}">
      <dgm:prSet/>
      <dgm:spPr/>
      <dgm:t>
        <a:bodyPr/>
        <a:lstStyle/>
        <a:p>
          <a:endParaRPr lang="en-US"/>
        </a:p>
      </dgm:t>
    </dgm:pt>
    <dgm:pt modelId="{2F145E27-8141-4756-9BCD-3A1EAAEF24CB}">
      <dgm:prSet phldrT="[Text]"/>
      <dgm:spPr/>
      <dgm:t>
        <a:bodyPr/>
        <a:lstStyle/>
        <a:p>
          <a:r>
            <a:rPr lang="en-US" i="1" dirty="0" smtClean="0"/>
            <a:t>A daily review of logs should be done to address issues immediately.</a:t>
          </a:r>
          <a:endParaRPr lang="en-US" i="1" dirty="0"/>
        </a:p>
      </dgm:t>
    </dgm:pt>
    <dgm:pt modelId="{62314501-061E-4E24-BE43-85542C9AC334}" type="parTrans" cxnId="{278E0406-1033-4B74-9C11-9B47EC5694D1}">
      <dgm:prSet/>
      <dgm:spPr/>
      <dgm:t>
        <a:bodyPr/>
        <a:lstStyle/>
        <a:p>
          <a:endParaRPr lang="en-US"/>
        </a:p>
      </dgm:t>
    </dgm:pt>
    <dgm:pt modelId="{53FDFE44-E5C2-438D-92AB-6D4AE3960BEC}" type="sibTrans" cxnId="{278E0406-1033-4B74-9C11-9B47EC5694D1}">
      <dgm:prSet/>
      <dgm:spPr/>
      <dgm:t>
        <a:bodyPr/>
        <a:lstStyle/>
        <a:p>
          <a:endParaRPr lang="en-US"/>
        </a:p>
      </dgm:t>
    </dgm:pt>
    <dgm:pt modelId="{FD51A8D4-76BF-4540-B2B4-AE377883B256}">
      <dgm:prSet phldrT="[Text]"/>
      <dgm:spPr/>
      <dgm:t>
        <a:bodyPr/>
        <a:lstStyle/>
        <a:p>
          <a:r>
            <a:rPr lang="en-US" dirty="0" smtClean="0"/>
            <a:t>Did the driver reflect adequate amount of time spent on pre- or post-trip?</a:t>
          </a:r>
          <a:endParaRPr lang="en-US" dirty="0"/>
        </a:p>
      </dgm:t>
    </dgm:pt>
    <dgm:pt modelId="{2E81AD3C-FD7E-4479-894D-E929CA98E86D}" type="parTrans" cxnId="{3ECAEF3A-C119-4AA5-8EC1-8D06F22C9387}">
      <dgm:prSet/>
      <dgm:spPr/>
      <dgm:t>
        <a:bodyPr/>
        <a:lstStyle/>
        <a:p>
          <a:endParaRPr lang="en-US"/>
        </a:p>
      </dgm:t>
    </dgm:pt>
    <dgm:pt modelId="{542D12AB-F56D-458C-AD9D-5083199702A6}" type="sibTrans" cxnId="{3ECAEF3A-C119-4AA5-8EC1-8D06F22C9387}">
      <dgm:prSet/>
      <dgm:spPr/>
      <dgm:t>
        <a:bodyPr/>
        <a:lstStyle/>
        <a:p>
          <a:endParaRPr lang="en-US"/>
        </a:p>
      </dgm:t>
    </dgm:pt>
    <dgm:pt modelId="{006E1612-FC1A-45AC-B90C-E225B593B678}">
      <dgm:prSet/>
      <dgm:spPr/>
      <dgm:t>
        <a:bodyPr/>
        <a:lstStyle/>
        <a:p>
          <a:r>
            <a:rPr lang="en-US" dirty="0" smtClean="0"/>
            <a:t>Did the driver claim Adverse Conditions – and go into violation?</a:t>
          </a:r>
        </a:p>
      </dgm:t>
    </dgm:pt>
    <dgm:pt modelId="{D7CF2CBB-7BF9-4A0D-A31F-5C8731811E0B}" type="parTrans" cxnId="{755146D1-ED5A-47A3-8CF2-56506306BC14}">
      <dgm:prSet/>
      <dgm:spPr/>
      <dgm:t>
        <a:bodyPr/>
        <a:lstStyle/>
        <a:p>
          <a:endParaRPr lang="en-US"/>
        </a:p>
      </dgm:t>
    </dgm:pt>
    <dgm:pt modelId="{9B19C98B-5AC5-4C08-914F-D817B4AFD32D}" type="sibTrans" cxnId="{755146D1-ED5A-47A3-8CF2-56506306BC14}">
      <dgm:prSet/>
      <dgm:spPr/>
      <dgm:t>
        <a:bodyPr/>
        <a:lstStyle/>
        <a:p>
          <a:endParaRPr lang="en-US"/>
        </a:p>
      </dgm:t>
    </dgm:pt>
    <dgm:pt modelId="{C45C64AA-93FF-48B7-A017-FA19E93EEB5E}">
      <dgm:prSet/>
      <dgm:spPr/>
      <dgm:t>
        <a:bodyPr/>
        <a:lstStyle/>
        <a:p>
          <a:r>
            <a:rPr lang="en-US" dirty="0" smtClean="0"/>
            <a:t>Did the driver use Personal Conveyance and if so was it used properly?</a:t>
          </a:r>
        </a:p>
      </dgm:t>
    </dgm:pt>
    <dgm:pt modelId="{5912143D-AAC4-4CB1-8365-119653125AB0}" type="parTrans" cxnId="{AFE33CB6-591A-42A3-81ED-13B69B085B3F}">
      <dgm:prSet/>
      <dgm:spPr/>
      <dgm:t>
        <a:bodyPr/>
        <a:lstStyle/>
        <a:p>
          <a:endParaRPr lang="en-US"/>
        </a:p>
      </dgm:t>
    </dgm:pt>
    <dgm:pt modelId="{5536DB43-E937-4339-80B6-714DD4794163}" type="sibTrans" cxnId="{AFE33CB6-591A-42A3-81ED-13B69B085B3F}">
      <dgm:prSet/>
      <dgm:spPr/>
      <dgm:t>
        <a:bodyPr/>
        <a:lstStyle/>
        <a:p>
          <a:endParaRPr lang="en-US"/>
        </a:p>
      </dgm:t>
    </dgm:pt>
    <dgm:pt modelId="{87EABE5D-3188-4EB4-AED2-DE8FD1F24E32}">
      <dgm:prSet phldrT="[Text]"/>
      <dgm:spPr/>
      <dgm:t>
        <a:bodyPr/>
        <a:lstStyle/>
        <a:p>
          <a:r>
            <a:rPr lang="en-US" dirty="0" smtClean="0"/>
            <a:t>Did the driver go Off Duty from the night before or during his break times?</a:t>
          </a:r>
          <a:endParaRPr lang="en-US" dirty="0"/>
        </a:p>
      </dgm:t>
    </dgm:pt>
    <dgm:pt modelId="{FF6D3E97-9BCA-40F9-B5FF-480C25A9E7AD}" type="parTrans" cxnId="{12CBACEB-98A3-4EA7-B52E-5443E2A8B450}">
      <dgm:prSet/>
      <dgm:spPr/>
      <dgm:t>
        <a:bodyPr/>
        <a:lstStyle/>
        <a:p>
          <a:endParaRPr lang="en-US"/>
        </a:p>
      </dgm:t>
    </dgm:pt>
    <dgm:pt modelId="{62C8EE92-1B82-409B-BD02-C5BCD58DB5F7}" type="sibTrans" cxnId="{12CBACEB-98A3-4EA7-B52E-5443E2A8B450}">
      <dgm:prSet/>
      <dgm:spPr/>
      <dgm:t>
        <a:bodyPr/>
        <a:lstStyle/>
        <a:p>
          <a:endParaRPr lang="en-US"/>
        </a:p>
      </dgm:t>
    </dgm:pt>
    <dgm:pt modelId="{54A151E1-884D-4CBE-8C21-602B9813D103}">
      <dgm:prSet/>
      <dgm:spPr/>
      <dgm:t>
        <a:bodyPr/>
        <a:lstStyle/>
        <a:p>
          <a:r>
            <a:rPr lang="en-US" dirty="0" smtClean="0"/>
            <a:t>Does the driver have a signature on each 24 hour period?</a:t>
          </a:r>
        </a:p>
      </dgm:t>
    </dgm:pt>
    <dgm:pt modelId="{BA4FAE40-17BD-4F11-84E4-7770107035E3}" type="parTrans" cxnId="{16725C77-812F-4AD9-AF6C-CAD815E77F43}">
      <dgm:prSet/>
      <dgm:spPr/>
      <dgm:t>
        <a:bodyPr/>
        <a:lstStyle/>
        <a:p>
          <a:endParaRPr lang="en-US"/>
        </a:p>
      </dgm:t>
    </dgm:pt>
    <dgm:pt modelId="{BC962B50-A4F8-40BC-8CFA-E93C0BF06D2B}" type="sibTrans" cxnId="{16725C77-812F-4AD9-AF6C-CAD815E77F43}">
      <dgm:prSet/>
      <dgm:spPr/>
      <dgm:t>
        <a:bodyPr/>
        <a:lstStyle/>
        <a:p>
          <a:endParaRPr lang="en-US"/>
        </a:p>
      </dgm:t>
    </dgm:pt>
    <dgm:pt modelId="{70EEB0A3-FF90-4681-9C37-7DFB15C1B238}">
      <dgm:prSet/>
      <dgm:spPr/>
      <dgm:t>
        <a:bodyPr/>
        <a:lstStyle/>
        <a:p>
          <a:r>
            <a:rPr lang="en-US" dirty="0" smtClean="0"/>
            <a:t>Has the driver approved and recertified any edits made to his/her log by an administrator?</a:t>
          </a:r>
        </a:p>
      </dgm:t>
    </dgm:pt>
    <dgm:pt modelId="{85E0501A-0021-4825-9922-20B23E0F30C2}" type="parTrans" cxnId="{D54B3F5D-6A6F-4B8D-9F01-883CD863F3ED}">
      <dgm:prSet/>
      <dgm:spPr/>
      <dgm:t>
        <a:bodyPr/>
        <a:lstStyle/>
        <a:p>
          <a:endParaRPr lang="en-US"/>
        </a:p>
      </dgm:t>
    </dgm:pt>
    <dgm:pt modelId="{994AAF3D-46EC-4306-83DA-3DC49594BBFD}" type="sibTrans" cxnId="{D54B3F5D-6A6F-4B8D-9F01-883CD863F3ED}">
      <dgm:prSet/>
      <dgm:spPr/>
      <dgm:t>
        <a:bodyPr/>
        <a:lstStyle/>
        <a:p>
          <a:endParaRPr lang="en-US"/>
        </a:p>
      </dgm:t>
    </dgm:pt>
    <dgm:pt modelId="{8AAD5CAF-2F8F-4828-B3D3-DDFF25BCE832}">
      <dgm:prSet/>
      <dgm:spPr/>
      <dgm:t>
        <a:bodyPr/>
        <a:lstStyle/>
        <a:p>
          <a:r>
            <a:rPr lang="en-US" dirty="0" smtClean="0"/>
            <a:t>Were there any HOS violations and were they addressed with the driver?</a:t>
          </a:r>
        </a:p>
      </dgm:t>
    </dgm:pt>
    <dgm:pt modelId="{9F4F28C0-CAAB-4B59-BC8B-E6C05EDB7CAD}" type="parTrans" cxnId="{2C2E7E5C-37CC-42AF-9B8E-7FDDD549100A}">
      <dgm:prSet/>
      <dgm:spPr/>
      <dgm:t>
        <a:bodyPr/>
        <a:lstStyle/>
        <a:p>
          <a:endParaRPr lang="en-US"/>
        </a:p>
      </dgm:t>
    </dgm:pt>
    <dgm:pt modelId="{62C87E54-FDB3-4D99-B414-F27E2537D30C}" type="sibTrans" cxnId="{2C2E7E5C-37CC-42AF-9B8E-7FDDD549100A}">
      <dgm:prSet/>
      <dgm:spPr/>
      <dgm:t>
        <a:bodyPr/>
        <a:lstStyle/>
        <a:p>
          <a:endParaRPr lang="en-US"/>
        </a:p>
      </dgm:t>
    </dgm:pt>
    <dgm:pt modelId="{63AB1365-F8A4-4F90-AEC4-D11E04F6F1C5}" type="pres">
      <dgm:prSet presAssocID="{0113AA62-A347-4C4B-8C5A-9E46A7CA407D}" presName="Name0" presStyleCnt="0">
        <dgm:presLayoutVars>
          <dgm:chMax/>
          <dgm:chPref val="3"/>
          <dgm:dir/>
          <dgm:animOne val="branch"/>
          <dgm:animLvl val="lvl"/>
        </dgm:presLayoutVars>
      </dgm:prSet>
      <dgm:spPr/>
      <dgm:t>
        <a:bodyPr/>
        <a:lstStyle/>
        <a:p>
          <a:endParaRPr lang="en-US"/>
        </a:p>
      </dgm:t>
    </dgm:pt>
    <dgm:pt modelId="{B1613E9D-124C-431F-858E-36E40576DB53}" type="pres">
      <dgm:prSet presAssocID="{AB581E8C-4A5D-4507-B637-918142C84FBA}" presName="composite" presStyleCnt="0"/>
      <dgm:spPr/>
    </dgm:pt>
    <dgm:pt modelId="{A01733B4-17B9-420F-ACD2-D4EA3D1292FD}" type="pres">
      <dgm:prSet presAssocID="{AB581E8C-4A5D-4507-B637-918142C84FBA}" presName="FirstChild" presStyleLbl="revTx" presStyleIdx="0" presStyleCnt="2">
        <dgm:presLayoutVars>
          <dgm:chMax val="0"/>
          <dgm:chPref val="0"/>
          <dgm:bulletEnabled val="1"/>
        </dgm:presLayoutVars>
      </dgm:prSet>
      <dgm:spPr/>
      <dgm:t>
        <a:bodyPr/>
        <a:lstStyle/>
        <a:p>
          <a:endParaRPr lang="en-US"/>
        </a:p>
      </dgm:t>
    </dgm:pt>
    <dgm:pt modelId="{3F1C3EAE-0C2B-4200-B4D5-750CD94C4E1C}" type="pres">
      <dgm:prSet presAssocID="{AB581E8C-4A5D-4507-B637-918142C84FBA}" presName="Parent" presStyleLbl="alignNode1" presStyleIdx="0" presStyleCnt="1">
        <dgm:presLayoutVars>
          <dgm:chMax val="3"/>
          <dgm:chPref val="3"/>
          <dgm:bulletEnabled val="1"/>
        </dgm:presLayoutVars>
      </dgm:prSet>
      <dgm:spPr/>
      <dgm:t>
        <a:bodyPr/>
        <a:lstStyle/>
        <a:p>
          <a:endParaRPr lang="en-US"/>
        </a:p>
      </dgm:t>
    </dgm:pt>
    <dgm:pt modelId="{66B2970A-23F1-4525-8652-2129A2ADBF93}" type="pres">
      <dgm:prSet presAssocID="{AB581E8C-4A5D-4507-B637-918142C84FBA}" presName="Accent" presStyleLbl="parChTrans1D1" presStyleIdx="0" presStyleCnt="1"/>
      <dgm:spPr/>
    </dgm:pt>
    <dgm:pt modelId="{830669FA-F1DB-4737-9CA7-908A2B4AF075}" type="pres">
      <dgm:prSet presAssocID="{AB581E8C-4A5D-4507-B637-918142C84FBA}" presName="Child" presStyleLbl="revTx" presStyleIdx="1" presStyleCnt="2">
        <dgm:presLayoutVars>
          <dgm:chMax val="0"/>
          <dgm:chPref val="0"/>
          <dgm:bulletEnabled val="1"/>
        </dgm:presLayoutVars>
      </dgm:prSet>
      <dgm:spPr/>
      <dgm:t>
        <a:bodyPr/>
        <a:lstStyle/>
        <a:p>
          <a:endParaRPr lang="en-US"/>
        </a:p>
      </dgm:t>
    </dgm:pt>
  </dgm:ptLst>
  <dgm:cxnLst>
    <dgm:cxn modelId="{AFE33CB6-591A-42A3-81ED-13B69B085B3F}" srcId="{AB581E8C-4A5D-4507-B637-918142C84FBA}" destId="{C45C64AA-93FF-48B7-A017-FA19E93EEB5E}" srcOrd="4" destOrd="0" parTransId="{5912143D-AAC4-4CB1-8365-119653125AB0}" sibTransId="{5536DB43-E937-4339-80B6-714DD4794163}"/>
    <dgm:cxn modelId="{12CBACEB-98A3-4EA7-B52E-5443E2A8B450}" srcId="{AB581E8C-4A5D-4507-B637-918142C84FBA}" destId="{87EABE5D-3188-4EB4-AED2-DE8FD1F24E32}" srcOrd="1" destOrd="0" parTransId="{FF6D3E97-9BCA-40F9-B5FF-480C25A9E7AD}" sibTransId="{62C8EE92-1B82-409B-BD02-C5BCD58DB5F7}"/>
    <dgm:cxn modelId="{16725C77-812F-4AD9-AF6C-CAD815E77F43}" srcId="{AB581E8C-4A5D-4507-B637-918142C84FBA}" destId="{54A151E1-884D-4CBE-8C21-602B9813D103}" srcOrd="5" destOrd="0" parTransId="{BA4FAE40-17BD-4F11-84E4-7770107035E3}" sibTransId="{BC962B50-A4F8-40BC-8CFA-E93C0BF06D2B}"/>
    <dgm:cxn modelId="{C6911AC9-4087-40E4-BDDF-160B4404D930}" type="presOf" srcId="{70EEB0A3-FF90-4681-9C37-7DFB15C1B238}" destId="{830669FA-F1DB-4737-9CA7-908A2B4AF075}" srcOrd="0" destOrd="5" presId="urn:microsoft.com/office/officeart/2011/layout/TabList"/>
    <dgm:cxn modelId="{AC22BB47-0070-4A15-A67A-91EC9E22E9D9}" type="presOf" srcId="{2F145E27-8141-4756-9BCD-3A1EAAEF24CB}" destId="{A01733B4-17B9-420F-ACD2-D4EA3D1292FD}" srcOrd="0" destOrd="0" presId="urn:microsoft.com/office/officeart/2011/layout/TabList"/>
    <dgm:cxn modelId="{7F7B83E9-D24F-4CD3-A2DA-6065BA1A1BEB}" srcId="{0113AA62-A347-4C4B-8C5A-9E46A7CA407D}" destId="{AB581E8C-4A5D-4507-B637-918142C84FBA}" srcOrd="0" destOrd="0" parTransId="{44C8D0AF-9195-4A10-847C-ECC3D3E709F3}" sibTransId="{F1CAC3B4-4E36-4BCE-9595-4E99D306D5BB}"/>
    <dgm:cxn modelId="{2C2E7E5C-37CC-42AF-9B8E-7FDDD549100A}" srcId="{AB581E8C-4A5D-4507-B637-918142C84FBA}" destId="{8AAD5CAF-2F8F-4828-B3D3-DDFF25BCE832}" srcOrd="7" destOrd="0" parTransId="{9F4F28C0-CAAB-4B59-BC8B-E6C05EDB7CAD}" sibTransId="{62C87E54-FDB3-4D99-B414-F27E2537D30C}"/>
    <dgm:cxn modelId="{755146D1-ED5A-47A3-8CF2-56506306BC14}" srcId="{AB581E8C-4A5D-4507-B637-918142C84FBA}" destId="{006E1612-FC1A-45AC-B90C-E225B593B678}" srcOrd="3" destOrd="0" parTransId="{D7CF2CBB-7BF9-4A0D-A31F-5C8731811E0B}" sibTransId="{9B19C98B-5AC5-4C08-914F-D817B4AFD32D}"/>
    <dgm:cxn modelId="{3ECAEF3A-C119-4AA5-8EC1-8D06F22C9387}" srcId="{AB581E8C-4A5D-4507-B637-918142C84FBA}" destId="{FD51A8D4-76BF-4540-B2B4-AE377883B256}" srcOrd="2" destOrd="0" parTransId="{2E81AD3C-FD7E-4479-894D-E929CA98E86D}" sibTransId="{542D12AB-F56D-458C-AD9D-5083199702A6}"/>
    <dgm:cxn modelId="{AC8C0928-76DB-4B0C-9703-AAB92F7E63FC}" type="presOf" srcId="{006E1612-FC1A-45AC-B90C-E225B593B678}" destId="{830669FA-F1DB-4737-9CA7-908A2B4AF075}" srcOrd="0" destOrd="2" presId="urn:microsoft.com/office/officeart/2011/layout/TabList"/>
    <dgm:cxn modelId="{D54B3F5D-6A6F-4B8D-9F01-883CD863F3ED}" srcId="{AB581E8C-4A5D-4507-B637-918142C84FBA}" destId="{70EEB0A3-FF90-4681-9C37-7DFB15C1B238}" srcOrd="6" destOrd="0" parTransId="{85E0501A-0021-4825-9922-20B23E0F30C2}" sibTransId="{994AAF3D-46EC-4306-83DA-3DC49594BBFD}"/>
    <dgm:cxn modelId="{837AA8C0-4F0B-42D1-A3D2-49AF84440C21}" type="presOf" srcId="{8AAD5CAF-2F8F-4828-B3D3-DDFF25BCE832}" destId="{830669FA-F1DB-4737-9CA7-908A2B4AF075}" srcOrd="0" destOrd="6" presId="urn:microsoft.com/office/officeart/2011/layout/TabList"/>
    <dgm:cxn modelId="{AFBA4C6E-C866-4C12-83B7-F01EA18153B6}" type="presOf" srcId="{0113AA62-A347-4C4B-8C5A-9E46A7CA407D}" destId="{63AB1365-F8A4-4F90-AEC4-D11E04F6F1C5}" srcOrd="0" destOrd="0" presId="urn:microsoft.com/office/officeart/2011/layout/TabList"/>
    <dgm:cxn modelId="{A1AF8F5B-134B-4DEA-B0E5-A6D0A9C08BCF}" type="presOf" srcId="{FD51A8D4-76BF-4540-B2B4-AE377883B256}" destId="{830669FA-F1DB-4737-9CA7-908A2B4AF075}" srcOrd="0" destOrd="1" presId="urn:microsoft.com/office/officeart/2011/layout/TabList"/>
    <dgm:cxn modelId="{DB5C1FC1-E5B6-4846-BA23-AF75731B2154}" type="presOf" srcId="{C45C64AA-93FF-48B7-A017-FA19E93EEB5E}" destId="{830669FA-F1DB-4737-9CA7-908A2B4AF075}" srcOrd="0" destOrd="3" presId="urn:microsoft.com/office/officeart/2011/layout/TabList"/>
    <dgm:cxn modelId="{97FBA35F-FAA8-419B-926C-21B038E5FC56}" type="presOf" srcId="{54A151E1-884D-4CBE-8C21-602B9813D103}" destId="{830669FA-F1DB-4737-9CA7-908A2B4AF075}" srcOrd="0" destOrd="4" presId="urn:microsoft.com/office/officeart/2011/layout/TabList"/>
    <dgm:cxn modelId="{278E0406-1033-4B74-9C11-9B47EC5694D1}" srcId="{AB581E8C-4A5D-4507-B637-918142C84FBA}" destId="{2F145E27-8141-4756-9BCD-3A1EAAEF24CB}" srcOrd="0" destOrd="0" parTransId="{62314501-061E-4E24-BE43-85542C9AC334}" sibTransId="{53FDFE44-E5C2-438D-92AB-6D4AE3960BEC}"/>
    <dgm:cxn modelId="{AD69A250-EA6C-4FC4-982E-0C952686C87F}" type="presOf" srcId="{87EABE5D-3188-4EB4-AED2-DE8FD1F24E32}" destId="{830669FA-F1DB-4737-9CA7-908A2B4AF075}" srcOrd="0" destOrd="0" presId="urn:microsoft.com/office/officeart/2011/layout/TabList"/>
    <dgm:cxn modelId="{15D6FEF7-3A8F-43A3-9294-FC83CC58DF42}" type="presOf" srcId="{AB581E8C-4A5D-4507-B637-918142C84FBA}" destId="{3F1C3EAE-0C2B-4200-B4D5-750CD94C4E1C}" srcOrd="0" destOrd="0" presId="urn:microsoft.com/office/officeart/2011/layout/TabList"/>
    <dgm:cxn modelId="{0B1A0953-5975-4739-A07C-19162A406940}" type="presParOf" srcId="{63AB1365-F8A4-4F90-AEC4-D11E04F6F1C5}" destId="{B1613E9D-124C-431F-858E-36E40576DB53}" srcOrd="0" destOrd="0" presId="urn:microsoft.com/office/officeart/2011/layout/TabList"/>
    <dgm:cxn modelId="{290370DD-C407-41EA-A806-8CD0BAB97211}" type="presParOf" srcId="{B1613E9D-124C-431F-858E-36E40576DB53}" destId="{A01733B4-17B9-420F-ACD2-D4EA3D1292FD}" srcOrd="0" destOrd="0" presId="urn:microsoft.com/office/officeart/2011/layout/TabList"/>
    <dgm:cxn modelId="{251FD31A-C971-41E1-852B-EDFCABE7ED35}" type="presParOf" srcId="{B1613E9D-124C-431F-858E-36E40576DB53}" destId="{3F1C3EAE-0C2B-4200-B4D5-750CD94C4E1C}" srcOrd="1" destOrd="0" presId="urn:microsoft.com/office/officeart/2011/layout/TabList"/>
    <dgm:cxn modelId="{DB779A95-3F27-43D2-A0F7-BA3810653BC9}" type="presParOf" srcId="{B1613E9D-124C-431F-858E-36E40576DB53}" destId="{66B2970A-23F1-4525-8652-2129A2ADBF93}" srcOrd="2" destOrd="0" presId="urn:microsoft.com/office/officeart/2011/layout/TabList"/>
    <dgm:cxn modelId="{4FEB18F9-4CFD-44ED-B187-5780B3FD416E}" type="presParOf" srcId="{63AB1365-F8A4-4F90-AEC4-D11E04F6F1C5}" destId="{830669FA-F1DB-4737-9CA7-908A2B4AF075}" srcOrd="1" destOrd="0" presId="urn:microsoft.com/office/officeart/2011/layout/Tab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570A88D-BE5F-4C4C-BC01-31BD462C7A83}" type="datetimeFigureOut">
              <a:rPr lang="en-US" smtClean="0"/>
              <a:t>7/26/2016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02BC03A-7312-4C2F-94F8-BA02744496C9}" type="slidenum">
              <a:rPr lang="en-US" smtClean="0"/>
              <a:t>‹#›</a:t>
            </a:fld>
            <a:endParaRPr lang="en-US"/>
          </a:p>
        </p:txBody>
      </p:sp>
    </p:spTree>
    <p:extLst>
      <p:ext uri="{BB962C8B-B14F-4D97-AF65-F5344CB8AC3E}">
        <p14:creationId xmlns:p14="http://schemas.microsoft.com/office/powerpoint/2010/main" val="1694699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2BAB28-352E-477B-91B4-E9ED5D4F9461}" type="datetimeFigureOut">
              <a:rPr lang="en-US" smtClean="0"/>
              <a:t>7/26/2016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D377FD-7BEC-464A-B9D5-6584C703FC17}" type="slidenum">
              <a:rPr lang="en-US" smtClean="0"/>
              <a:t>‹#›</a:t>
            </a:fld>
            <a:endParaRPr lang="en-US"/>
          </a:p>
        </p:txBody>
      </p:sp>
    </p:spTree>
    <p:extLst>
      <p:ext uri="{BB962C8B-B14F-4D97-AF65-F5344CB8AC3E}">
        <p14:creationId xmlns:p14="http://schemas.microsoft.com/office/powerpoint/2010/main" val="25179038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p:cNvSpPr>
          <p:nvPr/>
        </p:nvSpPr>
        <p:spPr bwMode="auto">
          <a:xfrm>
            <a:off x="3972825" y="8832772"/>
            <a:ext cx="3039163" cy="465216"/>
          </a:xfrm>
          <a:custGeom>
            <a:avLst/>
            <a:gdLst>
              <a:gd name="T0" fmla="*/ 1519200 w 21600"/>
              <a:gd name="T1" fmla="*/ 0 h 21600"/>
              <a:gd name="T2" fmla="*/ 3038400 w 21600"/>
              <a:gd name="T3" fmla="*/ 232560 h 21600"/>
              <a:gd name="T4" fmla="*/ 1519200 w 21600"/>
              <a:gd name="T5" fmla="*/ 465120 h 21600"/>
              <a:gd name="T6" fmla="*/ 0 w 21600"/>
              <a:gd name="T7" fmla="*/ 232560 h 21600"/>
              <a:gd name="T8" fmla="*/ 17694720 60000 65536"/>
              <a:gd name="T9" fmla="*/ 0 60000 65536"/>
              <a:gd name="T10" fmla="*/ 5898240 60000 65536"/>
              <a:gd name="T11" fmla="*/ 1179648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600"/>
                </a:lnTo>
                <a:lnTo>
                  <a:pt x="0" y="2160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249" tIns="46445" rIns="93249" bIns="46445" anchor="b"/>
          <a:lstStyle>
            <a:lvl1pPr>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1pPr>
            <a:lvl2pPr marL="742950" indent="-285750">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2pPr>
            <a:lvl3pPr marL="1143000" indent="-228600">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3pPr>
            <a:lvl4pPr marL="1600200" indent="-228600">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4pPr>
            <a:lvl5pPr marL="2057400" indent="-228600">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5pPr>
            <a:lvl6pPr marL="2514600" indent="-228600" fontAlgn="base">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6pPr>
            <a:lvl7pPr marL="2971800" indent="-228600" fontAlgn="base">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7pPr>
            <a:lvl8pPr marL="3429000" indent="-228600" fontAlgn="base">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8pPr>
            <a:lvl9pPr marL="3886200" indent="-228600" fontAlgn="base">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9pPr>
          </a:lstStyle>
          <a:p>
            <a:pPr algn="r"/>
            <a:fld id="{E6B50080-1095-431B-9003-EBC0A6C5A4DF}" type="slidenum">
              <a:rPr lang="en-US" altLang="en-US"/>
              <a:pPr algn="r"/>
              <a:t>1</a:t>
            </a:fld>
            <a:endParaRPr lang="en-US" altLang="en-US" sz="1200">
              <a:solidFill>
                <a:srgbClr val="000000"/>
              </a:solidFill>
              <a:latin typeface="Times New Roman" pitchFamily="18" charset="0"/>
              <a:ea typeface="DejaVu Sans"/>
              <a:cs typeface="Lohit Hindi"/>
            </a:endParaRPr>
          </a:p>
        </p:txBody>
      </p:sp>
      <p:sp>
        <p:nvSpPr>
          <p:cNvPr id="3" name="Slide Image Placeholder 2"/>
          <p:cNvSpPr>
            <a:spLocks noGrp="1" noRot="1" noChangeAspect="1"/>
          </p:cNvSpPr>
          <p:nvPr>
            <p:ph type="sldImg"/>
          </p:nvPr>
        </p:nvSpPr>
        <p:spPr>
          <a:xfrm>
            <a:off x="425450" y="692150"/>
            <a:ext cx="6159500" cy="3465513"/>
          </a:xfrm>
        </p:spPr>
        <p:style>
          <a:lnRef idx="2">
            <a:schemeClr val="accent1">
              <a:shade val="50000"/>
            </a:schemeClr>
          </a:lnRef>
          <a:fillRef idx="1">
            <a:schemeClr val="accent1"/>
          </a:fillRef>
          <a:effectRef idx="0">
            <a:schemeClr val="accent1"/>
          </a:effectRef>
          <a:fontRef idx="minor">
            <a:schemeClr val="lt1"/>
          </a:fontRef>
        </p:style>
      </p:sp>
      <p:sp>
        <p:nvSpPr>
          <p:cNvPr id="25604" name="Notes Placeholder 3"/>
          <p:cNvSpPr txBox="1">
            <a:spLocks noGrp="1"/>
          </p:cNvSpPr>
          <p:nvPr>
            <p:ph type="body" sz="quarter" idx="1"/>
          </p:nvPr>
        </p:nvSpPr>
        <p:spPr>
          <a:xfrm>
            <a:off x="935250" y="4388599"/>
            <a:ext cx="5141489" cy="278463"/>
          </a:xfrm>
          <a:solidFill>
            <a:srgbClr val="FFFFFF"/>
          </a:solidFill>
          <a:ln w="9360">
            <a:solidFill>
              <a:srgbClr val="000000"/>
            </a:solidFill>
            <a:miter lim="800000"/>
            <a:headEnd/>
            <a:tailEnd/>
          </a:ln>
        </p:spPr>
        <p:txBody>
          <a:bodyPr lIns="93249" tIns="46445" rIns="93249" bIns="46445">
            <a:spAutoFit/>
          </a:bodyPr>
          <a:lstStyle/>
          <a:p>
            <a:pPr eaLnBrk="1"/>
            <a:endParaRPr altLang="en-US" smtClean="0">
              <a:latin typeface="Times New Roman" pitchFamily="18" charset="0"/>
            </a:endParaRPr>
          </a:p>
        </p:txBody>
      </p:sp>
    </p:spTree>
    <p:extLst>
      <p:ext uri="{BB962C8B-B14F-4D97-AF65-F5344CB8AC3E}">
        <p14:creationId xmlns:p14="http://schemas.microsoft.com/office/powerpoint/2010/main" val="10326324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Compliance</a:t>
            </a:r>
            <a:r>
              <a:rPr lang="en-US" baseline="0" dirty="0" smtClean="0"/>
              <a:t> dates:</a:t>
            </a:r>
          </a:p>
          <a:p>
            <a:pPr marL="628650" lvl="1" indent="-171450">
              <a:buFont typeface="Arial" panose="020B0604020202020204" pitchFamily="34" charset="0"/>
              <a:buChar char="•"/>
            </a:pPr>
            <a:r>
              <a:rPr lang="en-US" baseline="0" dirty="0" smtClean="0"/>
              <a:t>If drivers are not using AOBRD devices – you must be ELD compliant by mid-December 2017.</a:t>
            </a:r>
          </a:p>
          <a:p>
            <a:pPr marL="628650" lvl="1" indent="-171450">
              <a:buFont typeface="Arial" panose="020B0604020202020204" pitchFamily="34" charset="0"/>
              <a:buChar char="•"/>
            </a:pPr>
            <a:r>
              <a:rPr lang="en-US" baseline="0" dirty="0" smtClean="0"/>
              <a:t>If you drivers are using AOBRD devices – or if you voluntarily opt to purchase and require your drivers to use AOBRD devices between now and mid-December 2017 – you will get an additional 2 years to be ELD compliant.</a:t>
            </a:r>
          </a:p>
          <a:p>
            <a:pPr marL="171450" lvl="0" indent="-171450">
              <a:buFont typeface="Arial" panose="020B0604020202020204" pitchFamily="34" charset="0"/>
              <a:buChar char="•"/>
            </a:pPr>
            <a:r>
              <a:rPr lang="en-US" baseline="0" dirty="0" smtClean="0"/>
              <a:t>ELD manufacturers:</a:t>
            </a:r>
          </a:p>
          <a:p>
            <a:pPr marL="628650" lvl="1" indent="-171450">
              <a:buFont typeface="Arial" panose="020B0604020202020204" pitchFamily="34" charset="0"/>
              <a:buChar char="•"/>
            </a:pPr>
            <a:r>
              <a:rPr lang="en-US" baseline="0" dirty="0" smtClean="0"/>
              <a:t>We’ve gotten a lot of questions about whether our product is ELD compliant</a:t>
            </a:r>
          </a:p>
          <a:p>
            <a:pPr marL="628650" lvl="1" indent="-171450">
              <a:buFont typeface="Arial" panose="020B0604020202020204" pitchFamily="34" charset="0"/>
              <a:buChar char="•"/>
            </a:pPr>
            <a:r>
              <a:rPr lang="en-US" baseline="0" dirty="0" smtClean="0"/>
              <a:t>I’m not going to stand up here today and tell you that it is.  </a:t>
            </a:r>
          </a:p>
          <a:p>
            <a:pPr marL="628650" lvl="1" indent="-171450">
              <a:buFont typeface="Arial" panose="020B0604020202020204" pitchFamily="34" charset="0"/>
              <a:buChar char="•"/>
            </a:pPr>
            <a:r>
              <a:rPr lang="en-US" baseline="0" dirty="0" smtClean="0"/>
              <a:t>Honestly, I would be very wary of any supplier who claims they are ELD compliant.</a:t>
            </a:r>
          </a:p>
          <a:p>
            <a:pPr marL="628650" lvl="1" indent="-171450">
              <a:buFont typeface="Arial" panose="020B0604020202020204" pitchFamily="34" charset="0"/>
              <a:buChar char="•"/>
            </a:pPr>
            <a:r>
              <a:rPr lang="en-US" baseline="0" dirty="0" smtClean="0"/>
              <a:t>“ELDs” did not exist before mid-December 2015, because the regulations were not published until then.  </a:t>
            </a:r>
          </a:p>
          <a:p>
            <a:pPr marL="628650" lvl="1" indent="-171450">
              <a:buFont typeface="Arial" panose="020B0604020202020204" pitchFamily="34" charset="0"/>
              <a:buChar char="•"/>
            </a:pPr>
            <a:r>
              <a:rPr lang="en-US" baseline="0" dirty="0" smtClean="0"/>
              <a:t>FMCSA is going to release optional test procedures, that providers can use when testing ELD compliancy.  The regulations say to expect these sometime in the first quarter of 2016.</a:t>
            </a:r>
          </a:p>
          <a:p>
            <a:pPr marL="628650" lvl="1" indent="-171450">
              <a:buFont typeface="Arial" panose="020B0604020202020204" pitchFamily="34" charset="0"/>
              <a:buChar char="•"/>
            </a:pPr>
            <a:r>
              <a:rPr lang="en-US" baseline="0" dirty="0" smtClean="0"/>
              <a:t>There is still a lot of grey area.  This could be an instance where it’s not necessarily an advantage to be ‘first in compliance.”</a:t>
            </a:r>
          </a:p>
          <a:p>
            <a:pPr marL="628650" lvl="1" indent="-171450">
              <a:buFont typeface="Arial" panose="020B0604020202020204" pitchFamily="34" charset="0"/>
              <a:buChar char="•"/>
            </a:pPr>
            <a:r>
              <a:rPr lang="en-US" baseline="0" dirty="0" smtClean="0"/>
              <a:t>Make sure you are working with a provider that had good contacts and relationships with the regulating authorities.  </a:t>
            </a:r>
            <a:endParaRPr lang="en-US" dirty="0"/>
          </a:p>
        </p:txBody>
      </p:sp>
      <p:sp>
        <p:nvSpPr>
          <p:cNvPr id="4" name="Slide Number Placeholder 3"/>
          <p:cNvSpPr>
            <a:spLocks noGrp="1"/>
          </p:cNvSpPr>
          <p:nvPr>
            <p:ph type="sldNum" sz="quarter" idx="10"/>
          </p:nvPr>
        </p:nvSpPr>
        <p:spPr/>
        <p:txBody>
          <a:bodyPr/>
          <a:lstStyle/>
          <a:p>
            <a:fld id="{56D377FD-7BEC-464A-B9D5-6584C703FC17}" type="slidenum">
              <a:rPr lang="en-US" smtClean="0"/>
              <a:t>25</a:t>
            </a:fld>
            <a:endParaRPr lang="en-US"/>
          </a:p>
        </p:txBody>
      </p:sp>
    </p:spTree>
    <p:extLst>
      <p:ext uri="{BB962C8B-B14F-4D97-AF65-F5344CB8AC3E}">
        <p14:creationId xmlns:p14="http://schemas.microsoft.com/office/powerpoint/2010/main" val="15405682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Compliance</a:t>
            </a:r>
            <a:r>
              <a:rPr lang="en-US" baseline="0" dirty="0" smtClean="0"/>
              <a:t> dates:</a:t>
            </a:r>
          </a:p>
          <a:p>
            <a:pPr marL="628650" lvl="1" indent="-171450">
              <a:buFont typeface="Arial" panose="020B0604020202020204" pitchFamily="34" charset="0"/>
              <a:buChar char="•"/>
            </a:pPr>
            <a:r>
              <a:rPr lang="en-US" baseline="0" dirty="0" smtClean="0"/>
              <a:t>If drivers are not using AOBRD devices – you must be ELD compliant by mid-December 2017.</a:t>
            </a:r>
          </a:p>
          <a:p>
            <a:pPr marL="628650" lvl="1" indent="-171450">
              <a:buFont typeface="Arial" panose="020B0604020202020204" pitchFamily="34" charset="0"/>
              <a:buChar char="•"/>
            </a:pPr>
            <a:r>
              <a:rPr lang="en-US" baseline="0" dirty="0" smtClean="0"/>
              <a:t>If you drivers are using AOBRD devices – or if you voluntarily opt to purchase and require your drivers to use AOBRD devices between now and mid-December 2017 – you will get an additional 2 years to be ELD compliant.</a:t>
            </a:r>
          </a:p>
          <a:p>
            <a:pPr marL="171450" lvl="0" indent="-171450">
              <a:buFont typeface="Arial" panose="020B0604020202020204" pitchFamily="34" charset="0"/>
              <a:buChar char="•"/>
            </a:pPr>
            <a:r>
              <a:rPr lang="en-US" baseline="0" dirty="0" smtClean="0"/>
              <a:t>ELD manufacturers:</a:t>
            </a:r>
          </a:p>
          <a:p>
            <a:pPr marL="628650" lvl="1" indent="-171450">
              <a:buFont typeface="Arial" panose="020B0604020202020204" pitchFamily="34" charset="0"/>
              <a:buChar char="•"/>
            </a:pPr>
            <a:r>
              <a:rPr lang="en-US" baseline="0" dirty="0" smtClean="0"/>
              <a:t>We’ve gotten a lot of questions about whether our product is ELD compliant</a:t>
            </a:r>
          </a:p>
          <a:p>
            <a:pPr marL="628650" lvl="1" indent="-171450">
              <a:buFont typeface="Arial" panose="020B0604020202020204" pitchFamily="34" charset="0"/>
              <a:buChar char="•"/>
            </a:pPr>
            <a:r>
              <a:rPr lang="en-US" baseline="0" dirty="0" smtClean="0"/>
              <a:t>I’m not going to stand up here today and tell you that it is.  </a:t>
            </a:r>
          </a:p>
          <a:p>
            <a:pPr marL="628650" lvl="1" indent="-171450">
              <a:buFont typeface="Arial" panose="020B0604020202020204" pitchFamily="34" charset="0"/>
              <a:buChar char="•"/>
            </a:pPr>
            <a:r>
              <a:rPr lang="en-US" baseline="0" dirty="0" smtClean="0"/>
              <a:t>Honestly, I would be very wary of any supplier who claims they are ELD compliant.</a:t>
            </a:r>
          </a:p>
          <a:p>
            <a:pPr marL="628650" lvl="1" indent="-171450">
              <a:buFont typeface="Arial" panose="020B0604020202020204" pitchFamily="34" charset="0"/>
              <a:buChar char="•"/>
            </a:pPr>
            <a:r>
              <a:rPr lang="en-US" baseline="0" dirty="0" smtClean="0"/>
              <a:t>“ELDs” did not exist before mid-December 2015, because the regulations were not published until then.  </a:t>
            </a:r>
          </a:p>
          <a:p>
            <a:pPr marL="628650" lvl="1" indent="-171450">
              <a:buFont typeface="Arial" panose="020B0604020202020204" pitchFamily="34" charset="0"/>
              <a:buChar char="•"/>
            </a:pPr>
            <a:r>
              <a:rPr lang="en-US" baseline="0" dirty="0" smtClean="0"/>
              <a:t>FMCSA is going to release optional test procedures, that providers can use when testing ELD compliancy.  The regulations say to expect these sometime in the first quarter of 2016.</a:t>
            </a:r>
          </a:p>
          <a:p>
            <a:pPr marL="628650" lvl="1" indent="-171450">
              <a:buFont typeface="Arial" panose="020B0604020202020204" pitchFamily="34" charset="0"/>
              <a:buChar char="•"/>
            </a:pPr>
            <a:r>
              <a:rPr lang="en-US" baseline="0" dirty="0" smtClean="0"/>
              <a:t>There is still a lot of grey area.  This could be an instance where it’s not necessarily an advantage to be ‘first in compliance.”</a:t>
            </a:r>
          </a:p>
          <a:p>
            <a:pPr marL="628650" lvl="1" indent="-171450">
              <a:buFont typeface="Arial" panose="020B0604020202020204" pitchFamily="34" charset="0"/>
              <a:buChar char="•"/>
            </a:pPr>
            <a:r>
              <a:rPr lang="en-US" baseline="0" dirty="0" smtClean="0"/>
              <a:t>Make sure you are working with a provider that had good contacts and relationships with the </a:t>
            </a:r>
            <a:r>
              <a:rPr lang="en-US" baseline="0" smtClean="0"/>
              <a:t>regulating authorities.  </a:t>
            </a:r>
            <a:endParaRPr lang="en-US" dirty="0"/>
          </a:p>
        </p:txBody>
      </p:sp>
      <p:sp>
        <p:nvSpPr>
          <p:cNvPr id="4" name="Slide Number Placeholder 3"/>
          <p:cNvSpPr>
            <a:spLocks noGrp="1"/>
          </p:cNvSpPr>
          <p:nvPr>
            <p:ph type="sldNum" sz="quarter" idx="10"/>
          </p:nvPr>
        </p:nvSpPr>
        <p:spPr/>
        <p:txBody>
          <a:bodyPr/>
          <a:lstStyle/>
          <a:p>
            <a:fld id="{56D377FD-7BEC-464A-B9D5-6584C703FC17}" type="slidenum">
              <a:rPr lang="en-US" smtClean="0"/>
              <a:t>26</a:t>
            </a:fld>
            <a:endParaRPr lang="en-US"/>
          </a:p>
        </p:txBody>
      </p:sp>
    </p:spTree>
    <p:extLst>
      <p:ext uri="{BB962C8B-B14F-4D97-AF65-F5344CB8AC3E}">
        <p14:creationId xmlns:p14="http://schemas.microsoft.com/office/powerpoint/2010/main" val="2135377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err="1" smtClean="0"/>
              <a:t>Saucon</a:t>
            </a:r>
            <a:r>
              <a:rPr lang="en-US" dirty="0" smtClean="0"/>
              <a:t> has done a lot of electronic log implementations</a:t>
            </a:r>
            <a:r>
              <a:rPr lang="en-US" baseline="0" dirty="0" smtClean="0"/>
              <a:t> in the </a:t>
            </a:r>
            <a:r>
              <a:rPr lang="en-US" baseline="0" dirty="0" err="1" smtClean="0"/>
              <a:t>Motorcoach</a:t>
            </a:r>
            <a:r>
              <a:rPr lang="en-US" baseline="0" dirty="0" smtClean="0"/>
              <a:t> industry.</a:t>
            </a:r>
          </a:p>
          <a:p>
            <a:pPr marL="171450" indent="-171450">
              <a:buFont typeface="Arial" panose="020B0604020202020204" pitchFamily="34" charset="0"/>
              <a:buChar char="•"/>
            </a:pPr>
            <a:r>
              <a:rPr lang="en-US" baseline="0" dirty="0" smtClean="0"/>
              <a:t>Our electronic RODS product is AOBRD compliant, and in the process of review for enhancements to make it ELD compliant.</a:t>
            </a:r>
          </a:p>
          <a:p>
            <a:pPr marL="171450" indent="-171450">
              <a:buFont typeface="Arial" panose="020B0604020202020204" pitchFamily="34" charset="0"/>
              <a:buChar char="•"/>
            </a:pPr>
            <a:r>
              <a:rPr lang="en-US" baseline="0" dirty="0" smtClean="0"/>
              <a:t>However, the real effect on operations doesn’t come from which set of letters apply to the product – AOBRD, EOBR, ELD.</a:t>
            </a:r>
          </a:p>
          <a:p>
            <a:pPr marL="171450" indent="-171450">
              <a:buFont typeface="Arial" panose="020B0604020202020204" pitchFamily="34" charset="0"/>
              <a:buChar char="•"/>
            </a:pPr>
            <a:r>
              <a:rPr lang="en-US" baseline="0" dirty="0" smtClean="0"/>
              <a:t>The real effect on </a:t>
            </a:r>
            <a:r>
              <a:rPr lang="en-US" baseline="0" dirty="0" err="1" smtClean="0"/>
              <a:t>motorcoach</a:t>
            </a:r>
            <a:r>
              <a:rPr lang="en-US" baseline="0" dirty="0" smtClean="0"/>
              <a:t> operations comes from the automatic recording of drive time via connection to the engine, and the use of an electronic logging product that automate RODS instead of hand-written paper logs.</a:t>
            </a:r>
          </a:p>
          <a:p>
            <a:pPr marL="171450" indent="-171450">
              <a:buFont typeface="Arial" panose="020B0604020202020204" pitchFamily="34" charset="0"/>
              <a:buChar char="•"/>
            </a:pPr>
            <a:r>
              <a:rPr lang="en-US" baseline="0" dirty="0" smtClean="0"/>
              <a:t>Don’t get me wrong – it is just as important that you are using an electronic logging device that is compliant with currently enforced regulations – however, I chose to focus this presentation on how the switch from paper to electronic will affect your drivers, your safety directors and administrators, and really your operations as a whole.</a:t>
            </a:r>
          </a:p>
          <a:p>
            <a:pPr marL="171450" indent="-171450">
              <a:buFont typeface="Arial" panose="020B0604020202020204" pitchFamily="34" charset="0"/>
              <a:buChar char="•"/>
            </a:pPr>
            <a:r>
              <a:rPr lang="en-US" baseline="0" dirty="0" smtClean="0"/>
              <a:t>I will have a short section at the end with some key highlights from the newly published regulations.</a:t>
            </a:r>
            <a:endParaRPr lang="en-US" dirty="0"/>
          </a:p>
        </p:txBody>
      </p:sp>
      <p:sp>
        <p:nvSpPr>
          <p:cNvPr id="4" name="Slide Number Placeholder 3"/>
          <p:cNvSpPr>
            <a:spLocks noGrp="1"/>
          </p:cNvSpPr>
          <p:nvPr>
            <p:ph type="sldNum" sz="quarter" idx="10"/>
          </p:nvPr>
        </p:nvSpPr>
        <p:spPr/>
        <p:txBody>
          <a:bodyPr/>
          <a:lstStyle/>
          <a:p>
            <a:fld id="{56D377FD-7BEC-464A-B9D5-6584C703FC17}" type="slidenum">
              <a:rPr lang="en-US" smtClean="0"/>
              <a:t>2</a:t>
            </a:fld>
            <a:endParaRPr lang="en-US"/>
          </a:p>
        </p:txBody>
      </p:sp>
    </p:spTree>
    <p:extLst>
      <p:ext uri="{BB962C8B-B14F-4D97-AF65-F5344CB8AC3E}">
        <p14:creationId xmlns:p14="http://schemas.microsoft.com/office/powerpoint/2010/main" val="2786967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6D377FD-7BEC-464A-B9D5-6584C703FC17}" type="slidenum">
              <a:rPr lang="en-US" smtClean="0"/>
              <a:t>7</a:t>
            </a:fld>
            <a:endParaRPr lang="en-US"/>
          </a:p>
        </p:txBody>
      </p:sp>
      <p:sp>
        <p:nvSpPr>
          <p:cNvPr id="5" name="Notes Placeholder 4"/>
          <p:cNvSpPr>
            <a:spLocks noGrp="1"/>
          </p:cNvSpPr>
          <p:nvPr>
            <p:ph type="body" sz="quarter" idx="11"/>
          </p:nvPr>
        </p:nvSpPr>
        <p:spPr/>
        <p:txBody>
          <a:bodyPr/>
          <a:lstStyle/>
          <a:p>
            <a:pPr marL="171450" indent="-171450">
              <a:buFont typeface="Arial" panose="020B0604020202020204" pitchFamily="34" charset="0"/>
              <a:buChar char="•"/>
            </a:pPr>
            <a:r>
              <a:rPr lang="en-US" dirty="0" smtClean="0"/>
              <a:t>So a big question for operators is “How are electronic</a:t>
            </a:r>
            <a:r>
              <a:rPr lang="en-US" baseline="0" dirty="0" smtClean="0"/>
              <a:t> logs going to affect my drivers?”  We all know that it’s hard to find qualified drivers – and the last thing you want is to lose drivers because they are being forced to use new technology.  </a:t>
            </a:r>
          </a:p>
          <a:p>
            <a:pPr marL="171450" indent="-171450">
              <a:buFont typeface="Arial" panose="020B0604020202020204" pitchFamily="34" charset="0"/>
              <a:buChar char="•"/>
            </a:pPr>
            <a:r>
              <a:rPr lang="en-US" baseline="0" dirty="0" smtClean="0"/>
              <a:t>Our experience has been that none of our customers who have transitioned to electronic logs has lost a driver as a result – in fact, most would say their drivers would revolt if the company went back to paper.</a:t>
            </a:r>
          </a:p>
          <a:p>
            <a:pPr marL="171450" indent="-171450">
              <a:buFont typeface="Arial" panose="020B0604020202020204" pitchFamily="34" charset="0"/>
              <a:buChar char="•"/>
            </a:pPr>
            <a:r>
              <a:rPr lang="en-US" baseline="0" dirty="0" smtClean="0"/>
              <a:t>So let’s look at how a driver’s day is going to be affected by using an electronic log vs. the current paper log.</a:t>
            </a:r>
            <a:endParaRPr lang="en-US" dirty="0" smtClean="0"/>
          </a:p>
          <a:p>
            <a:pPr marL="171450" indent="-171450">
              <a:buFont typeface="Arial" panose="020B0604020202020204" pitchFamily="34" charset="0"/>
              <a:buChar char="•"/>
            </a:pPr>
            <a:r>
              <a:rPr lang="en-US" dirty="0" smtClean="0"/>
              <a:t>So</a:t>
            </a:r>
            <a:r>
              <a:rPr lang="en-US" baseline="0" dirty="0" smtClean="0"/>
              <a:t> I’m guessing this looks familiar to some of all of you?</a:t>
            </a:r>
          </a:p>
          <a:p>
            <a:pPr marL="171450" indent="-171450">
              <a:buFont typeface="Arial" panose="020B0604020202020204" pitchFamily="34" charset="0"/>
              <a:buChar char="•"/>
            </a:pPr>
            <a:r>
              <a:rPr lang="en-US" baseline="0" dirty="0" smtClean="0"/>
              <a:t>This is an example of a paper log.  </a:t>
            </a:r>
          </a:p>
          <a:p>
            <a:pPr marL="171450" indent="-171450">
              <a:buFont typeface="Arial" panose="020B0604020202020204" pitchFamily="34" charset="0"/>
              <a:buChar char="•"/>
            </a:pPr>
            <a:r>
              <a:rPr lang="en-US" baseline="0" dirty="0" smtClean="0"/>
              <a:t>You’ll notice I’ve highlighted some of the main elements that drivers must include in their logs.</a:t>
            </a:r>
          </a:p>
          <a:p>
            <a:pPr marL="171450" indent="-171450">
              <a:buFont typeface="Arial" panose="020B0604020202020204" pitchFamily="34" charset="0"/>
              <a:buChar char="•"/>
            </a:pPr>
            <a:r>
              <a:rPr lang="en-US" baseline="0" dirty="0" smtClean="0"/>
              <a:t>So they’ll start out by adding the asset/bus number, Trip ID, today’s date, Company name, and draw their graph showing duty status changes.</a:t>
            </a:r>
          </a:p>
          <a:p>
            <a:pPr marL="171450" indent="-171450">
              <a:buFont typeface="Arial" panose="020B0604020202020204" pitchFamily="34" charset="0"/>
              <a:buChar char="•"/>
            </a:pPr>
            <a:r>
              <a:rPr lang="en-US" baseline="0" dirty="0" smtClean="0"/>
              <a:t>Then they’ll end their day with the ‘math’ – how many miles they drove today, and the recap of hours of service.  Then they sign their log to certify the log is true and correct.</a:t>
            </a:r>
            <a:endParaRPr lang="en-US" dirty="0"/>
          </a:p>
        </p:txBody>
      </p:sp>
      <p:sp>
        <p:nvSpPr>
          <p:cNvPr id="6" name="Notes Placeholder 5"/>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385685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When we look at Electronic</a:t>
            </a:r>
            <a:r>
              <a:rPr lang="en-US" baseline="0" dirty="0" smtClean="0"/>
              <a:t> RODS, the same elements are there – but many of them are filled in automatically simply by the driver signing into the ELD.  </a:t>
            </a:r>
          </a:p>
          <a:p>
            <a:pPr marL="171450" indent="-171450">
              <a:buFont typeface="Arial" panose="020B0604020202020204" pitchFamily="34" charset="0"/>
              <a:buChar char="•"/>
            </a:pPr>
            <a:r>
              <a:rPr lang="en-US" baseline="0" dirty="0" smtClean="0"/>
              <a:t>A driver is given a unique sign in that is attached to an ELD account containing his/her name, CDL, etc.  </a:t>
            </a:r>
          </a:p>
          <a:p>
            <a:pPr marL="171450" indent="-171450">
              <a:buFont typeface="Arial" panose="020B0604020202020204" pitchFamily="34" charset="0"/>
              <a:buChar char="•"/>
            </a:pPr>
            <a:r>
              <a:rPr lang="en-US" baseline="0" dirty="0" smtClean="0"/>
              <a:t>The ELD is attached to the engine of a bus that is owned/operated by a company under a DOT number.  </a:t>
            </a:r>
          </a:p>
          <a:p>
            <a:pPr marL="171450" indent="-171450">
              <a:buFont typeface="Arial" panose="020B0604020202020204" pitchFamily="34" charset="0"/>
              <a:buChar char="•"/>
            </a:pPr>
            <a:r>
              <a:rPr lang="en-US" baseline="0" dirty="0" smtClean="0"/>
              <a:t>By signing in, the driver ‘pulls’ the Driver Name, Company Name, and asset name into his/her log.</a:t>
            </a:r>
          </a:p>
          <a:p>
            <a:pPr marL="171450" indent="-171450">
              <a:buFont typeface="Arial" panose="020B0604020202020204" pitchFamily="34" charset="0"/>
              <a:buChar char="•"/>
            </a:pPr>
            <a:r>
              <a:rPr lang="en-US" baseline="0" dirty="0" smtClean="0"/>
              <a:t>Location is automatically ‘populated’ by the device when needed – like at driver sign on, change in duty status, etc.</a:t>
            </a:r>
          </a:p>
          <a:p>
            <a:pPr marL="171450" indent="-171450">
              <a:buFont typeface="Arial" panose="020B0604020202020204" pitchFamily="34" charset="0"/>
              <a:buChar char="•"/>
            </a:pPr>
            <a:r>
              <a:rPr lang="en-US" baseline="0" dirty="0" smtClean="0"/>
              <a:t>The Graph grid is drawn on the ELD based on entries made by the driver throughout the day.</a:t>
            </a:r>
          </a:p>
          <a:p>
            <a:pPr marL="171450" indent="-171450">
              <a:buFont typeface="Arial" panose="020B0604020202020204" pitchFamily="34" charset="0"/>
              <a:buChar char="•"/>
            </a:pPr>
            <a:r>
              <a:rPr lang="en-US" baseline="0" dirty="0" smtClean="0"/>
              <a:t>The Miles driven and HOS recap are automatically calculated by the device throughout the day.  The Driver’s signature is electronic based on an entry by the driver.</a:t>
            </a:r>
          </a:p>
          <a:p>
            <a:pPr marL="171450" indent="-171450">
              <a:buFont typeface="Arial" panose="020B0604020202020204" pitchFamily="34" charset="0"/>
              <a:buChar char="•"/>
            </a:pPr>
            <a:r>
              <a:rPr lang="en-US" baseline="0" dirty="0" smtClean="0"/>
              <a:t>The only thing left that is truly a manual entry is the Trip ID number.</a:t>
            </a:r>
          </a:p>
          <a:p>
            <a:pPr marL="171450" indent="-171450">
              <a:buFont typeface="Arial" panose="020B0604020202020204" pitchFamily="34" charset="0"/>
              <a:buChar char="•"/>
            </a:pPr>
            <a:r>
              <a:rPr lang="en-US" baseline="0" dirty="0" smtClean="0"/>
              <a:t>With ELDs, there will be more elements added to the driver’s log – including engine on/off events, engine hours, </a:t>
            </a:r>
            <a:r>
              <a:rPr lang="en-US" baseline="0" dirty="0" err="1" smtClean="0"/>
              <a:t>etc</a:t>
            </a:r>
            <a:r>
              <a:rPr lang="en-US" baseline="0" dirty="0" smtClean="0"/>
              <a:t> – but these will all be automatically recorded using the ECM connection.</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56D377FD-7BEC-464A-B9D5-6584C703FC17}" type="slidenum">
              <a:rPr lang="en-US" smtClean="0"/>
              <a:t>8</a:t>
            </a:fld>
            <a:endParaRPr lang="en-US"/>
          </a:p>
        </p:txBody>
      </p:sp>
    </p:spTree>
    <p:extLst>
      <p:ext uri="{BB962C8B-B14F-4D97-AF65-F5344CB8AC3E}">
        <p14:creationId xmlns:p14="http://schemas.microsoft.com/office/powerpoint/2010/main" val="24166300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Let’s look</a:t>
            </a:r>
            <a:r>
              <a:rPr lang="en-US" baseline="0" dirty="0" smtClean="0"/>
              <a:t> at an example where a driver benefits from having gotten in the habit of ‘telling’ the device what he/she is doing.</a:t>
            </a:r>
          </a:p>
          <a:p>
            <a:pPr marL="171450" indent="-171450">
              <a:buFont typeface="Arial" panose="020B0604020202020204" pitchFamily="34" charset="0"/>
              <a:buChar char="•"/>
            </a:pPr>
            <a:r>
              <a:rPr lang="en-US" baseline="0" dirty="0" smtClean="0"/>
              <a:t>The above two logs show a driver doing the same run, from Bethlehem PA to New York City.  The On Duty line drops at the start and end of the logs are the same pre and post trips.</a:t>
            </a:r>
          </a:p>
          <a:p>
            <a:pPr marL="171450" indent="-171450">
              <a:buFont typeface="Arial" panose="020B0604020202020204" pitchFamily="34" charset="0"/>
              <a:buChar char="•"/>
            </a:pPr>
            <a:r>
              <a:rPr lang="en-US" baseline="0" dirty="0" smtClean="0"/>
              <a:t>The first driver did not indicate on the device that he/she was stopping to load/unload passengers.  The second driver told the device that he/she was making 6 stops, 10 minutes each, to load/unload passengers.  </a:t>
            </a:r>
          </a:p>
          <a:p>
            <a:pPr marL="171450" indent="-171450">
              <a:buFont typeface="Arial" panose="020B0604020202020204" pitchFamily="34" charset="0"/>
              <a:buChar char="•"/>
            </a:pPr>
            <a:r>
              <a:rPr lang="en-US" baseline="0" dirty="0" smtClean="0"/>
              <a:t>Look at the difference in the drive time recorded by the two drivers.  The second driver gains an hour of drive time.</a:t>
            </a:r>
          </a:p>
          <a:p>
            <a:pPr marL="171450" indent="-171450">
              <a:buFont typeface="Arial" panose="020B0604020202020204" pitchFamily="34" charset="0"/>
              <a:buChar char="•"/>
            </a:pPr>
            <a:r>
              <a:rPr lang="en-US" baseline="0" dirty="0" smtClean="0"/>
              <a:t>This example may be a little bit exaggerated, but it shows the basic concept.</a:t>
            </a:r>
          </a:p>
          <a:p>
            <a:pPr marL="171450" indent="-171450">
              <a:buFont typeface="Arial" panose="020B0604020202020204" pitchFamily="34" charset="0"/>
              <a:buChar char="•"/>
            </a:pPr>
            <a:r>
              <a:rPr lang="en-US" baseline="0" dirty="0" smtClean="0"/>
              <a:t>The advantage over a paper log is clear – each of these loading/unloading events would have been recorded at 15 minutes each – the driver would have had an additional 30 minutes of driving for the day.</a:t>
            </a:r>
            <a:endParaRPr lang="en-US" dirty="0"/>
          </a:p>
        </p:txBody>
      </p:sp>
      <p:sp>
        <p:nvSpPr>
          <p:cNvPr id="4" name="Slide Number Placeholder 3"/>
          <p:cNvSpPr>
            <a:spLocks noGrp="1"/>
          </p:cNvSpPr>
          <p:nvPr>
            <p:ph type="sldNum" sz="quarter" idx="10"/>
          </p:nvPr>
        </p:nvSpPr>
        <p:spPr/>
        <p:txBody>
          <a:bodyPr/>
          <a:lstStyle/>
          <a:p>
            <a:fld id="{56D377FD-7BEC-464A-B9D5-6584C703FC17}" type="slidenum">
              <a:rPr lang="en-US" smtClean="0"/>
              <a:t>11</a:t>
            </a:fld>
            <a:endParaRPr lang="en-US"/>
          </a:p>
        </p:txBody>
      </p:sp>
    </p:spTree>
    <p:extLst>
      <p:ext uri="{BB962C8B-B14F-4D97-AF65-F5344CB8AC3E}">
        <p14:creationId xmlns:p14="http://schemas.microsoft.com/office/powerpoint/2010/main" val="27866020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Let’s look</a:t>
            </a:r>
            <a:r>
              <a:rPr lang="en-US" baseline="0" dirty="0" smtClean="0"/>
              <a:t> at an example where a driver benefits from having gotten in the habit of ‘telling’ the device what he/she is doing.</a:t>
            </a:r>
          </a:p>
          <a:p>
            <a:pPr marL="171450" indent="-171450">
              <a:buFont typeface="Arial" panose="020B0604020202020204" pitchFamily="34" charset="0"/>
              <a:buChar char="•"/>
            </a:pPr>
            <a:r>
              <a:rPr lang="en-US" baseline="0" dirty="0" smtClean="0"/>
              <a:t>The above two logs show a driver doing the same run, from Bethlehem PA to New York City.  The On Duty line drops at the start and end of the logs are the same pre and post trips.</a:t>
            </a:r>
          </a:p>
          <a:p>
            <a:pPr marL="171450" indent="-171450">
              <a:buFont typeface="Arial" panose="020B0604020202020204" pitchFamily="34" charset="0"/>
              <a:buChar char="•"/>
            </a:pPr>
            <a:r>
              <a:rPr lang="en-US" baseline="0" dirty="0" smtClean="0"/>
              <a:t>The first driver did not indicate on the device that he/she was stopping to load/unload passengers.  The second driver told the device that he/she was making 6 stops, 10 minutes each, to load/unload passengers.  </a:t>
            </a:r>
          </a:p>
          <a:p>
            <a:pPr marL="171450" indent="-171450">
              <a:buFont typeface="Arial" panose="020B0604020202020204" pitchFamily="34" charset="0"/>
              <a:buChar char="•"/>
            </a:pPr>
            <a:r>
              <a:rPr lang="en-US" baseline="0" dirty="0" smtClean="0"/>
              <a:t>Look at the difference in the drive time recorded by the two drivers.  The second driver gains an hour of drive time.</a:t>
            </a:r>
          </a:p>
          <a:p>
            <a:pPr marL="171450" indent="-171450">
              <a:buFont typeface="Arial" panose="020B0604020202020204" pitchFamily="34" charset="0"/>
              <a:buChar char="•"/>
            </a:pPr>
            <a:r>
              <a:rPr lang="en-US" baseline="0" dirty="0" smtClean="0"/>
              <a:t>This example may be a little bit exaggerated, but it shows the basic concept.</a:t>
            </a:r>
          </a:p>
          <a:p>
            <a:pPr marL="171450" indent="-171450">
              <a:buFont typeface="Arial" panose="020B0604020202020204" pitchFamily="34" charset="0"/>
              <a:buChar char="•"/>
            </a:pPr>
            <a:r>
              <a:rPr lang="en-US" baseline="0" dirty="0" smtClean="0"/>
              <a:t>The advantage over a paper log is clear – each of these loading/unloading events would have been recorded at 15 minutes each – the driver would have had an additional 30 minutes of driving for the day.</a:t>
            </a:r>
            <a:endParaRPr lang="en-US" dirty="0"/>
          </a:p>
        </p:txBody>
      </p:sp>
      <p:sp>
        <p:nvSpPr>
          <p:cNvPr id="4" name="Slide Number Placeholder 3"/>
          <p:cNvSpPr>
            <a:spLocks noGrp="1"/>
          </p:cNvSpPr>
          <p:nvPr>
            <p:ph type="sldNum" sz="quarter" idx="10"/>
          </p:nvPr>
        </p:nvSpPr>
        <p:spPr/>
        <p:txBody>
          <a:bodyPr/>
          <a:lstStyle/>
          <a:p>
            <a:fld id="{56D377FD-7BEC-464A-B9D5-6584C703FC17}" type="slidenum">
              <a:rPr lang="en-US" smtClean="0"/>
              <a:t>16</a:t>
            </a:fld>
            <a:endParaRPr lang="en-US"/>
          </a:p>
        </p:txBody>
      </p:sp>
    </p:spTree>
    <p:extLst>
      <p:ext uri="{BB962C8B-B14F-4D97-AF65-F5344CB8AC3E}">
        <p14:creationId xmlns:p14="http://schemas.microsoft.com/office/powerpoint/2010/main" val="33472556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For</a:t>
            </a:r>
            <a:r>
              <a:rPr lang="en-US" baseline="0" dirty="0" smtClean="0"/>
              <a:t> Safety Managers, once the initial roll-out is complete, reviewing and internally auditing logs should take less time than it was with paper logs.</a:t>
            </a:r>
          </a:p>
          <a:p>
            <a:pPr marL="171450" indent="-171450">
              <a:buFont typeface="Arial" panose="020B0604020202020204" pitchFamily="34" charset="0"/>
              <a:buChar char="•"/>
            </a:pPr>
            <a:r>
              <a:rPr lang="en-US" baseline="0" dirty="0" smtClean="0"/>
              <a:t>However, the logs WILL STILL NEED review, even though they are generated using an automated process.  </a:t>
            </a:r>
          </a:p>
          <a:p>
            <a:pPr marL="171450" indent="-171450">
              <a:buFont typeface="Arial" panose="020B0604020202020204" pitchFamily="34" charset="0"/>
              <a:buChar char="•"/>
            </a:pPr>
            <a:r>
              <a:rPr lang="en-US" baseline="0" dirty="0" smtClean="0"/>
              <a:t>The review of electronic logs should be done from the point of view of an external audit.   Safety managers should ask themselves when reviewing electronic logs:</a:t>
            </a:r>
          </a:p>
          <a:p>
            <a:pPr marL="171450" indent="-171450">
              <a:buFont typeface="Arial" panose="020B0604020202020204" pitchFamily="34" charset="0"/>
              <a:buChar char="•"/>
            </a:pPr>
            <a:r>
              <a:rPr lang="en-US" baseline="0" dirty="0" smtClean="0"/>
              <a:t>Have I reviewed all unassigned driving events, and either ensured the time is assigned to a driver’s log, or explained why the time does not belong to a driver?</a:t>
            </a:r>
          </a:p>
          <a:p>
            <a:pPr marL="171450" indent="-171450">
              <a:buFont typeface="Arial" panose="020B0604020202020204" pitchFamily="34" charset="0"/>
              <a:buChar char="•"/>
            </a:pPr>
            <a:r>
              <a:rPr lang="en-US" baseline="0" dirty="0" smtClean="0"/>
              <a:t>Can I explain this to a regulating authority?  If a driver claimed an Adverse Conditions event, and went into violation as a result – am I able to prove during an audit that I reviewed the event to ensure it was UNFORESEEN and that the driver’s time spent in violation did not greatly exceed the actual duration of the Adverse Conditions event?</a:t>
            </a:r>
          </a:p>
          <a:p>
            <a:pPr marL="171450" indent="-171450">
              <a:buFont typeface="Arial" panose="020B0604020202020204" pitchFamily="34" charset="0"/>
              <a:buChar char="•"/>
            </a:pPr>
            <a:r>
              <a:rPr lang="en-US" baseline="0" dirty="0" smtClean="0"/>
              <a:t>Can I justify the edit I proposed to a driver’s log as a plausible, legal edit?  For example if the driver forgot to sign himself Off Duty, can I show data that supports the proposed edit I made to the log to sign him off?  Can I show when the bus arrived back to the terminal and was shut down?  Did I then ensure the driver certified the edit I proposed to his/her log?  Some edits an administrator proposes to a log can be explained and legitimate.  But some cannot.</a:t>
            </a:r>
          </a:p>
          <a:p>
            <a:pPr marL="171450" indent="-171450">
              <a:buFont typeface="Arial" panose="020B0604020202020204" pitchFamily="34" charset="0"/>
              <a:buChar char="•"/>
            </a:pPr>
            <a:r>
              <a:rPr lang="en-US" baseline="0" dirty="0" smtClean="0"/>
              <a:t>Can the edit I proposed to the log be interpreted as ‘log falsification’?  Let’s take the example of a driver who is not careful when signing on in the morning – he/she signs in too early before the full 8 hours consecutive off duty have been reached.  If an admin edits the driver’s log to ‘sign them out,’ it can lead to a lot of questions.  Why was the driver on your property before getting the full 8 hours off?  If the driver is on your property, and being compensated from time of arrival, should he/she be considered on duty?  These are the kinds of edits safety managers need to be very careful about proposing.</a:t>
            </a:r>
          </a:p>
          <a:p>
            <a:pPr marL="171450" indent="-171450">
              <a:buFont typeface="Arial" panose="020B0604020202020204" pitchFamily="34" charset="0"/>
              <a:buChar char="•"/>
            </a:pPr>
            <a:r>
              <a:rPr lang="en-US" baseline="0" dirty="0" smtClean="0"/>
              <a:t>Because ELDs will give safety administrators a lot of data, it is expected that the safety managers took meaningful action when an issue is found.  For example, if I see that a driver is going into violation because he is not going off duty at the points in his day when he takes a break – can I prove that I addressed this with the driver?  If a dispatcher is putting a driver on a run knowing that his remaining HOS are very tight – did I address that with the dispatcher and driver?  If a driver advised that an ELD was malfunctioning, did I take immediate action to address the malfunction with my mechanic staff or the ELD manufacturer?</a:t>
            </a:r>
          </a:p>
          <a:p>
            <a:pPr marL="171450" indent="-171450">
              <a:buFont typeface="Arial" panose="020B0604020202020204" pitchFamily="34" charset="0"/>
              <a:buChar char="•"/>
            </a:pPr>
            <a:r>
              <a:rPr lang="en-US" baseline="0" dirty="0" smtClean="0"/>
              <a:t>Document, document, document.  Safety managers will receive A HUGE amount of data and will be expected to take meaningful action on it when necessary.  Remember – at an audit you may be asked about an event that happened 6 months ago.  You may not remember what an Adverse Conditions was caused by  or if it qualified.  </a:t>
            </a:r>
          </a:p>
        </p:txBody>
      </p:sp>
      <p:sp>
        <p:nvSpPr>
          <p:cNvPr id="4" name="Slide Number Placeholder 3"/>
          <p:cNvSpPr>
            <a:spLocks noGrp="1"/>
          </p:cNvSpPr>
          <p:nvPr>
            <p:ph type="sldNum" sz="quarter" idx="10"/>
          </p:nvPr>
        </p:nvSpPr>
        <p:spPr/>
        <p:txBody>
          <a:bodyPr/>
          <a:lstStyle/>
          <a:p>
            <a:fld id="{56D377FD-7BEC-464A-B9D5-6584C703FC17}" type="slidenum">
              <a:rPr lang="en-US" smtClean="0"/>
              <a:t>20</a:t>
            </a:fld>
            <a:endParaRPr lang="en-US"/>
          </a:p>
        </p:txBody>
      </p:sp>
    </p:spTree>
    <p:extLst>
      <p:ext uri="{BB962C8B-B14F-4D97-AF65-F5344CB8AC3E}">
        <p14:creationId xmlns:p14="http://schemas.microsoft.com/office/powerpoint/2010/main" val="18148826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For</a:t>
            </a:r>
            <a:r>
              <a:rPr lang="en-US" baseline="0" dirty="0" smtClean="0"/>
              <a:t> Safety Managers, once the initial roll-out is complete, reviewing and internally auditing logs should take less time than it was with paper logs.</a:t>
            </a:r>
          </a:p>
          <a:p>
            <a:pPr marL="171450" indent="-171450">
              <a:buFont typeface="Arial" panose="020B0604020202020204" pitchFamily="34" charset="0"/>
              <a:buChar char="•"/>
            </a:pPr>
            <a:r>
              <a:rPr lang="en-US" baseline="0" dirty="0" smtClean="0"/>
              <a:t>However, the logs WILL STILL NEED review, even though they are generated using an automated process.  </a:t>
            </a:r>
          </a:p>
          <a:p>
            <a:pPr marL="171450" indent="-171450">
              <a:buFont typeface="Arial" panose="020B0604020202020204" pitchFamily="34" charset="0"/>
              <a:buChar char="•"/>
            </a:pPr>
            <a:r>
              <a:rPr lang="en-US" baseline="0" dirty="0" smtClean="0"/>
              <a:t>The review of electronic logs should be done from the point of view of an external audit.   Safety managers should ask themselves when reviewing electronic logs:</a:t>
            </a:r>
          </a:p>
          <a:p>
            <a:pPr marL="171450" indent="-171450">
              <a:buFont typeface="Arial" panose="020B0604020202020204" pitchFamily="34" charset="0"/>
              <a:buChar char="•"/>
            </a:pPr>
            <a:r>
              <a:rPr lang="en-US" baseline="0" dirty="0" smtClean="0"/>
              <a:t>Have I reviewed all unassigned driving events, and either ensured the time is assigned to a driver’s log, or explained why the time does not belong to a driver?</a:t>
            </a:r>
          </a:p>
          <a:p>
            <a:pPr marL="171450" indent="-171450">
              <a:buFont typeface="Arial" panose="020B0604020202020204" pitchFamily="34" charset="0"/>
              <a:buChar char="•"/>
            </a:pPr>
            <a:r>
              <a:rPr lang="en-US" baseline="0" dirty="0" smtClean="0"/>
              <a:t>Can I explain this to a regulating authority?  If a driver claimed an Adverse Conditions event, and went into violation as a result – am I able to prove during an audit that I reviewed the event to ensure it was UNFORESEEN and that the driver’s time spent in violation did not greatly exceed the actual duration of the Adverse Conditions event?</a:t>
            </a:r>
          </a:p>
          <a:p>
            <a:pPr marL="171450" indent="-171450">
              <a:buFont typeface="Arial" panose="020B0604020202020204" pitchFamily="34" charset="0"/>
              <a:buChar char="•"/>
            </a:pPr>
            <a:r>
              <a:rPr lang="en-US" baseline="0" dirty="0" smtClean="0"/>
              <a:t>Can I justify the edit I proposed to a driver’s log as a plausible, legal edit?  For example if the driver forgot to sign himself Off Duty, can I show data that supports the proposed edit I made to the log to sign him off?  Can I show when the bus arrived back to the terminal and was shut down?  Did I then ensure the driver certified the edit I proposed to his/her log?  Some edits an administrator proposes to a log can be explained and legitimate.  But some cannot.</a:t>
            </a:r>
          </a:p>
          <a:p>
            <a:pPr marL="171450" indent="-171450">
              <a:buFont typeface="Arial" panose="020B0604020202020204" pitchFamily="34" charset="0"/>
              <a:buChar char="•"/>
            </a:pPr>
            <a:r>
              <a:rPr lang="en-US" baseline="0" dirty="0" smtClean="0"/>
              <a:t>Can the edit I proposed to the log be interpreted as ‘log falsification’?  Let’s take the example of a driver who is not careful when signing on in the morning – he/she signs in too early before the full 8 hours consecutive off duty have been reached.  If an admin edits the driver’s log to ‘sign them out,’ it can lead to a lot of questions.  Why was the driver on your property before getting the full 8 hours off?  If the driver is on your property, and being compensated from time of arrival, should he/she be considered on duty?  These are the kinds of edits safety managers need to be very careful about proposing.</a:t>
            </a:r>
          </a:p>
          <a:p>
            <a:pPr marL="171450" indent="-171450">
              <a:buFont typeface="Arial" panose="020B0604020202020204" pitchFamily="34" charset="0"/>
              <a:buChar char="•"/>
            </a:pPr>
            <a:r>
              <a:rPr lang="en-US" baseline="0" dirty="0" smtClean="0"/>
              <a:t>Because ELDs will give safety administrators a lot of data, it is expected that the safety managers took meaningful action when an issue is found.  For example, if I see that a driver is going into violation because he is not going off duty at the points in his day when he takes a break – can I prove that I addressed this with the driver?  If a dispatcher is putting a driver on a run knowing that his remaining HOS are very tight – did I address that with the dispatcher and driver?  If a driver advised that an ELD was malfunctioning, did I take immediate action to address the malfunction with my mechanic staff or the ELD manufacturer?</a:t>
            </a:r>
          </a:p>
          <a:p>
            <a:pPr marL="171450" indent="-171450">
              <a:buFont typeface="Arial" panose="020B0604020202020204" pitchFamily="34" charset="0"/>
              <a:buChar char="•"/>
            </a:pPr>
            <a:r>
              <a:rPr lang="en-US" baseline="0" dirty="0" smtClean="0"/>
              <a:t>Document, document, document.  Safety managers will receive A HUGE amount of data and will be expected to take meaningful action on it when necessary.  Remember – at an audit you may be asked about an event that happened 6 months ago.  You may not remember what an Adverse Conditions was caused by  or if it qualified.  </a:t>
            </a:r>
          </a:p>
        </p:txBody>
      </p:sp>
      <p:sp>
        <p:nvSpPr>
          <p:cNvPr id="4" name="Slide Number Placeholder 3"/>
          <p:cNvSpPr>
            <a:spLocks noGrp="1"/>
          </p:cNvSpPr>
          <p:nvPr>
            <p:ph type="sldNum" sz="quarter" idx="10"/>
          </p:nvPr>
        </p:nvSpPr>
        <p:spPr/>
        <p:txBody>
          <a:bodyPr/>
          <a:lstStyle/>
          <a:p>
            <a:fld id="{56D377FD-7BEC-464A-B9D5-6584C703FC17}" type="slidenum">
              <a:rPr lang="en-US" smtClean="0"/>
              <a:t>21</a:t>
            </a:fld>
            <a:endParaRPr lang="en-US"/>
          </a:p>
        </p:txBody>
      </p:sp>
    </p:spTree>
    <p:extLst>
      <p:ext uri="{BB962C8B-B14F-4D97-AF65-F5344CB8AC3E}">
        <p14:creationId xmlns:p14="http://schemas.microsoft.com/office/powerpoint/2010/main" val="10476704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Making the decision to move to electronic logs will take investment and</a:t>
            </a:r>
            <a:r>
              <a:rPr lang="en-US" baseline="0" dirty="0" smtClean="0"/>
              <a:t> work</a:t>
            </a:r>
          </a:p>
          <a:p>
            <a:pPr marL="171450" indent="-171450">
              <a:buFont typeface="Arial" panose="020B0604020202020204" pitchFamily="34" charset="0"/>
              <a:buChar char="•"/>
            </a:pPr>
            <a:r>
              <a:rPr lang="en-US" baseline="0" dirty="0" smtClean="0"/>
              <a:t>You may need to install hardware and/or software to use electronic logs</a:t>
            </a:r>
          </a:p>
          <a:p>
            <a:pPr marL="171450" indent="-171450">
              <a:buFont typeface="Arial" panose="020B0604020202020204" pitchFamily="34" charset="0"/>
              <a:buChar char="•"/>
            </a:pPr>
            <a:r>
              <a:rPr lang="en-US" baseline="0" dirty="0" smtClean="0"/>
              <a:t>Drivers need to be trained.  When we do electronic log roll outs, we usually recommend breaking the drivers into groups.  It allows the admins to build a set of ‘experienced’ drivers that can help train new drivers, and allows for a bit of controlled roll out.</a:t>
            </a:r>
          </a:p>
          <a:p>
            <a:pPr marL="171450" indent="-171450">
              <a:buFont typeface="Arial" panose="020B0604020202020204" pitchFamily="34" charset="0"/>
              <a:buChar char="•"/>
            </a:pPr>
            <a:r>
              <a:rPr lang="en-US" baseline="0" dirty="0" smtClean="0"/>
              <a:t>Drivers will likely be doing both paper and electronic logs during training period, until administrator and driver agree that the driver is ready to go fully electronic.</a:t>
            </a:r>
          </a:p>
          <a:p>
            <a:pPr marL="171450" indent="-171450">
              <a:buFont typeface="Arial" panose="020B0604020202020204" pitchFamily="34" charset="0"/>
              <a:buChar char="•"/>
            </a:pPr>
            <a:r>
              <a:rPr lang="en-US" baseline="0" dirty="0" smtClean="0"/>
              <a:t>Safety Managers need to commit to reviewing electronic logs daily, comparing to any paper logs still being kept and address training issues immediately with the drivers – with the goal being to get that driver fully on paperless logs.</a:t>
            </a:r>
            <a:endParaRPr lang="en-US" dirty="0"/>
          </a:p>
        </p:txBody>
      </p:sp>
      <p:sp>
        <p:nvSpPr>
          <p:cNvPr id="4" name="Slide Number Placeholder 3"/>
          <p:cNvSpPr>
            <a:spLocks noGrp="1"/>
          </p:cNvSpPr>
          <p:nvPr>
            <p:ph type="sldNum" sz="quarter" idx="10"/>
          </p:nvPr>
        </p:nvSpPr>
        <p:spPr/>
        <p:txBody>
          <a:bodyPr/>
          <a:lstStyle/>
          <a:p>
            <a:fld id="{56D377FD-7BEC-464A-B9D5-6584C703FC17}" type="slidenum">
              <a:rPr lang="en-US" smtClean="0"/>
              <a:t>24</a:t>
            </a:fld>
            <a:endParaRPr lang="en-US"/>
          </a:p>
        </p:txBody>
      </p:sp>
    </p:spTree>
    <p:extLst>
      <p:ext uri="{BB962C8B-B14F-4D97-AF65-F5344CB8AC3E}">
        <p14:creationId xmlns:p14="http://schemas.microsoft.com/office/powerpoint/2010/main" val="8368532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719E0E5-AF6F-4B8D-8F6D-9DF64E3B242F}" type="datetimeFigureOut">
              <a:rPr lang="en-US" smtClean="0"/>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533E75-8B0F-4693-AFDA-1D6EBBB165EF}" type="slidenum">
              <a:rPr lang="en-US" smtClean="0"/>
              <a:t>‹#›</a:t>
            </a:fld>
            <a:endParaRPr lang="en-US"/>
          </a:p>
        </p:txBody>
      </p:sp>
    </p:spTree>
    <p:extLst>
      <p:ext uri="{BB962C8B-B14F-4D97-AF65-F5344CB8AC3E}">
        <p14:creationId xmlns:p14="http://schemas.microsoft.com/office/powerpoint/2010/main" val="3168271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19E0E5-AF6F-4B8D-8F6D-9DF64E3B242F}" type="datetimeFigureOut">
              <a:rPr lang="en-US" smtClean="0"/>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533E75-8B0F-4693-AFDA-1D6EBBB165EF}" type="slidenum">
              <a:rPr lang="en-US" smtClean="0"/>
              <a:t>‹#›</a:t>
            </a:fld>
            <a:endParaRPr lang="en-US"/>
          </a:p>
        </p:txBody>
      </p:sp>
    </p:spTree>
    <p:extLst>
      <p:ext uri="{BB962C8B-B14F-4D97-AF65-F5344CB8AC3E}">
        <p14:creationId xmlns:p14="http://schemas.microsoft.com/office/powerpoint/2010/main" val="3376212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19E0E5-AF6F-4B8D-8F6D-9DF64E3B242F}" type="datetimeFigureOut">
              <a:rPr lang="en-US" smtClean="0"/>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533E75-8B0F-4693-AFDA-1D6EBBB165EF}" type="slidenum">
              <a:rPr lang="en-US" smtClean="0"/>
              <a:t>‹#›</a:t>
            </a:fld>
            <a:endParaRPr lang="en-US"/>
          </a:p>
        </p:txBody>
      </p:sp>
    </p:spTree>
    <p:extLst>
      <p:ext uri="{BB962C8B-B14F-4D97-AF65-F5344CB8AC3E}">
        <p14:creationId xmlns:p14="http://schemas.microsoft.com/office/powerpoint/2010/main" val="32663734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txBox="1">
            <a:spLocks noGrp="1"/>
          </p:cNvSpPr>
          <p:nvPr>
            <p:ph type="dt" sz="half" idx="10"/>
          </p:nvPr>
        </p:nvSpPr>
        <p:spPr>
          <a:ln/>
        </p:spPr>
        <p:txBody>
          <a:bodyPr/>
          <a:lstStyle>
            <a:lvl1pPr>
              <a:defRPr/>
            </a:lvl1pPr>
          </a:lstStyle>
          <a:p>
            <a:pPr>
              <a:defRPr/>
            </a:pPr>
            <a:endParaRPr/>
          </a:p>
        </p:txBody>
      </p:sp>
      <p:sp>
        <p:nvSpPr>
          <p:cNvPr id="5" name="Footer Placeholder 4"/>
          <p:cNvSpPr txBox="1">
            <a:spLocks noGrp="1"/>
          </p:cNvSpPr>
          <p:nvPr>
            <p:ph type="ftr" sz="quarter" idx="11"/>
          </p:nvPr>
        </p:nvSpPr>
        <p:spPr>
          <a:ln/>
        </p:spPr>
        <p:txBody>
          <a:bodyPr/>
          <a:lstStyle>
            <a:lvl1pPr>
              <a:defRPr/>
            </a:lvl1pPr>
          </a:lstStyle>
          <a:p>
            <a:pPr>
              <a:defRPr/>
            </a:pPr>
            <a:endParaRPr/>
          </a:p>
        </p:txBody>
      </p:sp>
      <p:sp>
        <p:nvSpPr>
          <p:cNvPr id="6" name="Slide Number Placeholder 5"/>
          <p:cNvSpPr txBox="1">
            <a:spLocks noGrp="1"/>
          </p:cNvSpPr>
          <p:nvPr>
            <p:ph type="sldNum" sz="quarter" idx="12"/>
          </p:nvPr>
        </p:nvSpPr>
        <p:spPr>
          <a:ln/>
        </p:spPr>
        <p:txBody>
          <a:bodyPr/>
          <a:lstStyle>
            <a:lvl1pPr>
              <a:defRPr/>
            </a:lvl1pPr>
          </a:lstStyle>
          <a:p>
            <a:pPr>
              <a:defRPr/>
            </a:pPr>
            <a:fld id="{2DA0BB22-2D42-4B2E-AD03-02E927FDA788}" type="slidenum">
              <a:rPr/>
              <a:pPr>
                <a:defRPr/>
              </a:pPr>
              <a:t>‹#›</a:t>
            </a:fld>
            <a:endParaRPr/>
          </a:p>
        </p:txBody>
      </p:sp>
    </p:spTree>
    <p:extLst>
      <p:ext uri="{BB962C8B-B14F-4D97-AF65-F5344CB8AC3E}">
        <p14:creationId xmlns:p14="http://schemas.microsoft.com/office/powerpoint/2010/main" val="1360661467"/>
      </p:ext>
    </p:extLst>
  </p:cSld>
  <p:clrMapOvr>
    <a:masterClrMapping/>
  </p:clrMapOvr>
  <p:transition spd="slow"/>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txBox="1">
            <a:spLocks noGrp="1"/>
          </p:cNvSpPr>
          <p:nvPr>
            <p:ph type="dt" sz="half" idx="10"/>
          </p:nvPr>
        </p:nvSpPr>
        <p:spPr>
          <a:ln/>
        </p:spPr>
        <p:txBody>
          <a:bodyPr/>
          <a:lstStyle>
            <a:lvl1pPr>
              <a:defRPr/>
            </a:lvl1pPr>
          </a:lstStyle>
          <a:p>
            <a:pPr>
              <a:defRPr/>
            </a:pPr>
            <a:endParaRPr/>
          </a:p>
        </p:txBody>
      </p:sp>
      <p:sp>
        <p:nvSpPr>
          <p:cNvPr id="5" name="Footer Placeholder 4"/>
          <p:cNvSpPr txBox="1">
            <a:spLocks noGrp="1"/>
          </p:cNvSpPr>
          <p:nvPr>
            <p:ph type="ftr" sz="quarter" idx="11"/>
          </p:nvPr>
        </p:nvSpPr>
        <p:spPr>
          <a:ln/>
        </p:spPr>
        <p:txBody>
          <a:bodyPr/>
          <a:lstStyle>
            <a:lvl1pPr>
              <a:defRPr/>
            </a:lvl1pPr>
          </a:lstStyle>
          <a:p>
            <a:pPr>
              <a:defRPr/>
            </a:pPr>
            <a:endParaRPr/>
          </a:p>
        </p:txBody>
      </p:sp>
      <p:sp>
        <p:nvSpPr>
          <p:cNvPr id="6" name="Slide Number Placeholder 5"/>
          <p:cNvSpPr txBox="1">
            <a:spLocks noGrp="1"/>
          </p:cNvSpPr>
          <p:nvPr>
            <p:ph type="sldNum" sz="quarter" idx="12"/>
          </p:nvPr>
        </p:nvSpPr>
        <p:spPr>
          <a:ln/>
        </p:spPr>
        <p:txBody>
          <a:bodyPr/>
          <a:lstStyle>
            <a:lvl1pPr>
              <a:defRPr/>
            </a:lvl1pPr>
          </a:lstStyle>
          <a:p>
            <a:pPr>
              <a:defRPr/>
            </a:pPr>
            <a:fld id="{B7CF8EB9-51B8-44E8-BF26-C725E2EBD547}" type="slidenum">
              <a:rPr/>
              <a:pPr>
                <a:defRPr/>
              </a:pPr>
              <a:t>‹#›</a:t>
            </a:fld>
            <a:endParaRPr/>
          </a:p>
        </p:txBody>
      </p:sp>
    </p:spTree>
    <p:extLst>
      <p:ext uri="{BB962C8B-B14F-4D97-AF65-F5344CB8AC3E}">
        <p14:creationId xmlns:p14="http://schemas.microsoft.com/office/powerpoint/2010/main" val="2173714639"/>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txBox="1">
            <a:spLocks noGrp="1"/>
          </p:cNvSpPr>
          <p:nvPr>
            <p:ph type="dt" sz="half" idx="10"/>
          </p:nvPr>
        </p:nvSpPr>
        <p:spPr>
          <a:ln/>
        </p:spPr>
        <p:txBody>
          <a:bodyPr/>
          <a:lstStyle>
            <a:lvl1pPr>
              <a:defRPr/>
            </a:lvl1pPr>
          </a:lstStyle>
          <a:p>
            <a:pPr>
              <a:defRPr/>
            </a:pPr>
            <a:endParaRPr/>
          </a:p>
        </p:txBody>
      </p:sp>
      <p:sp>
        <p:nvSpPr>
          <p:cNvPr id="5" name="Footer Placeholder 4"/>
          <p:cNvSpPr txBox="1">
            <a:spLocks noGrp="1"/>
          </p:cNvSpPr>
          <p:nvPr>
            <p:ph type="ftr" sz="quarter" idx="11"/>
          </p:nvPr>
        </p:nvSpPr>
        <p:spPr>
          <a:ln/>
        </p:spPr>
        <p:txBody>
          <a:bodyPr/>
          <a:lstStyle>
            <a:lvl1pPr>
              <a:defRPr/>
            </a:lvl1pPr>
          </a:lstStyle>
          <a:p>
            <a:pPr>
              <a:defRPr/>
            </a:pPr>
            <a:endParaRPr/>
          </a:p>
        </p:txBody>
      </p:sp>
      <p:sp>
        <p:nvSpPr>
          <p:cNvPr id="6" name="Slide Number Placeholder 5"/>
          <p:cNvSpPr txBox="1">
            <a:spLocks noGrp="1"/>
          </p:cNvSpPr>
          <p:nvPr>
            <p:ph type="sldNum" sz="quarter" idx="12"/>
          </p:nvPr>
        </p:nvSpPr>
        <p:spPr>
          <a:ln/>
        </p:spPr>
        <p:txBody>
          <a:bodyPr/>
          <a:lstStyle>
            <a:lvl1pPr>
              <a:defRPr/>
            </a:lvl1pPr>
          </a:lstStyle>
          <a:p>
            <a:pPr>
              <a:defRPr/>
            </a:pPr>
            <a:fld id="{15686005-D703-449D-BA89-F999230D41D9}" type="slidenum">
              <a:rPr/>
              <a:pPr>
                <a:defRPr/>
              </a:pPr>
              <a:t>‹#›</a:t>
            </a:fld>
            <a:endParaRPr/>
          </a:p>
        </p:txBody>
      </p:sp>
    </p:spTree>
    <p:extLst>
      <p:ext uri="{BB962C8B-B14F-4D97-AF65-F5344CB8AC3E}">
        <p14:creationId xmlns:p14="http://schemas.microsoft.com/office/powerpoint/2010/main" val="4070665095"/>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txBox="1">
            <a:spLocks noGrp="1"/>
          </p:cNvSpPr>
          <p:nvPr>
            <p:ph type="dt" sz="half" idx="10"/>
          </p:nvPr>
        </p:nvSpPr>
        <p:spPr>
          <a:ln/>
        </p:spPr>
        <p:txBody>
          <a:bodyPr/>
          <a:lstStyle>
            <a:lvl1pPr>
              <a:defRPr/>
            </a:lvl1pPr>
          </a:lstStyle>
          <a:p>
            <a:pPr>
              <a:defRPr/>
            </a:pPr>
            <a:endParaRPr/>
          </a:p>
        </p:txBody>
      </p:sp>
      <p:sp>
        <p:nvSpPr>
          <p:cNvPr id="6" name="Footer Placeholder 4"/>
          <p:cNvSpPr txBox="1">
            <a:spLocks noGrp="1"/>
          </p:cNvSpPr>
          <p:nvPr>
            <p:ph type="ftr" sz="quarter" idx="11"/>
          </p:nvPr>
        </p:nvSpPr>
        <p:spPr>
          <a:ln/>
        </p:spPr>
        <p:txBody>
          <a:bodyPr/>
          <a:lstStyle>
            <a:lvl1pPr>
              <a:defRPr/>
            </a:lvl1pPr>
          </a:lstStyle>
          <a:p>
            <a:pPr>
              <a:defRPr/>
            </a:pPr>
            <a:endParaRPr/>
          </a:p>
        </p:txBody>
      </p:sp>
      <p:sp>
        <p:nvSpPr>
          <p:cNvPr id="7" name="Slide Number Placeholder 5"/>
          <p:cNvSpPr txBox="1">
            <a:spLocks noGrp="1"/>
          </p:cNvSpPr>
          <p:nvPr>
            <p:ph type="sldNum" sz="quarter" idx="12"/>
          </p:nvPr>
        </p:nvSpPr>
        <p:spPr>
          <a:ln/>
        </p:spPr>
        <p:txBody>
          <a:bodyPr/>
          <a:lstStyle>
            <a:lvl1pPr>
              <a:defRPr/>
            </a:lvl1pPr>
          </a:lstStyle>
          <a:p>
            <a:pPr>
              <a:defRPr/>
            </a:pPr>
            <a:fld id="{ABBE58AB-B1F0-48C9-A2B7-12870AFD16E4}" type="slidenum">
              <a:rPr/>
              <a:pPr>
                <a:defRPr/>
              </a:pPr>
              <a:t>‹#›</a:t>
            </a:fld>
            <a:endParaRPr/>
          </a:p>
        </p:txBody>
      </p:sp>
    </p:spTree>
    <p:extLst>
      <p:ext uri="{BB962C8B-B14F-4D97-AF65-F5344CB8AC3E}">
        <p14:creationId xmlns:p14="http://schemas.microsoft.com/office/powerpoint/2010/main" val="1117432594"/>
      </p:ext>
    </p:extLst>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txBox="1">
            <a:spLocks noGrp="1"/>
          </p:cNvSpPr>
          <p:nvPr>
            <p:ph type="dt" sz="half" idx="10"/>
          </p:nvPr>
        </p:nvSpPr>
        <p:spPr>
          <a:ln/>
        </p:spPr>
        <p:txBody>
          <a:bodyPr/>
          <a:lstStyle>
            <a:lvl1pPr>
              <a:defRPr/>
            </a:lvl1pPr>
          </a:lstStyle>
          <a:p>
            <a:pPr>
              <a:defRPr/>
            </a:pPr>
            <a:endParaRPr/>
          </a:p>
        </p:txBody>
      </p:sp>
      <p:sp>
        <p:nvSpPr>
          <p:cNvPr id="8" name="Footer Placeholder 4"/>
          <p:cNvSpPr txBox="1">
            <a:spLocks noGrp="1"/>
          </p:cNvSpPr>
          <p:nvPr>
            <p:ph type="ftr" sz="quarter" idx="11"/>
          </p:nvPr>
        </p:nvSpPr>
        <p:spPr>
          <a:ln/>
        </p:spPr>
        <p:txBody>
          <a:bodyPr/>
          <a:lstStyle>
            <a:lvl1pPr>
              <a:defRPr/>
            </a:lvl1pPr>
          </a:lstStyle>
          <a:p>
            <a:pPr>
              <a:defRPr/>
            </a:pPr>
            <a:endParaRPr/>
          </a:p>
        </p:txBody>
      </p:sp>
      <p:sp>
        <p:nvSpPr>
          <p:cNvPr id="9" name="Slide Number Placeholder 5"/>
          <p:cNvSpPr txBox="1">
            <a:spLocks noGrp="1"/>
          </p:cNvSpPr>
          <p:nvPr>
            <p:ph type="sldNum" sz="quarter" idx="12"/>
          </p:nvPr>
        </p:nvSpPr>
        <p:spPr>
          <a:ln/>
        </p:spPr>
        <p:txBody>
          <a:bodyPr/>
          <a:lstStyle>
            <a:lvl1pPr>
              <a:defRPr/>
            </a:lvl1pPr>
          </a:lstStyle>
          <a:p>
            <a:pPr>
              <a:defRPr/>
            </a:pPr>
            <a:fld id="{F37F39FB-CD3E-4F2E-B409-F4BCD891322B}" type="slidenum">
              <a:rPr/>
              <a:pPr>
                <a:defRPr/>
              </a:pPr>
              <a:t>‹#›</a:t>
            </a:fld>
            <a:endParaRPr/>
          </a:p>
        </p:txBody>
      </p:sp>
    </p:spTree>
    <p:extLst>
      <p:ext uri="{BB962C8B-B14F-4D97-AF65-F5344CB8AC3E}">
        <p14:creationId xmlns:p14="http://schemas.microsoft.com/office/powerpoint/2010/main" val="4256318016"/>
      </p:ext>
    </p:extLst>
  </p:cSld>
  <p:clrMapOvr>
    <a:masterClrMapping/>
  </p:clrMapOvr>
  <p:transition spd="slow"/>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txBox="1">
            <a:spLocks noGrp="1"/>
          </p:cNvSpPr>
          <p:nvPr>
            <p:ph type="dt" sz="half" idx="10"/>
          </p:nvPr>
        </p:nvSpPr>
        <p:spPr>
          <a:ln/>
        </p:spPr>
        <p:txBody>
          <a:bodyPr/>
          <a:lstStyle>
            <a:lvl1pPr>
              <a:defRPr/>
            </a:lvl1pPr>
          </a:lstStyle>
          <a:p>
            <a:pPr>
              <a:defRPr/>
            </a:pPr>
            <a:endParaRPr/>
          </a:p>
        </p:txBody>
      </p:sp>
      <p:sp>
        <p:nvSpPr>
          <p:cNvPr id="4" name="Footer Placeholder 4"/>
          <p:cNvSpPr txBox="1">
            <a:spLocks noGrp="1"/>
          </p:cNvSpPr>
          <p:nvPr>
            <p:ph type="ftr" sz="quarter" idx="11"/>
          </p:nvPr>
        </p:nvSpPr>
        <p:spPr>
          <a:ln/>
        </p:spPr>
        <p:txBody>
          <a:bodyPr/>
          <a:lstStyle>
            <a:lvl1pPr>
              <a:defRPr/>
            </a:lvl1pPr>
          </a:lstStyle>
          <a:p>
            <a:pPr>
              <a:defRPr/>
            </a:pPr>
            <a:endParaRPr/>
          </a:p>
        </p:txBody>
      </p:sp>
      <p:sp>
        <p:nvSpPr>
          <p:cNvPr id="5" name="Slide Number Placeholder 5"/>
          <p:cNvSpPr txBox="1">
            <a:spLocks noGrp="1"/>
          </p:cNvSpPr>
          <p:nvPr>
            <p:ph type="sldNum" sz="quarter" idx="12"/>
          </p:nvPr>
        </p:nvSpPr>
        <p:spPr>
          <a:ln/>
        </p:spPr>
        <p:txBody>
          <a:bodyPr/>
          <a:lstStyle>
            <a:lvl1pPr>
              <a:defRPr/>
            </a:lvl1pPr>
          </a:lstStyle>
          <a:p>
            <a:pPr>
              <a:defRPr/>
            </a:pPr>
            <a:fld id="{5DF83E1C-CDAF-4D33-A09B-4B4B1D3460C8}" type="slidenum">
              <a:rPr/>
              <a:pPr>
                <a:defRPr/>
              </a:pPr>
              <a:t>‹#›</a:t>
            </a:fld>
            <a:endParaRPr/>
          </a:p>
        </p:txBody>
      </p:sp>
    </p:spTree>
    <p:extLst>
      <p:ext uri="{BB962C8B-B14F-4D97-AF65-F5344CB8AC3E}">
        <p14:creationId xmlns:p14="http://schemas.microsoft.com/office/powerpoint/2010/main" val="1950123425"/>
      </p:ext>
    </p:extLst>
  </p:cSld>
  <p:clrMapOvr>
    <a:masterClrMapping/>
  </p:clrMapOvr>
  <p:transition spd="slow"/>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txBox="1">
            <a:spLocks noGrp="1"/>
          </p:cNvSpPr>
          <p:nvPr>
            <p:ph type="dt" sz="half" idx="10"/>
          </p:nvPr>
        </p:nvSpPr>
        <p:spPr>
          <a:ln/>
        </p:spPr>
        <p:txBody>
          <a:bodyPr/>
          <a:lstStyle>
            <a:lvl1pPr>
              <a:defRPr/>
            </a:lvl1pPr>
          </a:lstStyle>
          <a:p>
            <a:pPr>
              <a:defRPr/>
            </a:pPr>
            <a:endParaRPr/>
          </a:p>
        </p:txBody>
      </p:sp>
      <p:sp>
        <p:nvSpPr>
          <p:cNvPr id="3" name="Footer Placeholder 4"/>
          <p:cNvSpPr txBox="1">
            <a:spLocks noGrp="1"/>
          </p:cNvSpPr>
          <p:nvPr>
            <p:ph type="ftr" sz="quarter" idx="11"/>
          </p:nvPr>
        </p:nvSpPr>
        <p:spPr>
          <a:ln/>
        </p:spPr>
        <p:txBody>
          <a:bodyPr/>
          <a:lstStyle>
            <a:lvl1pPr>
              <a:defRPr/>
            </a:lvl1pPr>
          </a:lstStyle>
          <a:p>
            <a:pPr>
              <a:defRPr/>
            </a:pPr>
            <a:endParaRPr/>
          </a:p>
        </p:txBody>
      </p:sp>
      <p:sp>
        <p:nvSpPr>
          <p:cNvPr id="4" name="Slide Number Placeholder 5"/>
          <p:cNvSpPr txBox="1">
            <a:spLocks noGrp="1"/>
          </p:cNvSpPr>
          <p:nvPr>
            <p:ph type="sldNum" sz="quarter" idx="12"/>
          </p:nvPr>
        </p:nvSpPr>
        <p:spPr>
          <a:ln/>
        </p:spPr>
        <p:txBody>
          <a:bodyPr/>
          <a:lstStyle>
            <a:lvl1pPr>
              <a:defRPr/>
            </a:lvl1pPr>
          </a:lstStyle>
          <a:p>
            <a:pPr>
              <a:defRPr/>
            </a:pPr>
            <a:fld id="{B22A8653-D179-4C97-AAD5-36F71E2C13A0}" type="slidenum">
              <a:rPr/>
              <a:pPr>
                <a:defRPr/>
              </a:pPr>
              <a:t>‹#›</a:t>
            </a:fld>
            <a:endParaRPr/>
          </a:p>
        </p:txBody>
      </p:sp>
    </p:spTree>
    <p:extLst>
      <p:ext uri="{BB962C8B-B14F-4D97-AF65-F5344CB8AC3E}">
        <p14:creationId xmlns:p14="http://schemas.microsoft.com/office/powerpoint/2010/main" val="291772201"/>
      </p:ext>
    </p:extLst>
  </p:cSld>
  <p:clrMapOvr>
    <a:masterClrMapping/>
  </p:clrMapOvr>
  <p:transition spd="slow"/>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txBox="1">
            <a:spLocks noGrp="1"/>
          </p:cNvSpPr>
          <p:nvPr>
            <p:ph type="dt" sz="half" idx="10"/>
          </p:nvPr>
        </p:nvSpPr>
        <p:spPr>
          <a:ln/>
        </p:spPr>
        <p:txBody>
          <a:bodyPr/>
          <a:lstStyle>
            <a:lvl1pPr>
              <a:defRPr/>
            </a:lvl1pPr>
          </a:lstStyle>
          <a:p>
            <a:pPr>
              <a:defRPr/>
            </a:pPr>
            <a:endParaRPr/>
          </a:p>
        </p:txBody>
      </p:sp>
      <p:sp>
        <p:nvSpPr>
          <p:cNvPr id="6" name="Footer Placeholder 4"/>
          <p:cNvSpPr txBox="1">
            <a:spLocks noGrp="1"/>
          </p:cNvSpPr>
          <p:nvPr>
            <p:ph type="ftr" sz="quarter" idx="11"/>
          </p:nvPr>
        </p:nvSpPr>
        <p:spPr>
          <a:ln/>
        </p:spPr>
        <p:txBody>
          <a:bodyPr/>
          <a:lstStyle>
            <a:lvl1pPr>
              <a:defRPr/>
            </a:lvl1pPr>
          </a:lstStyle>
          <a:p>
            <a:pPr>
              <a:defRPr/>
            </a:pPr>
            <a:endParaRPr/>
          </a:p>
        </p:txBody>
      </p:sp>
      <p:sp>
        <p:nvSpPr>
          <p:cNvPr id="7" name="Slide Number Placeholder 5"/>
          <p:cNvSpPr txBox="1">
            <a:spLocks noGrp="1"/>
          </p:cNvSpPr>
          <p:nvPr>
            <p:ph type="sldNum" sz="quarter" idx="12"/>
          </p:nvPr>
        </p:nvSpPr>
        <p:spPr>
          <a:ln/>
        </p:spPr>
        <p:txBody>
          <a:bodyPr/>
          <a:lstStyle>
            <a:lvl1pPr>
              <a:defRPr/>
            </a:lvl1pPr>
          </a:lstStyle>
          <a:p>
            <a:pPr>
              <a:defRPr/>
            </a:pPr>
            <a:fld id="{B2D7180E-8894-4BBF-A636-FEB194C861DB}" type="slidenum">
              <a:rPr/>
              <a:pPr>
                <a:defRPr/>
              </a:pPr>
              <a:t>‹#›</a:t>
            </a:fld>
            <a:endParaRPr/>
          </a:p>
        </p:txBody>
      </p:sp>
    </p:spTree>
    <p:extLst>
      <p:ext uri="{BB962C8B-B14F-4D97-AF65-F5344CB8AC3E}">
        <p14:creationId xmlns:p14="http://schemas.microsoft.com/office/powerpoint/2010/main" val="2906616325"/>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19E0E5-AF6F-4B8D-8F6D-9DF64E3B242F}" type="datetimeFigureOut">
              <a:rPr lang="en-US" smtClean="0"/>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533E75-8B0F-4693-AFDA-1D6EBBB165EF}" type="slidenum">
              <a:rPr lang="en-US" smtClean="0"/>
              <a:t>‹#›</a:t>
            </a:fld>
            <a:endParaRPr lang="en-US"/>
          </a:p>
        </p:txBody>
      </p:sp>
    </p:spTree>
    <p:extLst>
      <p:ext uri="{BB962C8B-B14F-4D97-AF65-F5344CB8AC3E}">
        <p14:creationId xmlns:p14="http://schemas.microsoft.com/office/powerpoint/2010/main" val="6811119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txBox="1">
            <a:spLocks noGrp="1"/>
          </p:cNvSpPr>
          <p:nvPr>
            <p:ph type="dt" sz="half" idx="10"/>
          </p:nvPr>
        </p:nvSpPr>
        <p:spPr>
          <a:ln/>
        </p:spPr>
        <p:txBody>
          <a:bodyPr/>
          <a:lstStyle>
            <a:lvl1pPr>
              <a:defRPr/>
            </a:lvl1pPr>
          </a:lstStyle>
          <a:p>
            <a:pPr>
              <a:defRPr/>
            </a:pPr>
            <a:endParaRPr/>
          </a:p>
        </p:txBody>
      </p:sp>
      <p:sp>
        <p:nvSpPr>
          <p:cNvPr id="6" name="Footer Placeholder 4"/>
          <p:cNvSpPr txBox="1">
            <a:spLocks noGrp="1"/>
          </p:cNvSpPr>
          <p:nvPr>
            <p:ph type="ftr" sz="quarter" idx="11"/>
          </p:nvPr>
        </p:nvSpPr>
        <p:spPr>
          <a:ln/>
        </p:spPr>
        <p:txBody>
          <a:bodyPr/>
          <a:lstStyle>
            <a:lvl1pPr>
              <a:defRPr/>
            </a:lvl1pPr>
          </a:lstStyle>
          <a:p>
            <a:pPr>
              <a:defRPr/>
            </a:pPr>
            <a:endParaRPr/>
          </a:p>
        </p:txBody>
      </p:sp>
      <p:sp>
        <p:nvSpPr>
          <p:cNvPr id="7" name="Slide Number Placeholder 5"/>
          <p:cNvSpPr txBox="1">
            <a:spLocks noGrp="1"/>
          </p:cNvSpPr>
          <p:nvPr>
            <p:ph type="sldNum" sz="quarter" idx="12"/>
          </p:nvPr>
        </p:nvSpPr>
        <p:spPr>
          <a:ln/>
        </p:spPr>
        <p:txBody>
          <a:bodyPr/>
          <a:lstStyle>
            <a:lvl1pPr>
              <a:defRPr/>
            </a:lvl1pPr>
          </a:lstStyle>
          <a:p>
            <a:pPr>
              <a:defRPr/>
            </a:pPr>
            <a:fld id="{9B9AF844-8C55-4F34-9CFB-AF11B449FD48}" type="slidenum">
              <a:rPr/>
              <a:pPr>
                <a:defRPr/>
              </a:pPr>
              <a:t>‹#›</a:t>
            </a:fld>
            <a:endParaRPr/>
          </a:p>
        </p:txBody>
      </p:sp>
    </p:spTree>
    <p:extLst>
      <p:ext uri="{BB962C8B-B14F-4D97-AF65-F5344CB8AC3E}">
        <p14:creationId xmlns:p14="http://schemas.microsoft.com/office/powerpoint/2010/main" val="1891308256"/>
      </p:ext>
    </p:extLst>
  </p:cSld>
  <p:clrMapOvr>
    <a:masterClrMapping/>
  </p:clrMapOvr>
  <p:transition spd="slow"/>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txBox="1">
            <a:spLocks noGrp="1"/>
          </p:cNvSpPr>
          <p:nvPr>
            <p:ph type="dt" sz="half" idx="10"/>
          </p:nvPr>
        </p:nvSpPr>
        <p:spPr>
          <a:ln/>
        </p:spPr>
        <p:txBody>
          <a:bodyPr/>
          <a:lstStyle>
            <a:lvl1pPr>
              <a:defRPr/>
            </a:lvl1pPr>
          </a:lstStyle>
          <a:p>
            <a:pPr>
              <a:defRPr/>
            </a:pPr>
            <a:endParaRPr/>
          </a:p>
        </p:txBody>
      </p:sp>
      <p:sp>
        <p:nvSpPr>
          <p:cNvPr id="5" name="Footer Placeholder 4"/>
          <p:cNvSpPr txBox="1">
            <a:spLocks noGrp="1"/>
          </p:cNvSpPr>
          <p:nvPr>
            <p:ph type="ftr" sz="quarter" idx="11"/>
          </p:nvPr>
        </p:nvSpPr>
        <p:spPr>
          <a:ln/>
        </p:spPr>
        <p:txBody>
          <a:bodyPr/>
          <a:lstStyle>
            <a:lvl1pPr>
              <a:defRPr/>
            </a:lvl1pPr>
          </a:lstStyle>
          <a:p>
            <a:pPr>
              <a:defRPr/>
            </a:pPr>
            <a:endParaRPr/>
          </a:p>
        </p:txBody>
      </p:sp>
      <p:sp>
        <p:nvSpPr>
          <p:cNvPr id="6" name="Slide Number Placeholder 5"/>
          <p:cNvSpPr txBox="1">
            <a:spLocks noGrp="1"/>
          </p:cNvSpPr>
          <p:nvPr>
            <p:ph type="sldNum" sz="quarter" idx="12"/>
          </p:nvPr>
        </p:nvSpPr>
        <p:spPr>
          <a:ln/>
        </p:spPr>
        <p:txBody>
          <a:bodyPr/>
          <a:lstStyle>
            <a:lvl1pPr>
              <a:defRPr/>
            </a:lvl1pPr>
          </a:lstStyle>
          <a:p>
            <a:pPr>
              <a:defRPr/>
            </a:pPr>
            <a:fld id="{5307DAC5-19E5-4797-A7DA-6A56821C0683}" type="slidenum">
              <a:rPr/>
              <a:pPr>
                <a:defRPr/>
              </a:pPr>
              <a:t>‹#›</a:t>
            </a:fld>
            <a:endParaRPr/>
          </a:p>
        </p:txBody>
      </p:sp>
    </p:spTree>
    <p:extLst>
      <p:ext uri="{BB962C8B-B14F-4D97-AF65-F5344CB8AC3E}">
        <p14:creationId xmlns:p14="http://schemas.microsoft.com/office/powerpoint/2010/main" val="2137634483"/>
      </p:ext>
    </p:extLst>
  </p:cSld>
  <p:clrMapOvr>
    <a:masterClrMapping/>
  </p:clrMapOvr>
  <p:transition spd="slow"/>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609600"/>
            <a:ext cx="25908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609600"/>
            <a:ext cx="75692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txBox="1">
            <a:spLocks noGrp="1"/>
          </p:cNvSpPr>
          <p:nvPr>
            <p:ph type="dt" sz="half" idx="10"/>
          </p:nvPr>
        </p:nvSpPr>
        <p:spPr>
          <a:ln/>
        </p:spPr>
        <p:txBody>
          <a:bodyPr/>
          <a:lstStyle>
            <a:lvl1pPr>
              <a:defRPr/>
            </a:lvl1pPr>
          </a:lstStyle>
          <a:p>
            <a:pPr>
              <a:defRPr/>
            </a:pPr>
            <a:endParaRPr/>
          </a:p>
        </p:txBody>
      </p:sp>
      <p:sp>
        <p:nvSpPr>
          <p:cNvPr id="5" name="Footer Placeholder 4"/>
          <p:cNvSpPr txBox="1">
            <a:spLocks noGrp="1"/>
          </p:cNvSpPr>
          <p:nvPr>
            <p:ph type="ftr" sz="quarter" idx="11"/>
          </p:nvPr>
        </p:nvSpPr>
        <p:spPr>
          <a:ln/>
        </p:spPr>
        <p:txBody>
          <a:bodyPr/>
          <a:lstStyle>
            <a:lvl1pPr>
              <a:defRPr/>
            </a:lvl1pPr>
          </a:lstStyle>
          <a:p>
            <a:pPr>
              <a:defRPr/>
            </a:pPr>
            <a:endParaRPr/>
          </a:p>
        </p:txBody>
      </p:sp>
      <p:sp>
        <p:nvSpPr>
          <p:cNvPr id="6" name="Slide Number Placeholder 5"/>
          <p:cNvSpPr txBox="1">
            <a:spLocks noGrp="1"/>
          </p:cNvSpPr>
          <p:nvPr>
            <p:ph type="sldNum" sz="quarter" idx="12"/>
          </p:nvPr>
        </p:nvSpPr>
        <p:spPr>
          <a:ln/>
        </p:spPr>
        <p:txBody>
          <a:bodyPr/>
          <a:lstStyle>
            <a:lvl1pPr>
              <a:defRPr/>
            </a:lvl1pPr>
          </a:lstStyle>
          <a:p>
            <a:pPr>
              <a:defRPr/>
            </a:pPr>
            <a:fld id="{10B46B69-FBB9-4A90-A384-1F14B941033A}" type="slidenum">
              <a:rPr/>
              <a:pPr>
                <a:defRPr/>
              </a:pPr>
              <a:t>‹#›</a:t>
            </a:fld>
            <a:endParaRPr/>
          </a:p>
        </p:txBody>
      </p:sp>
    </p:spTree>
    <p:extLst>
      <p:ext uri="{BB962C8B-B14F-4D97-AF65-F5344CB8AC3E}">
        <p14:creationId xmlns:p14="http://schemas.microsoft.com/office/powerpoint/2010/main" val="1698500564"/>
      </p:ext>
    </p:extLst>
  </p:cSld>
  <p:clrMapOvr>
    <a:masterClrMapping/>
  </p:clrMapOvr>
  <p:transition spd="slow"/>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txBox="1">
            <a:spLocks noGrp="1"/>
          </p:cNvSpPr>
          <p:nvPr>
            <p:ph type="dt" sz="half" idx="10"/>
          </p:nvPr>
        </p:nvSpPr>
        <p:spPr>
          <a:ln/>
        </p:spPr>
        <p:txBody>
          <a:bodyPr/>
          <a:lstStyle>
            <a:lvl1pPr>
              <a:defRPr/>
            </a:lvl1pPr>
          </a:lstStyle>
          <a:p>
            <a:pPr>
              <a:defRPr/>
            </a:pPr>
            <a:endParaRPr/>
          </a:p>
        </p:txBody>
      </p:sp>
      <p:sp>
        <p:nvSpPr>
          <p:cNvPr id="5" name="Footer Placeholder 4"/>
          <p:cNvSpPr txBox="1">
            <a:spLocks noGrp="1"/>
          </p:cNvSpPr>
          <p:nvPr>
            <p:ph type="ftr" sz="quarter" idx="11"/>
          </p:nvPr>
        </p:nvSpPr>
        <p:spPr>
          <a:ln/>
        </p:spPr>
        <p:txBody>
          <a:bodyPr/>
          <a:lstStyle>
            <a:lvl1pPr>
              <a:defRPr/>
            </a:lvl1pPr>
          </a:lstStyle>
          <a:p>
            <a:pPr>
              <a:defRPr/>
            </a:pPr>
            <a:endParaRPr/>
          </a:p>
        </p:txBody>
      </p:sp>
      <p:sp>
        <p:nvSpPr>
          <p:cNvPr id="6" name="Slide Number Placeholder 5"/>
          <p:cNvSpPr txBox="1">
            <a:spLocks noGrp="1"/>
          </p:cNvSpPr>
          <p:nvPr>
            <p:ph type="sldNum" sz="quarter" idx="12"/>
          </p:nvPr>
        </p:nvSpPr>
        <p:spPr>
          <a:ln/>
        </p:spPr>
        <p:txBody>
          <a:bodyPr/>
          <a:lstStyle>
            <a:lvl1pPr>
              <a:defRPr/>
            </a:lvl1pPr>
          </a:lstStyle>
          <a:p>
            <a:pPr>
              <a:defRPr/>
            </a:pPr>
            <a:fld id="{2DA0BB22-2D42-4B2E-AD03-02E927FDA788}" type="slidenum">
              <a:rPr/>
              <a:pPr>
                <a:defRPr/>
              </a:pPr>
              <a:t>‹#›</a:t>
            </a:fld>
            <a:endParaRPr/>
          </a:p>
        </p:txBody>
      </p:sp>
    </p:spTree>
    <p:extLst>
      <p:ext uri="{BB962C8B-B14F-4D97-AF65-F5344CB8AC3E}">
        <p14:creationId xmlns:p14="http://schemas.microsoft.com/office/powerpoint/2010/main" val="117300167"/>
      </p:ext>
    </p:extLst>
  </p:cSld>
  <p:clrMapOvr>
    <a:masterClrMapping/>
  </p:clrMapOvr>
  <p:transition spd="slow"/>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txBox="1">
            <a:spLocks noGrp="1"/>
          </p:cNvSpPr>
          <p:nvPr>
            <p:ph type="dt" sz="half" idx="10"/>
          </p:nvPr>
        </p:nvSpPr>
        <p:spPr>
          <a:ln/>
        </p:spPr>
        <p:txBody>
          <a:bodyPr/>
          <a:lstStyle>
            <a:lvl1pPr>
              <a:defRPr/>
            </a:lvl1pPr>
          </a:lstStyle>
          <a:p>
            <a:pPr>
              <a:defRPr/>
            </a:pPr>
            <a:endParaRPr/>
          </a:p>
        </p:txBody>
      </p:sp>
      <p:sp>
        <p:nvSpPr>
          <p:cNvPr id="5" name="Footer Placeholder 4"/>
          <p:cNvSpPr txBox="1">
            <a:spLocks noGrp="1"/>
          </p:cNvSpPr>
          <p:nvPr>
            <p:ph type="ftr" sz="quarter" idx="11"/>
          </p:nvPr>
        </p:nvSpPr>
        <p:spPr>
          <a:ln/>
        </p:spPr>
        <p:txBody>
          <a:bodyPr/>
          <a:lstStyle>
            <a:lvl1pPr>
              <a:defRPr/>
            </a:lvl1pPr>
          </a:lstStyle>
          <a:p>
            <a:pPr>
              <a:defRPr/>
            </a:pPr>
            <a:endParaRPr/>
          </a:p>
        </p:txBody>
      </p:sp>
      <p:sp>
        <p:nvSpPr>
          <p:cNvPr id="6" name="Slide Number Placeholder 5"/>
          <p:cNvSpPr txBox="1">
            <a:spLocks noGrp="1"/>
          </p:cNvSpPr>
          <p:nvPr>
            <p:ph type="sldNum" sz="quarter" idx="12"/>
          </p:nvPr>
        </p:nvSpPr>
        <p:spPr>
          <a:ln/>
        </p:spPr>
        <p:txBody>
          <a:bodyPr/>
          <a:lstStyle>
            <a:lvl1pPr>
              <a:defRPr/>
            </a:lvl1pPr>
          </a:lstStyle>
          <a:p>
            <a:pPr>
              <a:defRPr/>
            </a:pPr>
            <a:fld id="{B7CF8EB9-51B8-44E8-BF26-C725E2EBD547}" type="slidenum">
              <a:rPr/>
              <a:pPr>
                <a:defRPr/>
              </a:pPr>
              <a:t>‹#›</a:t>
            </a:fld>
            <a:endParaRPr/>
          </a:p>
        </p:txBody>
      </p:sp>
    </p:spTree>
    <p:extLst>
      <p:ext uri="{BB962C8B-B14F-4D97-AF65-F5344CB8AC3E}">
        <p14:creationId xmlns:p14="http://schemas.microsoft.com/office/powerpoint/2010/main" val="3898073497"/>
      </p:ext>
    </p:extLst>
  </p:cSld>
  <p:clrMapOvr>
    <a:masterClrMapping/>
  </p:clrMapOvr>
  <p:transition spd="slow"/>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txBox="1">
            <a:spLocks noGrp="1"/>
          </p:cNvSpPr>
          <p:nvPr>
            <p:ph type="dt" sz="half" idx="10"/>
          </p:nvPr>
        </p:nvSpPr>
        <p:spPr>
          <a:ln/>
        </p:spPr>
        <p:txBody>
          <a:bodyPr/>
          <a:lstStyle>
            <a:lvl1pPr>
              <a:defRPr/>
            </a:lvl1pPr>
          </a:lstStyle>
          <a:p>
            <a:pPr>
              <a:defRPr/>
            </a:pPr>
            <a:endParaRPr/>
          </a:p>
        </p:txBody>
      </p:sp>
      <p:sp>
        <p:nvSpPr>
          <p:cNvPr id="5" name="Footer Placeholder 4"/>
          <p:cNvSpPr txBox="1">
            <a:spLocks noGrp="1"/>
          </p:cNvSpPr>
          <p:nvPr>
            <p:ph type="ftr" sz="quarter" idx="11"/>
          </p:nvPr>
        </p:nvSpPr>
        <p:spPr>
          <a:ln/>
        </p:spPr>
        <p:txBody>
          <a:bodyPr/>
          <a:lstStyle>
            <a:lvl1pPr>
              <a:defRPr/>
            </a:lvl1pPr>
          </a:lstStyle>
          <a:p>
            <a:pPr>
              <a:defRPr/>
            </a:pPr>
            <a:endParaRPr/>
          </a:p>
        </p:txBody>
      </p:sp>
      <p:sp>
        <p:nvSpPr>
          <p:cNvPr id="6" name="Slide Number Placeholder 5"/>
          <p:cNvSpPr txBox="1">
            <a:spLocks noGrp="1"/>
          </p:cNvSpPr>
          <p:nvPr>
            <p:ph type="sldNum" sz="quarter" idx="12"/>
          </p:nvPr>
        </p:nvSpPr>
        <p:spPr>
          <a:ln/>
        </p:spPr>
        <p:txBody>
          <a:bodyPr/>
          <a:lstStyle>
            <a:lvl1pPr>
              <a:defRPr/>
            </a:lvl1pPr>
          </a:lstStyle>
          <a:p>
            <a:pPr>
              <a:defRPr/>
            </a:pPr>
            <a:fld id="{15686005-D703-449D-BA89-F999230D41D9}" type="slidenum">
              <a:rPr/>
              <a:pPr>
                <a:defRPr/>
              </a:pPr>
              <a:t>‹#›</a:t>
            </a:fld>
            <a:endParaRPr/>
          </a:p>
        </p:txBody>
      </p:sp>
    </p:spTree>
    <p:extLst>
      <p:ext uri="{BB962C8B-B14F-4D97-AF65-F5344CB8AC3E}">
        <p14:creationId xmlns:p14="http://schemas.microsoft.com/office/powerpoint/2010/main" val="185798433"/>
      </p:ext>
    </p:extLst>
  </p:cSld>
  <p:clrMapOvr>
    <a:masterClrMapping/>
  </p:clrMapOvr>
  <p:transition spd="slow"/>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txBox="1">
            <a:spLocks noGrp="1"/>
          </p:cNvSpPr>
          <p:nvPr>
            <p:ph type="dt" sz="half" idx="10"/>
          </p:nvPr>
        </p:nvSpPr>
        <p:spPr>
          <a:ln/>
        </p:spPr>
        <p:txBody>
          <a:bodyPr/>
          <a:lstStyle>
            <a:lvl1pPr>
              <a:defRPr/>
            </a:lvl1pPr>
          </a:lstStyle>
          <a:p>
            <a:pPr>
              <a:defRPr/>
            </a:pPr>
            <a:endParaRPr/>
          </a:p>
        </p:txBody>
      </p:sp>
      <p:sp>
        <p:nvSpPr>
          <p:cNvPr id="6" name="Footer Placeholder 4"/>
          <p:cNvSpPr txBox="1">
            <a:spLocks noGrp="1"/>
          </p:cNvSpPr>
          <p:nvPr>
            <p:ph type="ftr" sz="quarter" idx="11"/>
          </p:nvPr>
        </p:nvSpPr>
        <p:spPr>
          <a:ln/>
        </p:spPr>
        <p:txBody>
          <a:bodyPr/>
          <a:lstStyle>
            <a:lvl1pPr>
              <a:defRPr/>
            </a:lvl1pPr>
          </a:lstStyle>
          <a:p>
            <a:pPr>
              <a:defRPr/>
            </a:pPr>
            <a:endParaRPr/>
          </a:p>
        </p:txBody>
      </p:sp>
      <p:sp>
        <p:nvSpPr>
          <p:cNvPr id="7" name="Slide Number Placeholder 5"/>
          <p:cNvSpPr txBox="1">
            <a:spLocks noGrp="1"/>
          </p:cNvSpPr>
          <p:nvPr>
            <p:ph type="sldNum" sz="quarter" idx="12"/>
          </p:nvPr>
        </p:nvSpPr>
        <p:spPr>
          <a:ln/>
        </p:spPr>
        <p:txBody>
          <a:bodyPr/>
          <a:lstStyle>
            <a:lvl1pPr>
              <a:defRPr/>
            </a:lvl1pPr>
          </a:lstStyle>
          <a:p>
            <a:pPr>
              <a:defRPr/>
            </a:pPr>
            <a:fld id="{ABBE58AB-B1F0-48C9-A2B7-12870AFD16E4}" type="slidenum">
              <a:rPr/>
              <a:pPr>
                <a:defRPr/>
              </a:pPr>
              <a:t>‹#›</a:t>
            </a:fld>
            <a:endParaRPr/>
          </a:p>
        </p:txBody>
      </p:sp>
    </p:spTree>
    <p:extLst>
      <p:ext uri="{BB962C8B-B14F-4D97-AF65-F5344CB8AC3E}">
        <p14:creationId xmlns:p14="http://schemas.microsoft.com/office/powerpoint/2010/main" val="1221066125"/>
      </p:ext>
    </p:extLst>
  </p:cSld>
  <p:clrMapOvr>
    <a:masterClrMapping/>
  </p:clrMapOvr>
  <p:transition spd="slow"/>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txBox="1">
            <a:spLocks noGrp="1"/>
          </p:cNvSpPr>
          <p:nvPr>
            <p:ph type="dt" sz="half" idx="10"/>
          </p:nvPr>
        </p:nvSpPr>
        <p:spPr>
          <a:ln/>
        </p:spPr>
        <p:txBody>
          <a:bodyPr/>
          <a:lstStyle>
            <a:lvl1pPr>
              <a:defRPr/>
            </a:lvl1pPr>
          </a:lstStyle>
          <a:p>
            <a:pPr>
              <a:defRPr/>
            </a:pPr>
            <a:endParaRPr/>
          </a:p>
        </p:txBody>
      </p:sp>
      <p:sp>
        <p:nvSpPr>
          <p:cNvPr id="8" name="Footer Placeholder 4"/>
          <p:cNvSpPr txBox="1">
            <a:spLocks noGrp="1"/>
          </p:cNvSpPr>
          <p:nvPr>
            <p:ph type="ftr" sz="quarter" idx="11"/>
          </p:nvPr>
        </p:nvSpPr>
        <p:spPr>
          <a:ln/>
        </p:spPr>
        <p:txBody>
          <a:bodyPr/>
          <a:lstStyle>
            <a:lvl1pPr>
              <a:defRPr/>
            </a:lvl1pPr>
          </a:lstStyle>
          <a:p>
            <a:pPr>
              <a:defRPr/>
            </a:pPr>
            <a:endParaRPr/>
          </a:p>
        </p:txBody>
      </p:sp>
      <p:sp>
        <p:nvSpPr>
          <p:cNvPr id="9" name="Slide Number Placeholder 5"/>
          <p:cNvSpPr txBox="1">
            <a:spLocks noGrp="1"/>
          </p:cNvSpPr>
          <p:nvPr>
            <p:ph type="sldNum" sz="quarter" idx="12"/>
          </p:nvPr>
        </p:nvSpPr>
        <p:spPr>
          <a:ln/>
        </p:spPr>
        <p:txBody>
          <a:bodyPr/>
          <a:lstStyle>
            <a:lvl1pPr>
              <a:defRPr/>
            </a:lvl1pPr>
          </a:lstStyle>
          <a:p>
            <a:pPr>
              <a:defRPr/>
            </a:pPr>
            <a:fld id="{F37F39FB-CD3E-4F2E-B409-F4BCD891322B}" type="slidenum">
              <a:rPr/>
              <a:pPr>
                <a:defRPr/>
              </a:pPr>
              <a:t>‹#›</a:t>
            </a:fld>
            <a:endParaRPr/>
          </a:p>
        </p:txBody>
      </p:sp>
    </p:spTree>
    <p:extLst>
      <p:ext uri="{BB962C8B-B14F-4D97-AF65-F5344CB8AC3E}">
        <p14:creationId xmlns:p14="http://schemas.microsoft.com/office/powerpoint/2010/main" val="4170833704"/>
      </p:ext>
    </p:extLst>
  </p:cSld>
  <p:clrMapOvr>
    <a:masterClrMapping/>
  </p:clrMapOvr>
  <p:transition spd="slow"/>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txBox="1">
            <a:spLocks noGrp="1"/>
          </p:cNvSpPr>
          <p:nvPr>
            <p:ph type="dt" sz="half" idx="10"/>
          </p:nvPr>
        </p:nvSpPr>
        <p:spPr>
          <a:ln/>
        </p:spPr>
        <p:txBody>
          <a:bodyPr/>
          <a:lstStyle>
            <a:lvl1pPr>
              <a:defRPr/>
            </a:lvl1pPr>
          </a:lstStyle>
          <a:p>
            <a:pPr>
              <a:defRPr/>
            </a:pPr>
            <a:endParaRPr/>
          </a:p>
        </p:txBody>
      </p:sp>
      <p:sp>
        <p:nvSpPr>
          <p:cNvPr id="4" name="Footer Placeholder 4"/>
          <p:cNvSpPr txBox="1">
            <a:spLocks noGrp="1"/>
          </p:cNvSpPr>
          <p:nvPr>
            <p:ph type="ftr" sz="quarter" idx="11"/>
          </p:nvPr>
        </p:nvSpPr>
        <p:spPr>
          <a:ln/>
        </p:spPr>
        <p:txBody>
          <a:bodyPr/>
          <a:lstStyle>
            <a:lvl1pPr>
              <a:defRPr/>
            </a:lvl1pPr>
          </a:lstStyle>
          <a:p>
            <a:pPr>
              <a:defRPr/>
            </a:pPr>
            <a:endParaRPr/>
          </a:p>
        </p:txBody>
      </p:sp>
      <p:sp>
        <p:nvSpPr>
          <p:cNvPr id="5" name="Slide Number Placeholder 5"/>
          <p:cNvSpPr txBox="1">
            <a:spLocks noGrp="1"/>
          </p:cNvSpPr>
          <p:nvPr>
            <p:ph type="sldNum" sz="quarter" idx="12"/>
          </p:nvPr>
        </p:nvSpPr>
        <p:spPr>
          <a:ln/>
        </p:spPr>
        <p:txBody>
          <a:bodyPr/>
          <a:lstStyle>
            <a:lvl1pPr>
              <a:defRPr/>
            </a:lvl1pPr>
          </a:lstStyle>
          <a:p>
            <a:pPr>
              <a:defRPr/>
            </a:pPr>
            <a:fld id="{5DF83E1C-CDAF-4D33-A09B-4B4B1D3460C8}" type="slidenum">
              <a:rPr/>
              <a:pPr>
                <a:defRPr/>
              </a:pPr>
              <a:t>‹#›</a:t>
            </a:fld>
            <a:endParaRPr/>
          </a:p>
        </p:txBody>
      </p:sp>
    </p:spTree>
    <p:extLst>
      <p:ext uri="{BB962C8B-B14F-4D97-AF65-F5344CB8AC3E}">
        <p14:creationId xmlns:p14="http://schemas.microsoft.com/office/powerpoint/2010/main" val="1650802794"/>
      </p:ext>
    </p:extLst>
  </p:cSld>
  <p:clrMapOvr>
    <a:masterClrMapping/>
  </p:clrMapOvr>
  <p:transition spd="slow"/>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txBox="1">
            <a:spLocks noGrp="1"/>
          </p:cNvSpPr>
          <p:nvPr>
            <p:ph type="dt" sz="half" idx="10"/>
          </p:nvPr>
        </p:nvSpPr>
        <p:spPr>
          <a:ln/>
        </p:spPr>
        <p:txBody>
          <a:bodyPr/>
          <a:lstStyle>
            <a:lvl1pPr>
              <a:defRPr/>
            </a:lvl1pPr>
          </a:lstStyle>
          <a:p>
            <a:pPr>
              <a:defRPr/>
            </a:pPr>
            <a:endParaRPr/>
          </a:p>
        </p:txBody>
      </p:sp>
      <p:sp>
        <p:nvSpPr>
          <p:cNvPr id="3" name="Footer Placeholder 4"/>
          <p:cNvSpPr txBox="1">
            <a:spLocks noGrp="1"/>
          </p:cNvSpPr>
          <p:nvPr>
            <p:ph type="ftr" sz="quarter" idx="11"/>
          </p:nvPr>
        </p:nvSpPr>
        <p:spPr>
          <a:ln/>
        </p:spPr>
        <p:txBody>
          <a:bodyPr/>
          <a:lstStyle>
            <a:lvl1pPr>
              <a:defRPr/>
            </a:lvl1pPr>
          </a:lstStyle>
          <a:p>
            <a:pPr>
              <a:defRPr/>
            </a:pPr>
            <a:endParaRPr/>
          </a:p>
        </p:txBody>
      </p:sp>
      <p:sp>
        <p:nvSpPr>
          <p:cNvPr id="4" name="Slide Number Placeholder 5"/>
          <p:cNvSpPr txBox="1">
            <a:spLocks noGrp="1"/>
          </p:cNvSpPr>
          <p:nvPr>
            <p:ph type="sldNum" sz="quarter" idx="12"/>
          </p:nvPr>
        </p:nvSpPr>
        <p:spPr>
          <a:ln/>
        </p:spPr>
        <p:txBody>
          <a:bodyPr/>
          <a:lstStyle>
            <a:lvl1pPr>
              <a:defRPr/>
            </a:lvl1pPr>
          </a:lstStyle>
          <a:p>
            <a:pPr>
              <a:defRPr/>
            </a:pPr>
            <a:fld id="{B22A8653-D179-4C97-AAD5-36F71E2C13A0}" type="slidenum">
              <a:rPr/>
              <a:pPr>
                <a:defRPr/>
              </a:pPr>
              <a:t>‹#›</a:t>
            </a:fld>
            <a:endParaRPr/>
          </a:p>
        </p:txBody>
      </p:sp>
    </p:spTree>
    <p:extLst>
      <p:ext uri="{BB962C8B-B14F-4D97-AF65-F5344CB8AC3E}">
        <p14:creationId xmlns:p14="http://schemas.microsoft.com/office/powerpoint/2010/main" val="3272295857"/>
      </p:ext>
    </p:extLst>
  </p:cSld>
  <p:clrMapOvr>
    <a:masterClrMapping/>
  </p:clrMapOvr>
  <p:transition spd="slow"/>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19E0E5-AF6F-4B8D-8F6D-9DF64E3B242F}" type="datetimeFigureOut">
              <a:rPr lang="en-US" smtClean="0"/>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533E75-8B0F-4693-AFDA-1D6EBBB165EF}" type="slidenum">
              <a:rPr lang="en-US" smtClean="0"/>
              <a:t>‹#›</a:t>
            </a:fld>
            <a:endParaRPr lang="en-US"/>
          </a:p>
        </p:txBody>
      </p:sp>
    </p:spTree>
    <p:extLst>
      <p:ext uri="{BB962C8B-B14F-4D97-AF65-F5344CB8AC3E}">
        <p14:creationId xmlns:p14="http://schemas.microsoft.com/office/powerpoint/2010/main" val="134251140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txBox="1">
            <a:spLocks noGrp="1"/>
          </p:cNvSpPr>
          <p:nvPr>
            <p:ph type="dt" sz="half" idx="10"/>
          </p:nvPr>
        </p:nvSpPr>
        <p:spPr>
          <a:ln/>
        </p:spPr>
        <p:txBody>
          <a:bodyPr/>
          <a:lstStyle>
            <a:lvl1pPr>
              <a:defRPr/>
            </a:lvl1pPr>
          </a:lstStyle>
          <a:p>
            <a:pPr>
              <a:defRPr/>
            </a:pPr>
            <a:endParaRPr/>
          </a:p>
        </p:txBody>
      </p:sp>
      <p:sp>
        <p:nvSpPr>
          <p:cNvPr id="6" name="Footer Placeholder 4"/>
          <p:cNvSpPr txBox="1">
            <a:spLocks noGrp="1"/>
          </p:cNvSpPr>
          <p:nvPr>
            <p:ph type="ftr" sz="quarter" idx="11"/>
          </p:nvPr>
        </p:nvSpPr>
        <p:spPr>
          <a:ln/>
        </p:spPr>
        <p:txBody>
          <a:bodyPr/>
          <a:lstStyle>
            <a:lvl1pPr>
              <a:defRPr/>
            </a:lvl1pPr>
          </a:lstStyle>
          <a:p>
            <a:pPr>
              <a:defRPr/>
            </a:pPr>
            <a:endParaRPr/>
          </a:p>
        </p:txBody>
      </p:sp>
      <p:sp>
        <p:nvSpPr>
          <p:cNvPr id="7" name="Slide Number Placeholder 5"/>
          <p:cNvSpPr txBox="1">
            <a:spLocks noGrp="1"/>
          </p:cNvSpPr>
          <p:nvPr>
            <p:ph type="sldNum" sz="quarter" idx="12"/>
          </p:nvPr>
        </p:nvSpPr>
        <p:spPr>
          <a:ln/>
        </p:spPr>
        <p:txBody>
          <a:bodyPr/>
          <a:lstStyle>
            <a:lvl1pPr>
              <a:defRPr/>
            </a:lvl1pPr>
          </a:lstStyle>
          <a:p>
            <a:pPr>
              <a:defRPr/>
            </a:pPr>
            <a:fld id="{B2D7180E-8894-4BBF-A636-FEB194C861DB}" type="slidenum">
              <a:rPr/>
              <a:pPr>
                <a:defRPr/>
              </a:pPr>
              <a:t>‹#›</a:t>
            </a:fld>
            <a:endParaRPr/>
          </a:p>
        </p:txBody>
      </p:sp>
    </p:spTree>
    <p:extLst>
      <p:ext uri="{BB962C8B-B14F-4D97-AF65-F5344CB8AC3E}">
        <p14:creationId xmlns:p14="http://schemas.microsoft.com/office/powerpoint/2010/main" val="548224604"/>
      </p:ext>
    </p:extLst>
  </p:cSld>
  <p:clrMapOvr>
    <a:masterClrMapping/>
  </p:clrMapOvr>
  <p:transition spd="slow"/>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txBox="1">
            <a:spLocks noGrp="1"/>
          </p:cNvSpPr>
          <p:nvPr>
            <p:ph type="dt" sz="half" idx="10"/>
          </p:nvPr>
        </p:nvSpPr>
        <p:spPr>
          <a:ln/>
        </p:spPr>
        <p:txBody>
          <a:bodyPr/>
          <a:lstStyle>
            <a:lvl1pPr>
              <a:defRPr/>
            </a:lvl1pPr>
          </a:lstStyle>
          <a:p>
            <a:pPr>
              <a:defRPr/>
            </a:pPr>
            <a:endParaRPr/>
          </a:p>
        </p:txBody>
      </p:sp>
      <p:sp>
        <p:nvSpPr>
          <p:cNvPr id="6" name="Footer Placeholder 4"/>
          <p:cNvSpPr txBox="1">
            <a:spLocks noGrp="1"/>
          </p:cNvSpPr>
          <p:nvPr>
            <p:ph type="ftr" sz="quarter" idx="11"/>
          </p:nvPr>
        </p:nvSpPr>
        <p:spPr>
          <a:ln/>
        </p:spPr>
        <p:txBody>
          <a:bodyPr/>
          <a:lstStyle>
            <a:lvl1pPr>
              <a:defRPr/>
            </a:lvl1pPr>
          </a:lstStyle>
          <a:p>
            <a:pPr>
              <a:defRPr/>
            </a:pPr>
            <a:endParaRPr/>
          </a:p>
        </p:txBody>
      </p:sp>
      <p:sp>
        <p:nvSpPr>
          <p:cNvPr id="7" name="Slide Number Placeholder 5"/>
          <p:cNvSpPr txBox="1">
            <a:spLocks noGrp="1"/>
          </p:cNvSpPr>
          <p:nvPr>
            <p:ph type="sldNum" sz="quarter" idx="12"/>
          </p:nvPr>
        </p:nvSpPr>
        <p:spPr>
          <a:ln/>
        </p:spPr>
        <p:txBody>
          <a:bodyPr/>
          <a:lstStyle>
            <a:lvl1pPr>
              <a:defRPr/>
            </a:lvl1pPr>
          </a:lstStyle>
          <a:p>
            <a:pPr>
              <a:defRPr/>
            </a:pPr>
            <a:fld id="{9B9AF844-8C55-4F34-9CFB-AF11B449FD48}" type="slidenum">
              <a:rPr/>
              <a:pPr>
                <a:defRPr/>
              </a:pPr>
              <a:t>‹#›</a:t>
            </a:fld>
            <a:endParaRPr/>
          </a:p>
        </p:txBody>
      </p:sp>
    </p:spTree>
    <p:extLst>
      <p:ext uri="{BB962C8B-B14F-4D97-AF65-F5344CB8AC3E}">
        <p14:creationId xmlns:p14="http://schemas.microsoft.com/office/powerpoint/2010/main" val="3749535728"/>
      </p:ext>
    </p:extLst>
  </p:cSld>
  <p:clrMapOvr>
    <a:masterClrMapping/>
  </p:clrMapOvr>
  <p:transition spd="slow"/>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txBox="1">
            <a:spLocks noGrp="1"/>
          </p:cNvSpPr>
          <p:nvPr>
            <p:ph type="dt" sz="half" idx="10"/>
          </p:nvPr>
        </p:nvSpPr>
        <p:spPr>
          <a:ln/>
        </p:spPr>
        <p:txBody>
          <a:bodyPr/>
          <a:lstStyle>
            <a:lvl1pPr>
              <a:defRPr/>
            </a:lvl1pPr>
          </a:lstStyle>
          <a:p>
            <a:pPr>
              <a:defRPr/>
            </a:pPr>
            <a:endParaRPr/>
          </a:p>
        </p:txBody>
      </p:sp>
      <p:sp>
        <p:nvSpPr>
          <p:cNvPr id="5" name="Footer Placeholder 4"/>
          <p:cNvSpPr txBox="1">
            <a:spLocks noGrp="1"/>
          </p:cNvSpPr>
          <p:nvPr>
            <p:ph type="ftr" sz="quarter" idx="11"/>
          </p:nvPr>
        </p:nvSpPr>
        <p:spPr>
          <a:ln/>
        </p:spPr>
        <p:txBody>
          <a:bodyPr/>
          <a:lstStyle>
            <a:lvl1pPr>
              <a:defRPr/>
            </a:lvl1pPr>
          </a:lstStyle>
          <a:p>
            <a:pPr>
              <a:defRPr/>
            </a:pPr>
            <a:endParaRPr/>
          </a:p>
        </p:txBody>
      </p:sp>
      <p:sp>
        <p:nvSpPr>
          <p:cNvPr id="6" name="Slide Number Placeholder 5"/>
          <p:cNvSpPr txBox="1">
            <a:spLocks noGrp="1"/>
          </p:cNvSpPr>
          <p:nvPr>
            <p:ph type="sldNum" sz="quarter" idx="12"/>
          </p:nvPr>
        </p:nvSpPr>
        <p:spPr>
          <a:ln/>
        </p:spPr>
        <p:txBody>
          <a:bodyPr/>
          <a:lstStyle>
            <a:lvl1pPr>
              <a:defRPr/>
            </a:lvl1pPr>
          </a:lstStyle>
          <a:p>
            <a:pPr>
              <a:defRPr/>
            </a:pPr>
            <a:fld id="{5307DAC5-19E5-4797-A7DA-6A56821C0683}" type="slidenum">
              <a:rPr/>
              <a:pPr>
                <a:defRPr/>
              </a:pPr>
              <a:t>‹#›</a:t>
            </a:fld>
            <a:endParaRPr/>
          </a:p>
        </p:txBody>
      </p:sp>
    </p:spTree>
    <p:extLst>
      <p:ext uri="{BB962C8B-B14F-4D97-AF65-F5344CB8AC3E}">
        <p14:creationId xmlns:p14="http://schemas.microsoft.com/office/powerpoint/2010/main" val="2829008418"/>
      </p:ext>
    </p:extLst>
  </p:cSld>
  <p:clrMapOvr>
    <a:masterClrMapping/>
  </p:clrMapOvr>
  <p:transition spd="slow"/>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609600"/>
            <a:ext cx="25908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609600"/>
            <a:ext cx="75692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txBox="1">
            <a:spLocks noGrp="1"/>
          </p:cNvSpPr>
          <p:nvPr>
            <p:ph type="dt" sz="half" idx="10"/>
          </p:nvPr>
        </p:nvSpPr>
        <p:spPr>
          <a:ln/>
        </p:spPr>
        <p:txBody>
          <a:bodyPr/>
          <a:lstStyle>
            <a:lvl1pPr>
              <a:defRPr/>
            </a:lvl1pPr>
          </a:lstStyle>
          <a:p>
            <a:pPr>
              <a:defRPr/>
            </a:pPr>
            <a:endParaRPr/>
          </a:p>
        </p:txBody>
      </p:sp>
      <p:sp>
        <p:nvSpPr>
          <p:cNvPr id="5" name="Footer Placeholder 4"/>
          <p:cNvSpPr txBox="1">
            <a:spLocks noGrp="1"/>
          </p:cNvSpPr>
          <p:nvPr>
            <p:ph type="ftr" sz="quarter" idx="11"/>
          </p:nvPr>
        </p:nvSpPr>
        <p:spPr>
          <a:ln/>
        </p:spPr>
        <p:txBody>
          <a:bodyPr/>
          <a:lstStyle>
            <a:lvl1pPr>
              <a:defRPr/>
            </a:lvl1pPr>
          </a:lstStyle>
          <a:p>
            <a:pPr>
              <a:defRPr/>
            </a:pPr>
            <a:endParaRPr/>
          </a:p>
        </p:txBody>
      </p:sp>
      <p:sp>
        <p:nvSpPr>
          <p:cNvPr id="6" name="Slide Number Placeholder 5"/>
          <p:cNvSpPr txBox="1">
            <a:spLocks noGrp="1"/>
          </p:cNvSpPr>
          <p:nvPr>
            <p:ph type="sldNum" sz="quarter" idx="12"/>
          </p:nvPr>
        </p:nvSpPr>
        <p:spPr>
          <a:ln/>
        </p:spPr>
        <p:txBody>
          <a:bodyPr/>
          <a:lstStyle>
            <a:lvl1pPr>
              <a:defRPr/>
            </a:lvl1pPr>
          </a:lstStyle>
          <a:p>
            <a:pPr>
              <a:defRPr/>
            </a:pPr>
            <a:fld id="{10B46B69-FBB9-4A90-A384-1F14B941033A}" type="slidenum">
              <a:rPr/>
              <a:pPr>
                <a:defRPr/>
              </a:pPr>
              <a:t>‹#›</a:t>
            </a:fld>
            <a:endParaRPr/>
          </a:p>
        </p:txBody>
      </p:sp>
    </p:spTree>
    <p:extLst>
      <p:ext uri="{BB962C8B-B14F-4D97-AF65-F5344CB8AC3E}">
        <p14:creationId xmlns:p14="http://schemas.microsoft.com/office/powerpoint/2010/main" val="2554774583"/>
      </p:ext>
    </p:extLst>
  </p:cSld>
  <p:clrMapOvr>
    <a:masterClrMapping/>
  </p:clrMapOvr>
  <p:transition spd="slow"/>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txBox="1">
            <a:spLocks noGrp="1"/>
          </p:cNvSpPr>
          <p:nvPr>
            <p:ph type="dt" sz="half" idx="10"/>
          </p:nvPr>
        </p:nvSpPr>
        <p:spPr>
          <a:ln/>
        </p:spPr>
        <p:txBody>
          <a:bodyPr/>
          <a:lstStyle>
            <a:lvl1pPr>
              <a:defRPr/>
            </a:lvl1pPr>
          </a:lstStyle>
          <a:p>
            <a:pPr>
              <a:defRPr/>
            </a:pPr>
            <a:endParaRPr/>
          </a:p>
        </p:txBody>
      </p:sp>
      <p:sp>
        <p:nvSpPr>
          <p:cNvPr id="5" name="Footer Placeholder 4"/>
          <p:cNvSpPr txBox="1">
            <a:spLocks noGrp="1"/>
          </p:cNvSpPr>
          <p:nvPr>
            <p:ph type="ftr" sz="quarter" idx="11"/>
          </p:nvPr>
        </p:nvSpPr>
        <p:spPr>
          <a:ln/>
        </p:spPr>
        <p:txBody>
          <a:bodyPr/>
          <a:lstStyle>
            <a:lvl1pPr>
              <a:defRPr/>
            </a:lvl1pPr>
          </a:lstStyle>
          <a:p>
            <a:pPr>
              <a:defRPr/>
            </a:pPr>
            <a:endParaRPr/>
          </a:p>
        </p:txBody>
      </p:sp>
      <p:sp>
        <p:nvSpPr>
          <p:cNvPr id="6" name="Slide Number Placeholder 5"/>
          <p:cNvSpPr txBox="1">
            <a:spLocks noGrp="1"/>
          </p:cNvSpPr>
          <p:nvPr>
            <p:ph type="sldNum" sz="quarter" idx="12"/>
          </p:nvPr>
        </p:nvSpPr>
        <p:spPr>
          <a:ln/>
        </p:spPr>
        <p:txBody>
          <a:bodyPr/>
          <a:lstStyle>
            <a:lvl1pPr>
              <a:defRPr/>
            </a:lvl1pPr>
          </a:lstStyle>
          <a:p>
            <a:pPr>
              <a:defRPr/>
            </a:pPr>
            <a:fld id="{2DA0BB22-2D42-4B2E-AD03-02E927FDA788}" type="slidenum">
              <a:rPr/>
              <a:pPr>
                <a:defRPr/>
              </a:pPr>
              <a:t>‹#›</a:t>
            </a:fld>
            <a:endParaRPr/>
          </a:p>
        </p:txBody>
      </p:sp>
    </p:spTree>
    <p:extLst>
      <p:ext uri="{BB962C8B-B14F-4D97-AF65-F5344CB8AC3E}">
        <p14:creationId xmlns:p14="http://schemas.microsoft.com/office/powerpoint/2010/main" val="3052374255"/>
      </p:ext>
    </p:extLst>
  </p:cSld>
  <p:clrMapOvr>
    <a:masterClrMapping/>
  </p:clrMapOvr>
  <p:transition spd="slow"/>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txBox="1">
            <a:spLocks noGrp="1"/>
          </p:cNvSpPr>
          <p:nvPr>
            <p:ph type="dt" sz="half" idx="10"/>
          </p:nvPr>
        </p:nvSpPr>
        <p:spPr>
          <a:ln/>
        </p:spPr>
        <p:txBody>
          <a:bodyPr/>
          <a:lstStyle>
            <a:lvl1pPr>
              <a:defRPr/>
            </a:lvl1pPr>
          </a:lstStyle>
          <a:p>
            <a:pPr>
              <a:defRPr/>
            </a:pPr>
            <a:endParaRPr/>
          </a:p>
        </p:txBody>
      </p:sp>
      <p:sp>
        <p:nvSpPr>
          <p:cNvPr id="5" name="Footer Placeholder 4"/>
          <p:cNvSpPr txBox="1">
            <a:spLocks noGrp="1"/>
          </p:cNvSpPr>
          <p:nvPr>
            <p:ph type="ftr" sz="quarter" idx="11"/>
          </p:nvPr>
        </p:nvSpPr>
        <p:spPr>
          <a:ln/>
        </p:spPr>
        <p:txBody>
          <a:bodyPr/>
          <a:lstStyle>
            <a:lvl1pPr>
              <a:defRPr/>
            </a:lvl1pPr>
          </a:lstStyle>
          <a:p>
            <a:pPr>
              <a:defRPr/>
            </a:pPr>
            <a:endParaRPr/>
          </a:p>
        </p:txBody>
      </p:sp>
      <p:sp>
        <p:nvSpPr>
          <p:cNvPr id="6" name="Slide Number Placeholder 5"/>
          <p:cNvSpPr txBox="1">
            <a:spLocks noGrp="1"/>
          </p:cNvSpPr>
          <p:nvPr>
            <p:ph type="sldNum" sz="quarter" idx="12"/>
          </p:nvPr>
        </p:nvSpPr>
        <p:spPr>
          <a:ln/>
        </p:spPr>
        <p:txBody>
          <a:bodyPr/>
          <a:lstStyle>
            <a:lvl1pPr>
              <a:defRPr/>
            </a:lvl1pPr>
          </a:lstStyle>
          <a:p>
            <a:pPr>
              <a:defRPr/>
            </a:pPr>
            <a:fld id="{B7CF8EB9-51B8-44E8-BF26-C725E2EBD547}" type="slidenum">
              <a:rPr/>
              <a:pPr>
                <a:defRPr/>
              </a:pPr>
              <a:t>‹#›</a:t>
            </a:fld>
            <a:endParaRPr/>
          </a:p>
        </p:txBody>
      </p:sp>
    </p:spTree>
    <p:extLst>
      <p:ext uri="{BB962C8B-B14F-4D97-AF65-F5344CB8AC3E}">
        <p14:creationId xmlns:p14="http://schemas.microsoft.com/office/powerpoint/2010/main" val="3878192063"/>
      </p:ext>
    </p:extLst>
  </p:cSld>
  <p:clrMapOvr>
    <a:masterClrMapping/>
  </p:clrMapOvr>
  <p:transition spd="slow"/>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txBox="1">
            <a:spLocks noGrp="1"/>
          </p:cNvSpPr>
          <p:nvPr>
            <p:ph type="dt" sz="half" idx="10"/>
          </p:nvPr>
        </p:nvSpPr>
        <p:spPr>
          <a:ln/>
        </p:spPr>
        <p:txBody>
          <a:bodyPr/>
          <a:lstStyle>
            <a:lvl1pPr>
              <a:defRPr/>
            </a:lvl1pPr>
          </a:lstStyle>
          <a:p>
            <a:pPr>
              <a:defRPr/>
            </a:pPr>
            <a:endParaRPr/>
          </a:p>
        </p:txBody>
      </p:sp>
      <p:sp>
        <p:nvSpPr>
          <p:cNvPr id="5" name="Footer Placeholder 4"/>
          <p:cNvSpPr txBox="1">
            <a:spLocks noGrp="1"/>
          </p:cNvSpPr>
          <p:nvPr>
            <p:ph type="ftr" sz="quarter" idx="11"/>
          </p:nvPr>
        </p:nvSpPr>
        <p:spPr>
          <a:ln/>
        </p:spPr>
        <p:txBody>
          <a:bodyPr/>
          <a:lstStyle>
            <a:lvl1pPr>
              <a:defRPr/>
            </a:lvl1pPr>
          </a:lstStyle>
          <a:p>
            <a:pPr>
              <a:defRPr/>
            </a:pPr>
            <a:endParaRPr/>
          </a:p>
        </p:txBody>
      </p:sp>
      <p:sp>
        <p:nvSpPr>
          <p:cNvPr id="6" name="Slide Number Placeholder 5"/>
          <p:cNvSpPr txBox="1">
            <a:spLocks noGrp="1"/>
          </p:cNvSpPr>
          <p:nvPr>
            <p:ph type="sldNum" sz="quarter" idx="12"/>
          </p:nvPr>
        </p:nvSpPr>
        <p:spPr>
          <a:ln/>
        </p:spPr>
        <p:txBody>
          <a:bodyPr/>
          <a:lstStyle>
            <a:lvl1pPr>
              <a:defRPr/>
            </a:lvl1pPr>
          </a:lstStyle>
          <a:p>
            <a:pPr>
              <a:defRPr/>
            </a:pPr>
            <a:fld id="{15686005-D703-449D-BA89-F999230D41D9}" type="slidenum">
              <a:rPr/>
              <a:pPr>
                <a:defRPr/>
              </a:pPr>
              <a:t>‹#›</a:t>
            </a:fld>
            <a:endParaRPr/>
          </a:p>
        </p:txBody>
      </p:sp>
    </p:spTree>
    <p:extLst>
      <p:ext uri="{BB962C8B-B14F-4D97-AF65-F5344CB8AC3E}">
        <p14:creationId xmlns:p14="http://schemas.microsoft.com/office/powerpoint/2010/main" val="3677821737"/>
      </p:ext>
    </p:extLst>
  </p:cSld>
  <p:clrMapOvr>
    <a:masterClrMapping/>
  </p:clrMapOvr>
  <p:transition spd="slow"/>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txBox="1">
            <a:spLocks noGrp="1"/>
          </p:cNvSpPr>
          <p:nvPr>
            <p:ph type="dt" sz="half" idx="10"/>
          </p:nvPr>
        </p:nvSpPr>
        <p:spPr>
          <a:ln/>
        </p:spPr>
        <p:txBody>
          <a:bodyPr/>
          <a:lstStyle>
            <a:lvl1pPr>
              <a:defRPr/>
            </a:lvl1pPr>
          </a:lstStyle>
          <a:p>
            <a:pPr>
              <a:defRPr/>
            </a:pPr>
            <a:endParaRPr/>
          </a:p>
        </p:txBody>
      </p:sp>
      <p:sp>
        <p:nvSpPr>
          <p:cNvPr id="6" name="Footer Placeholder 4"/>
          <p:cNvSpPr txBox="1">
            <a:spLocks noGrp="1"/>
          </p:cNvSpPr>
          <p:nvPr>
            <p:ph type="ftr" sz="quarter" idx="11"/>
          </p:nvPr>
        </p:nvSpPr>
        <p:spPr>
          <a:ln/>
        </p:spPr>
        <p:txBody>
          <a:bodyPr/>
          <a:lstStyle>
            <a:lvl1pPr>
              <a:defRPr/>
            </a:lvl1pPr>
          </a:lstStyle>
          <a:p>
            <a:pPr>
              <a:defRPr/>
            </a:pPr>
            <a:endParaRPr/>
          </a:p>
        </p:txBody>
      </p:sp>
      <p:sp>
        <p:nvSpPr>
          <p:cNvPr id="7" name="Slide Number Placeholder 5"/>
          <p:cNvSpPr txBox="1">
            <a:spLocks noGrp="1"/>
          </p:cNvSpPr>
          <p:nvPr>
            <p:ph type="sldNum" sz="quarter" idx="12"/>
          </p:nvPr>
        </p:nvSpPr>
        <p:spPr>
          <a:ln/>
        </p:spPr>
        <p:txBody>
          <a:bodyPr/>
          <a:lstStyle>
            <a:lvl1pPr>
              <a:defRPr/>
            </a:lvl1pPr>
          </a:lstStyle>
          <a:p>
            <a:pPr>
              <a:defRPr/>
            </a:pPr>
            <a:fld id="{ABBE58AB-B1F0-48C9-A2B7-12870AFD16E4}" type="slidenum">
              <a:rPr/>
              <a:pPr>
                <a:defRPr/>
              </a:pPr>
              <a:t>‹#›</a:t>
            </a:fld>
            <a:endParaRPr/>
          </a:p>
        </p:txBody>
      </p:sp>
    </p:spTree>
    <p:extLst>
      <p:ext uri="{BB962C8B-B14F-4D97-AF65-F5344CB8AC3E}">
        <p14:creationId xmlns:p14="http://schemas.microsoft.com/office/powerpoint/2010/main" val="2138421649"/>
      </p:ext>
    </p:extLst>
  </p:cSld>
  <p:clrMapOvr>
    <a:masterClrMapping/>
  </p:clrMapOvr>
  <p:transition spd="slow"/>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txBox="1">
            <a:spLocks noGrp="1"/>
          </p:cNvSpPr>
          <p:nvPr>
            <p:ph type="dt" sz="half" idx="10"/>
          </p:nvPr>
        </p:nvSpPr>
        <p:spPr>
          <a:ln/>
        </p:spPr>
        <p:txBody>
          <a:bodyPr/>
          <a:lstStyle>
            <a:lvl1pPr>
              <a:defRPr/>
            </a:lvl1pPr>
          </a:lstStyle>
          <a:p>
            <a:pPr>
              <a:defRPr/>
            </a:pPr>
            <a:endParaRPr/>
          </a:p>
        </p:txBody>
      </p:sp>
      <p:sp>
        <p:nvSpPr>
          <p:cNvPr id="8" name="Footer Placeholder 4"/>
          <p:cNvSpPr txBox="1">
            <a:spLocks noGrp="1"/>
          </p:cNvSpPr>
          <p:nvPr>
            <p:ph type="ftr" sz="quarter" idx="11"/>
          </p:nvPr>
        </p:nvSpPr>
        <p:spPr>
          <a:ln/>
        </p:spPr>
        <p:txBody>
          <a:bodyPr/>
          <a:lstStyle>
            <a:lvl1pPr>
              <a:defRPr/>
            </a:lvl1pPr>
          </a:lstStyle>
          <a:p>
            <a:pPr>
              <a:defRPr/>
            </a:pPr>
            <a:endParaRPr/>
          </a:p>
        </p:txBody>
      </p:sp>
      <p:sp>
        <p:nvSpPr>
          <p:cNvPr id="9" name="Slide Number Placeholder 5"/>
          <p:cNvSpPr txBox="1">
            <a:spLocks noGrp="1"/>
          </p:cNvSpPr>
          <p:nvPr>
            <p:ph type="sldNum" sz="quarter" idx="12"/>
          </p:nvPr>
        </p:nvSpPr>
        <p:spPr>
          <a:ln/>
        </p:spPr>
        <p:txBody>
          <a:bodyPr/>
          <a:lstStyle>
            <a:lvl1pPr>
              <a:defRPr/>
            </a:lvl1pPr>
          </a:lstStyle>
          <a:p>
            <a:pPr>
              <a:defRPr/>
            </a:pPr>
            <a:fld id="{F37F39FB-CD3E-4F2E-B409-F4BCD891322B}" type="slidenum">
              <a:rPr/>
              <a:pPr>
                <a:defRPr/>
              </a:pPr>
              <a:t>‹#›</a:t>
            </a:fld>
            <a:endParaRPr/>
          </a:p>
        </p:txBody>
      </p:sp>
    </p:spTree>
    <p:extLst>
      <p:ext uri="{BB962C8B-B14F-4D97-AF65-F5344CB8AC3E}">
        <p14:creationId xmlns:p14="http://schemas.microsoft.com/office/powerpoint/2010/main" val="726134602"/>
      </p:ext>
    </p:extLst>
  </p:cSld>
  <p:clrMapOvr>
    <a:masterClrMapping/>
  </p:clrMapOvr>
  <p:transition spd="slow"/>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txBox="1">
            <a:spLocks noGrp="1"/>
          </p:cNvSpPr>
          <p:nvPr>
            <p:ph type="dt" sz="half" idx="10"/>
          </p:nvPr>
        </p:nvSpPr>
        <p:spPr>
          <a:ln/>
        </p:spPr>
        <p:txBody>
          <a:bodyPr/>
          <a:lstStyle>
            <a:lvl1pPr>
              <a:defRPr/>
            </a:lvl1pPr>
          </a:lstStyle>
          <a:p>
            <a:pPr>
              <a:defRPr/>
            </a:pPr>
            <a:endParaRPr/>
          </a:p>
        </p:txBody>
      </p:sp>
      <p:sp>
        <p:nvSpPr>
          <p:cNvPr id="4" name="Footer Placeholder 4"/>
          <p:cNvSpPr txBox="1">
            <a:spLocks noGrp="1"/>
          </p:cNvSpPr>
          <p:nvPr>
            <p:ph type="ftr" sz="quarter" idx="11"/>
          </p:nvPr>
        </p:nvSpPr>
        <p:spPr>
          <a:ln/>
        </p:spPr>
        <p:txBody>
          <a:bodyPr/>
          <a:lstStyle>
            <a:lvl1pPr>
              <a:defRPr/>
            </a:lvl1pPr>
          </a:lstStyle>
          <a:p>
            <a:pPr>
              <a:defRPr/>
            </a:pPr>
            <a:endParaRPr/>
          </a:p>
        </p:txBody>
      </p:sp>
      <p:sp>
        <p:nvSpPr>
          <p:cNvPr id="5" name="Slide Number Placeholder 5"/>
          <p:cNvSpPr txBox="1">
            <a:spLocks noGrp="1"/>
          </p:cNvSpPr>
          <p:nvPr>
            <p:ph type="sldNum" sz="quarter" idx="12"/>
          </p:nvPr>
        </p:nvSpPr>
        <p:spPr>
          <a:ln/>
        </p:spPr>
        <p:txBody>
          <a:bodyPr/>
          <a:lstStyle>
            <a:lvl1pPr>
              <a:defRPr/>
            </a:lvl1pPr>
          </a:lstStyle>
          <a:p>
            <a:pPr>
              <a:defRPr/>
            </a:pPr>
            <a:fld id="{5DF83E1C-CDAF-4D33-A09B-4B4B1D3460C8}" type="slidenum">
              <a:rPr/>
              <a:pPr>
                <a:defRPr/>
              </a:pPr>
              <a:t>‹#›</a:t>
            </a:fld>
            <a:endParaRPr/>
          </a:p>
        </p:txBody>
      </p:sp>
    </p:spTree>
    <p:extLst>
      <p:ext uri="{BB962C8B-B14F-4D97-AF65-F5344CB8AC3E}">
        <p14:creationId xmlns:p14="http://schemas.microsoft.com/office/powerpoint/2010/main" val="280616655"/>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719E0E5-AF6F-4B8D-8F6D-9DF64E3B242F}" type="datetimeFigureOut">
              <a:rPr lang="en-US" smtClean="0"/>
              <a:t>7/26/2016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533E75-8B0F-4693-AFDA-1D6EBBB165EF}" type="slidenum">
              <a:rPr lang="en-US" smtClean="0"/>
              <a:t>‹#›</a:t>
            </a:fld>
            <a:endParaRPr lang="en-US"/>
          </a:p>
        </p:txBody>
      </p:sp>
    </p:spTree>
    <p:extLst>
      <p:ext uri="{BB962C8B-B14F-4D97-AF65-F5344CB8AC3E}">
        <p14:creationId xmlns:p14="http://schemas.microsoft.com/office/powerpoint/2010/main" val="6967005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txBox="1">
            <a:spLocks noGrp="1"/>
          </p:cNvSpPr>
          <p:nvPr>
            <p:ph type="dt" sz="half" idx="10"/>
          </p:nvPr>
        </p:nvSpPr>
        <p:spPr>
          <a:ln/>
        </p:spPr>
        <p:txBody>
          <a:bodyPr/>
          <a:lstStyle>
            <a:lvl1pPr>
              <a:defRPr/>
            </a:lvl1pPr>
          </a:lstStyle>
          <a:p>
            <a:pPr>
              <a:defRPr/>
            </a:pPr>
            <a:endParaRPr/>
          </a:p>
        </p:txBody>
      </p:sp>
      <p:sp>
        <p:nvSpPr>
          <p:cNvPr id="3" name="Footer Placeholder 4"/>
          <p:cNvSpPr txBox="1">
            <a:spLocks noGrp="1"/>
          </p:cNvSpPr>
          <p:nvPr>
            <p:ph type="ftr" sz="quarter" idx="11"/>
          </p:nvPr>
        </p:nvSpPr>
        <p:spPr>
          <a:ln/>
        </p:spPr>
        <p:txBody>
          <a:bodyPr/>
          <a:lstStyle>
            <a:lvl1pPr>
              <a:defRPr/>
            </a:lvl1pPr>
          </a:lstStyle>
          <a:p>
            <a:pPr>
              <a:defRPr/>
            </a:pPr>
            <a:endParaRPr/>
          </a:p>
        </p:txBody>
      </p:sp>
      <p:sp>
        <p:nvSpPr>
          <p:cNvPr id="4" name="Slide Number Placeholder 5"/>
          <p:cNvSpPr txBox="1">
            <a:spLocks noGrp="1"/>
          </p:cNvSpPr>
          <p:nvPr>
            <p:ph type="sldNum" sz="quarter" idx="12"/>
          </p:nvPr>
        </p:nvSpPr>
        <p:spPr>
          <a:ln/>
        </p:spPr>
        <p:txBody>
          <a:bodyPr/>
          <a:lstStyle>
            <a:lvl1pPr>
              <a:defRPr/>
            </a:lvl1pPr>
          </a:lstStyle>
          <a:p>
            <a:pPr>
              <a:defRPr/>
            </a:pPr>
            <a:fld id="{B22A8653-D179-4C97-AAD5-36F71E2C13A0}" type="slidenum">
              <a:rPr/>
              <a:pPr>
                <a:defRPr/>
              </a:pPr>
              <a:t>‹#›</a:t>
            </a:fld>
            <a:endParaRPr/>
          </a:p>
        </p:txBody>
      </p:sp>
    </p:spTree>
    <p:extLst>
      <p:ext uri="{BB962C8B-B14F-4D97-AF65-F5344CB8AC3E}">
        <p14:creationId xmlns:p14="http://schemas.microsoft.com/office/powerpoint/2010/main" val="1716879586"/>
      </p:ext>
    </p:extLst>
  </p:cSld>
  <p:clrMapOvr>
    <a:masterClrMapping/>
  </p:clrMapOvr>
  <p:transition spd="slow"/>
  <p:hf sldNum="0" hdr="0" ftr="0" dt="0"/>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txBox="1">
            <a:spLocks noGrp="1"/>
          </p:cNvSpPr>
          <p:nvPr>
            <p:ph type="dt" sz="half" idx="10"/>
          </p:nvPr>
        </p:nvSpPr>
        <p:spPr>
          <a:ln/>
        </p:spPr>
        <p:txBody>
          <a:bodyPr/>
          <a:lstStyle>
            <a:lvl1pPr>
              <a:defRPr/>
            </a:lvl1pPr>
          </a:lstStyle>
          <a:p>
            <a:pPr>
              <a:defRPr/>
            </a:pPr>
            <a:endParaRPr/>
          </a:p>
        </p:txBody>
      </p:sp>
      <p:sp>
        <p:nvSpPr>
          <p:cNvPr id="6" name="Footer Placeholder 4"/>
          <p:cNvSpPr txBox="1">
            <a:spLocks noGrp="1"/>
          </p:cNvSpPr>
          <p:nvPr>
            <p:ph type="ftr" sz="quarter" idx="11"/>
          </p:nvPr>
        </p:nvSpPr>
        <p:spPr>
          <a:ln/>
        </p:spPr>
        <p:txBody>
          <a:bodyPr/>
          <a:lstStyle>
            <a:lvl1pPr>
              <a:defRPr/>
            </a:lvl1pPr>
          </a:lstStyle>
          <a:p>
            <a:pPr>
              <a:defRPr/>
            </a:pPr>
            <a:endParaRPr/>
          </a:p>
        </p:txBody>
      </p:sp>
      <p:sp>
        <p:nvSpPr>
          <p:cNvPr id="7" name="Slide Number Placeholder 5"/>
          <p:cNvSpPr txBox="1">
            <a:spLocks noGrp="1"/>
          </p:cNvSpPr>
          <p:nvPr>
            <p:ph type="sldNum" sz="quarter" idx="12"/>
          </p:nvPr>
        </p:nvSpPr>
        <p:spPr>
          <a:ln/>
        </p:spPr>
        <p:txBody>
          <a:bodyPr/>
          <a:lstStyle>
            <a:lvl1pPr>
              <a:defRPr/>
            </a:lvl1pPr>
          </a:lstStyle>
          <a:p>
            <a:pPr>
              <a:defRPr/>
            </a:pPr>
            <a:fld id="{B2D7180E-8894-4BBF-A636-FEB194C861DB}" type="slidenum">
              <a:rPr/>
              <a:pPr>
                <a:defRPr/>
              </a:pPr>
              <a:t>‹#›</a:t>
            </a:fld>
            <a:endParaRPr/>
          </a:p>
        </p:txBody>
      </p:sp>
    </p:spTree>
    <p:extLst>
      <p:ext uri="{BB962C8B-B14F-4D97-AF65-F5344CB8AC3E}">
        <p14:creationId xmlns:p14="http://schemas.microsoft.com/office/powerpoint/2010/main" val="2422353343"/>
      </p:ext>
    </p:extLst>
  </p:cSld>
  <p:clrMapOvr>
    <a:masterClrMapping/>
  </p:clrMapOvr>
  <p:transition spd="slow"/>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txBox="1">
            <a:spLocks noGrp="1"/>
          </p:cNvSpPr>
          <p:nvPr>
            <p:ph type="dt" sz="half" idx="10"/>
          </p:nvPr>
        </p:nvSpPr>
        <p:spPr>
          <a:ln/>
        </p:spPr>
        <p:txBody>
          <a:bodyPr/>
          <a:lstStyle>
            <a:lvl1pPr>
              <a:defRPr/>
            </a:lvl1pPr>
          </a:lstStyle>
          <a:p>
            <a:pPr>
              <a:defRPr/>
            </a:pPr>
            <a:endParaRPr/>
          </a:p>
        </p:txBody>
      </p:sp>
      <p:sp>
        <p:nvSpPr>
          <p:cNvPr id="6" name="Footer Placeholder 4"/>
          <p:cNvSpPr txBox="1">
            <a:spLocks noGrp="1"/>
          </p:cNvSpPr>
          <p:nvPr>
            <p:ph type="ftr" sz="quarter" idx="11"/>
          </p:nvPr>
        </p:nvSpPr>
        <p:spPr>
          <a:ln/>
        </p:spPr>
        <p:txBody>
          <a:bodyPr/>
          <a:lstStyle>
            <a:lvl1pPr>
              <a:defRPr/>
            </a:lvl1pPr>
          </a:lstStyle>
          <a:p>
            <a:pPr>
              <a:defRPr/>
            </a:pPr>
            <a:endParaRPr/>
          </a:p>
        </p:txBody>
      </p:sp>
      <p:sp>
        <p:nvSpPr>
          <p:cNvPr id="7" name="Slide Number Placeholder 5"/>
          <p:cNvSpPr txBox="1">
            <a:spLocks noGrp="1"/>
          </p:cNvSpPr>
          <p:nvPr>
            <p:ph type="sldNum" sz="quarter" idx="12"/>
          </p:nvPr>
        </p:nvSpPr>
        <p:spPr>
          <a:ln/>
        </p:spPr>
        <p:txBody>
          <a:bodyPr/>
          <a:lstStyle>
            <a:lvl1pPr>
              <a:defRPr/>
            </a:lvl1pPr>
          </a:lstStyle>
          <a:p>
            <a:pPr>
              <a:defRPr/>
            </a:pPr>
            <a:fld id="{9B9AF844-8C55-4F34-9CFB-AF11B449FD48}" type="slidenum">
              <a:rPr/>
              <a:pPr>
                <a:defRPr/>
              </a:pPr>
              <a:t>‹#›</a:t>
            </a:fld>
            <a:endParaRPr/>
          </a:p>
        </p:txBody>
      </p:sp>
    </p:spTree>
    <p:extLst>
      <p:ext uri="{BB962C8B-B14F-4D97-AF65-F5344CB8AC3E}">
        <p14:creationId xmlns:p14="http://schemas.microsoft.com/office/powerpoint/2010/main" val="1384071440"/>
      </p:ext>
    </p:extLst>
  </p:cSld>
  <p:clrMapOvr>
    <a:masterClrMapping/>
  </p:clrMapOvr>
  <p:transition spd="slow"/>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txBox="1">
            <a:spLocks noGrp="1"/>
          </p:cNvSpPr>
          <p:nvPr>
            <p:ph type="dt" sz="half" idx="10"/>
          </p:nvPr>
        </p:nvSpPr>
        <p:spPr>
          <a:ln/>
        </p:spPr>
        <p:txBody>
          <a:bodyPr/>
          <a:lstStyle>
            <a:lvl1pPr>
              <a:defRPr/>
            </a:lvl1pPr>
          </a:lstStyle>
          <a:p>
            <a:pPr>
              <a:defRPr/>
            </a:pPr>
            <a:endParaRPr/>
          </a:p>
        </p:txBody>
      </p:sp>
      <p:sp>
        <p:nvSpPr>
          <p:cNvPr id="5" name="Footer Placeholder 4"/>
          <p:cNvSpPr txBox="1">
            <a:spLocks noGrp="1"/>
          </p:cNvSpPr>
          <p:nvPr>
            <p:ph type="ftr" sz="quarter" idx="11"/>
          </p:nvPr>
        </p:nvSpPr>
        <p:spPr>
          <a:ln/>
        </p:spPr>
        <p:txBody>
          <a:bodyPr/>
          <a:lstStyle>
            <a:lvl1pPr>
              <a:defRPr/>
            </a:lvl1pPr>
          </a:lstStyle>
          <a:p>
            <a:pPr>
              <a:defRPr/>
            </a:pPr>
            <a:endParaRPr/>
          </a:p>
        </p:txBody>
      </p:sp>
      <p:sp>
        <p:nvSpPr>
          <p:cNvPr id="6" name="Slide Number Placeholder 5"/>
          <p:cNvSpPr txBox="1">
            <a:spLocks noGrp="1"/>
          </p:cNvSpPr>
          <p:nvPr>
            <p:ph type="sldNum" sz="quarter" idx="12"/>
          </p:nvPr>
        </p:nvSpPr>
        <p:spPr>
          <a:ln/>
        </p:spPr>
        <p:txBody>
          <a:bodyPr/>
          <a:lstStyle>
            <a:lvl1pPr>
              <a:defRPr/>
            </a:lvl1pPr>
          </a:lstStyle>
          <a:p>
            <a:pPr>
              <a:defRPr/>
            </a:pPr>
            <a:fld id="{5307DAC5-19E5-4797-A7DA-6A56821C0683}" type="slidenum">
              <a:rPr/>
              <a:pPr>
                <a:defRPr/>
              </a:pPr>
              <a:t>‹#›</a:t>
            </a:fld>
            <a:endParaRPr/>
          </a:p>
        </p:txBody>
      </p:sp>
    </p:spTree>
    <p:extLst>
      <p:ext uri="{BB962C8B-B14F-4D97-AF65-F5344CB8AC3E}">
        <p14:creationId xmlns:p14="http://schemas.microsoft.com/office/powerpoint/2010/main" val="3460871484"/>
      </p:ext>
    </p:extLst>
  </p:cSld>
  <p:clrMapOvr>
    <a:masterClrMapping/>
  </p:clrMapOvr>
  <p:transition spd="slow"/>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609600"/>
            <a:ext cx="25908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609600"/>
            <a:ext cx="75692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txBox="1">
            <a:spLocks noGrp="1"/>
          </p:cNvSpPr>
          <p:nvPr>
            <p:ph type="dt" sz="half" idx="10"/>
          </p:nvPr>
        </p:nvSpPr>
        <p:spPr>
          <a:ln/>
        </p:spPr>
        <p:txBody>
          <a:bodyPr/>
          <a:lstStyle>
            <a:lvl1pPr>
              <a:defRPr/>
            </a:lvl1pPr>
          </a:lstStyle>
          <a:p>
            <a:pPr>
              <a:defRPr/>
            </a:pPr>
            <a:endParaRPr/>
          </a:p>
        </p:txBody>
      </p:sp>
      <p:sp>
        <p:nvSpPr>
          <p:cNvPr id="5" name="Footer Placeholder 4"/>
          <p:cNvSpPr txBox="1">
            <a:spLocks noGrp="1"/>
          </p:cNvSpPr>
          <p:nvPr>
            <p:ph type="ftr" sz="quarter" idx="11"/>
          </p:nvPr>
        </p:nvSpPr>
        <p:spPr>
          <a:ln/>
        </p:spPr>
        <p:txBody>
          <a:bodyPr/>
          <a:lstStyle>
            <a:lvl1pPr>
              <a:defRPr/>
            </a:lvl1pPr>
          </a:lstStyle>
          <a:p>
            <a:pPr>
              <a:defRPr/>
            </a:pPr>
            <a:endParaRPr/>
          </a:p>
        </p:txBody>
      </p:sp>
      <p:sp>
        <p:nvSpPr>
          <p:cNvPr id="6" name="Slide Number Placeholder 5"/>
          <p:cNvSpPr txBox="1">
            <a:spLocks noGrp="1"/>
          </p:cNvSpPr>
          <p:nvPr>
            <p:ph type="sldNum" sz="quarter" idx="12"/>
          </p:nvPr>
        </p:nvSpPr>
        <p:spPr>
          <a:ln/>
        </p:spPr>
        <p:txBody>
          <a:bodyPr/>
          <a:lstStyle>
            <a:lvl1pPr>
              <a:defRPr/>
            </a:lvl1pPr>
          </a:lstStyle>
          <a:p>
            <a:pPr>
              <a:defRPr/>
            </a:pPr>
            <a:fld id="{10B46B69-FBB9-4A90-A384-1F14B941033A}" type="slidenum">
              <a:rPr/>
              <a:pPr>
                <a:defRPr/>
              </a:pPr>
              <a:t>‹#›</a:t>
            </a:fld>
            <a:endParaRPr/>
          </a:p>
        </p:txBody>
      </p:sp>
    </p:spTree>
    <p:extLst>
      <p:ext uri="{BB962C8B-B14F-4D97-AF65-F5344CB8AC3E}">
        <p14:creationId xmlns:p14="http://schemas.microsoft.com/office/powerpoint/2010/main" val="1660573038"/>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719E0E5-AF6F-4B8D-8F6D-9DF64E3B242F}" type="datetimeFigureOut">
              <a:rPr lang="en-US" smtClean="0"/>
              <a:t>7/26/2016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533E75-8B0F-4693-AFDA-1D6EBBB165EF}" type="slidenum">
              <a:rPr lang="en-US" smtClean="0"/>
              <a:t>‹#›</a:t>
            </a:fld>
            <a:endParaRPr lang="en-US"/>
          </a:p>
        </p:txBody>
      </p:sp>
    </p:spTree>
    <p:extLst>
      <p:ext uri="{BB962C8B-B14F-4D97-AF65-F5344CB8AC3E}">
        <p14:creationId xmlns:p14="http://schemas.microsoft.com/office/powerpoint/2010/main" val="2084011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719E0E5-AF6F-4B8D-8F6D-9DF64E3B242F}" type="datetimeFigureOut">
              <a:rPr lang="en-US" smtClean="0"/>
              <a:t>7/26/2016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533E75-8B0F-4693-AFDA-1D6EBBB165EF}" type="slidenum">
              <a:rPr lang="en-US" smtClean="0"/>
              <a:t>‹#›</a:t>
            </a:fld>
            <a:endParaRPr lang="en-US"/>
          </a:p>
        </p:txBody>
      </p:sp>
    </p:spTree>
    <p:extLst>
      <p:ext uri="{BB962C8B-B14F-4D97-AF65-F5344CB8AC3E}">
        <p14:creationId xmlns:p14="http://schemas.microsoft.com/office/powerpoint/2010/main" val="2937471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19E0E5-AF6F-4B8D-8F6D-9DF64E3B242F}" type="datetimeFigureOut">
              <a:rPr lang="en-US" smtClean="0"/>
              <a:t>7/26/2016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533E75-8B0F-4693-AFDA-1D6EBBB165EF}" type="slidenum">
              <a:rPr lang="en-US" smtClean="0"/>
              <a:t>‹#›</a:t>
            </a:fld>
            <a:endParaRPr lang="en-US"/>
          </a:p>
        </p:txBody>
      </p:sp>
    </p:spTree>
    <p:extLst>
      <p:ext uri="{BB962C8B-B14F-4D97-AF65-F5344CB8AC3E}">
        <p14:creationId xmlns:p14="http://schemas.microsoft.com/office/powerpoint/2010/main" val="107001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19E0E5-AF6F-4B8D-8F6D-9DF64E3B242F}" type="datetimeFigureOut">
              <a:rPr lang="en-US" smtClean="0"/>
              <a:t>7/26/2016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533E75-8B0F-4693-AFDA-1D6EBBB165EF}" type="slidenum">
              <a:rPr lang="en-US" smtClean="0"/>
              <a:t>‹#›</a:t>
            </a:fld>
            <a:endParaRPr lang="en-US"/>
          </a:p>
        </p:txBody>
      </p:sp>
    </p:spTree>
    <p:extLst>
      <p:ext uri="{BB962C8B-B14F-4D97-AF65-F5344CB8AC3E}">
        <p14:creationId xmlns:p14="http://schemas.microsoft.com/office/powerpoint/2010/main" val="2553554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19E0E5-AF6F-4B8D-8F6D-9DF64E3B242F}" type="datetimeFigureOut">
              <a:rPr lang="en-US" smtClean="0"/>
              <a:t>7/26/2016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533E75-8B0F-4693-AFDA-1D6EBBB165EF}" type="slidenum">
              <a:rPr lang="en-US" smtClean="0"/>
              <a:t>‹#›</a:t>
            </a:fld>
            <a:endParaRPr lang="en-US"/>
          </a:p>
        </p:txBody>
      </p:sp>
    </p:spTree>
    <p:extLst>
      <p:ext uri="{BB962C8B-B14F-4D97-AF65-F5344CB8AC3E}">
        <p14:creationId xmlns:p14="http://schemas.microsoft.com/office/powerpoint/2010/main" val="3313908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19E0E5-AF6F-4B8D-8F6D-9DF64E3B242F}" type="datetimeFigureOut">
              <a:rPr lang="en-US" smtClean="0"/>
              <a:t>7/26/2016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533E75-8B0F-4693-AFDA-1D6EBBB165EF}" type="slidenum">
              <a:rPr lang="en-US" smtClean="0"/>
              <a:t>‹#›</a:t>
            </a:fld>
            <a:endParaRPr lang="en-US"/>
          </a:p>
        </p:txBody>
      </p:sp>
    </p:spTree>
    <p:extLst>
      <p:ext uri="{BB962C8B-B14F-4D97-AF65-F5344CB8AC3E}">
        <p14:creationId xmlns:p14="http://schemas.microsoft.com/office/powerpoint/2010/main" val="31320647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itle Placeholder 1"/>
          <p:cNvSpPr txBox="1">
            <a:spLocks noGrp="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000" tIns="46800" rIns="90000" bIns="46800" numCol="1" anchor="ctr" anchorCtr="0" compatLnSpc="1">
            <a:prstTxWarp prst="textNoShape">
              <a:avLst/>
            </a:prstTxWarp>
          </a:bodyPr>
          <a:lstStyle/>
          <a:p>
            <a:pPr lvl="0"/>
            <a:endParaRPr lang="en-US" altLang="en-US" smtClean="0"/>
          </a:p>
        </p:txBody>
      </p:sp>
      <p:sp>
        <p:nvSpPr>
          <p:cNvPr id="1027" name="Text Placeholder 2"/>
          <p:cNvSpPr txBox="1">
            <a:spLocks noGrp="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000" tIns="46800" rIns="90000" bIns="4680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txBox="1">
            <a:spLocks noGrp="1"/>
          </p:cNvSpPr>
          <p:nvPr>
            <p:ph type="dt" sz="half" idx="2"/>
          </p:nvPr>
        </p:nvSpPr>
        <p:spPr>
          <a:xfrm>
            <a:off x="914400" y="6248401"/>
            <a:ext cx="2540000" cy="460375"/>
          </a:xfrm>
          <a:prstGeom prst="rect">
            <a:avLst/>
          </a:prstGeom>
          <a:noFill/>
          <a:ln>
            <a:noFill/>
          </a:ln>
        </p:spPr>
        <p:txBody>
          <a:bodyPr vert="horz" wrap="square" lIns="90000" tIns="46800" rIns="90000" bIns="46800" anchor="t" anchorCtr="0" compatLnSpc="1"/>
          <a:lstStyle>
            <a:lvl1pPr marL="0" marR="0" lvl="0" indent="0" algn="l" rtl="0" fontAlgn="auto"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lang="en-US" sz="2400" b="0" i="0" u="none" strike="noStrike" baseline="0">
                <a:solidFill>
                  <a:srgbClr val="000000"/>
                </a:solidFill>
                <a:latin typeface="Times New Roman" pitchFamily="18"/>
                <a:ea typeface="DejaVu Sans" pitchFamily="2"/>
                <a:cs typeface="DejaVu Sans" pitchFamily="2"/>
              </a:defRPr>
            </a:lvl1pPr>
          </a:lstStyle>
          <a:p>
            <a:pPr>
              <a:defRPr/>
            </a:pPr>
            <a:endParaRPr/>
          </a:p>
        </p:txBody>
      </p:sp>
      <p:sp>
        <p:nvSpPr>
          <p:cNvPr id="5" name="Footer Placeholder 4"/>
          <p:cNvSpPr txBox="1">
            <a:spLocks noGrp="1"/>
          </p:cNvSpPr>
          <p:nvPr>
            <p:ph type="ftr" sz="quarter" idx="3"/>
          </p:nvPr>
        </p:nvSpPr>
        <p:spPr>
          <a:xfrm>
            <a:off x="4165600" y="6248401"/>
            <a:ext cx="3860800" cy="460375"/>
          </a:xfrm>
          <a:prstGeom prst="rect">
            <a:avLst/>
          </a:prstGeom>
          <a:noFill/>
          <a:ln>
            <a:noFill/>
          </a:ln>
        </p:spPr>
        <p:txBody>
          <a:bodyPr vert="horz" wrap="square" lIns="90000" tIns="46800" rIns="90000" bIns="46800" anchor="t" anchorCtr="0" compatLnSpc="1"/>
          <a:lstStyle>
            <a:lvl1pPr marL="0" marR="0" lvl="0" indent="0" algn="l" rtl="0" fontAlgn="auto"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lang="en-US" sz="2400" b="0" i="0" u="none" strike="noStrike" baseline="0">
                <a:solidFill>
                  <a:srgbClr val="000000"/>
                </a:solidFill>
                <a:latin typeface="Times New Roman" pitchFamily="18"/>
                <a:ea typeface="DejaVu Sans" pitchFamily="2"/>
                <a:cs typeface="DejaVu Sans" pitchFamily="2"/>
              </a:defRPr>
            </a:lvl1pPr>
          </a:lstStyle>
          <a:p>
            <a:pPr>
              <a:defRPr/>
            </a:pPr>
            <a:endParaRPr/>
          </a:p>
        </p:txBody>
      </p:sp>
      <p:sp>
        <p:nvSpPr>
          <p:cNvPr id="6" name="Slide Number Placeholder 5"/>
          <p:cNvSpPr txBox="1">
            <a:spLocks noGrp="1"/>
          </p:cNvSpPr>
          <p:nvPr>
            <p:ph type="sldNum" sz="quarter" idx="4"/>
          </p:nvPr>
        </p:nvSpPr>
        <p:spPr>
          <a:xfrm>
            <a:off x="8737600" y="6248401"/>
            <a:ext cx="2540000" cy="460375"/>
          </a:xfrm>
          <a:prstGeom prst="rect">
            <a:avLst/>
          </a:prstGeom>
          <a:noFill/>
          <a:ln>
            <a:noFill/>
          </a:ln>
        </p:spPr>
        <p:txBody>
          <a:bodyPr vert="horz" wrap="square" lIns="90000" tIns="46800" rIns="90000" bIns="46800" anchor="t" anchorCtr="0" compatLnSpc="1"/>
          <a:lstStyle>
            <a:lvl1pPr marL="0" marR="0" lvl="0" indent="0" algn="l" rtl="0" fontAlgn="auto"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lang="en-US" sz="2400" b="0" i="0" u="none" strike="noStrike" baseline="0">
                <a:solidFill>
                  <a:srgbClr val="000000"/>
                </a:solidFill>
                <a:latin typeface="Times New Roman" pitchFamily="18"/>
                <a:ea typeface="DejaVu Sans" pitchFamily="2"/>
                <a:cs typeface="DejaVu Sans" pitchFamily="2"/>
              </a:defRPr>
            </a:lvl1pPr>
          </a:lstStyle>
          <a:p>
            <a:pPr>
              <a:defRPr/>
            </a:pPr>
            <a:fld id="{1A5770E3-2D79-4D43-8598-E7A41E680E01}" type="slidenum">
              <a:rPr/>
              <a:pPr>
                <a:defRPr/>
              </a:pPr>
              <a:t>‹#›</a:t>
            </a:fld>
            <a:endParaRPr/>
          </a:p>
        </p:txBody>
      </p:sp>
      <p:sp>
        <p:nvSpPr>
          <p:cNvPr id="1031" name="Rectangle 7"/>
          <p:cNvSpPr>
            <a:spLocks/>
          </p:cNvSpPr>
          <p:nvPr/>
        </p:nvSpPr>
        <p:spPr bwMode="auto">
          <a:xfrm>
            <a:off x="0" y="0"/>
            <a:ext cx="12192000" cy="533400"/>
          </a:xfrm>
          <a:custGeom>
            <a:avLst/>
            <a:gdLst>
              <a:gd name="T0" fmla="*/ 4572000 w 21600"/>
              <a:gd name="T1" fmla="*/ 0 h 21600"/>
              <a:gd name="T2" fmla="*/ 9144000 w 21600"/>
              <a:gd name="T3" fmla="*/ 266760 h 21600"/>
              <a:gd name="T4" fmla="*/ 4572000 w 21600"/>
              <a:gd name="T5" fmla="*/ 533520 h 21600"/>
              <a:gd name="T6" fmla="*/ 0 w 21600"/>
              <a:gd name="T7" fmla="*/ 266760 h 21600"/>
              <a:gd name="T8" fmla="*/ 17694720 60000 65536"/>
              <a:gd name="T9" fmla="*/ 0 60000 65536"/>
              <a:gd name="T10" fmla="*/ 5898240 60000 65536"/>
              <a:gd name="T11" fmla="*/ 1179648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solidFill>
            <a:srgbClr val="1A2447"/>
          </a:solidFill>
          <a:ln>
            <a:noFill/>
          </a:ln>
          <a:extLst>
            <a:ext uri="{91240B29-F687-4F45-9708-019B960494DF}">
              <a14:hiddenLine xmlns:a14="http://schemas.microsoft.com/office/drawing/2010/main" w="9525">
                <a:solidFill>
                  <a:srgbClr val="000000"/>
                </a:solidFill>
                <a:prstDash val="solid"/>
                <a:round/>
                <a:headEnd/>
                <a:tailEnd/>
              </a14:hiddenLine>
            </a:ext>
          </a:extLst>
        </p:spPr>
        <p:txBody>
          <a:bodyPr wrap="none" lIns="90000" tIns="46800" rIns="90000" bIns="46800" anchor="ctr"/>
          <a:lstStyle/>
          <a:p>
            <a:pPr fontAlgn="base">
              <a:spcBef>
                <a:spcPct val="0"/>
              </a:spcBef>
              <a:spcAft>
                <a:spcPct val="0"/>
              </a:spcAft>
            </a:pPr>
            <a:endParaRPr lang="en-US" sz="1800">
              <a:solidFill>
                <a:prstClr val="black"/>
              </a:solidFill>
              <a:cs typeface="Arial" pitchFamily="34" charset="0"/>
            </a:endParaRPr>
          </a:p>
        </p:txBody>
      </p:sp>
      <p:pic>
        <p:nvPicPr>
          <p:cNvPr id="1032" name="Picture 8"/>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406401" y="152400"/>
            <a:ext cx="2857500"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3" name="Text Box 9"/>
          <p:cNvSpPr>
            <a:spLocks/>
          </p:cNvSpPr>
          <p:nvPr/>
        </p:nvSpPr>
        <p:spPr bwMode="auto">
          <a:xfrm>
            <a:off x="11826632" y="6556376"/>
            <a:ext cx="454268" cy="371513"/>
          </a:xfrm>
          <a:custGeom>
            <a:avLst/>
            <a:gdLst>
              <a:gd name="T0" fmla="*/ 357120 w 21600"/>
              <a:gd name="T1" fmla="*/ 0 h 21600"/>
              <a:gd name="T2" fmla="*/ 714240 w 21600"/>
              <a:gd name="T3" fmla="*/ 123120 h 21600"/>
              <a:gd name="T4" fmla="*/ 357120 w 21600"/>
              <a:gd name="T5" fmla="*/ 246240 h 21600"/>
              <a:gd name="T6" fmla="*/ 0 w 21600"/>
              <a:gd name="T7" fmla="*/ 123120 h 21600"/>
              <a:gd name="T8" fmla="*/ 17694720 60000 65536"/>
              <a:gd name="T9" fmla="*/ 0 60000 65536"/>
              <a:gd name="T10" fmla="*/ 5898240 60000 65536"/>
              <a:gd name="T11" fmla="*/ 1179648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600"/>
                </a:lnTo>
                <a:lnTo>
                  <a:pt x="0" y="2160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000" tIns="46800" rIns="90000" bIns="46800">
            <a:spAutoFit/>
          </a:bodyPr>
          <a:lstStyle>
            <a:lvl1pPr>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1pPr>
            <a:lvl2pPr marL="742950" indent="-285750">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2pPr>
            <a:lvl3pPr marL="1143000" indent="-228600">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3pPr>
            <a:lvl4pPr marL="1600200" indent="-228600">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4pPr>
            <a:lvl5pPr marL="2057400" indent="-228600">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5pPr>
            <a:lvl6pPr marL="2514600" indent="-228600" fontAlgn="base">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6pPr>
            <a:lvl7pPr marL="2971800" indent="-228600" fontAlgn="base">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7pPr>
            <a:lvl8pPr marL="3429000" indent="-228600" fontAlgn="base">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8pPr>
            <a:lvl9pPr marL="3886200" indent="-228600" fontAlgn="base">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9pPr>
          </a:lstStyle>
          <a:p>
            <a:pPr algn="r" fontAlgn="base">
              <a:spcBef>
                <a:spcPct val="0"/>
              </a:spcBef>
              <a:spcAft>
                <a:spcPct val="0"/>
              </a:spcAft>
            </a:pPr>
            <a:fld id="{1EFBC10B-DBA6-41A9-AECF-5430D1BB9E70}" type="slidenum">
              <a:rPr lang="en-US" altLang="en-US" sz="1800">
                <a:solidFill>
                  <a:prstClr val="black"/>
                </a:solidFill>
                <a:cs typeface="Arial" pitchFamily="34" charset="0"/>
              </a:rPr>
              <a:pPr algn="r" fontAlgn="base">
                <a:spcBef>
                  <a:spcPct val="0"/>
                </a:spcBef>
                <a:spcAft>
                  <a:spcPct val="0"/>
                </a:spcAft>
              </a:pPr>
              <a:t>‹#›</a:t>
            </a:fld>
            <a:endParaRPr lang="en-US" altLang="en-US" sz="1000">
              <a:solidFill>
                <a:srgbClr val="808080"/>
              </a:solidFill>
              <a:latin typeface="Times New Roman" pitchFamily="18" charset="0"/>
              <a:ea typeface="DejaVu Sans"/>
              <a:cs typeface="Lohit Hindi"/>
            </a:endParaRPr>
          </a:p>
        </p:txBody>
      </p:sp>
    </p:spTree>
    <p:extLst>
      <p:ext uri="{BB962C8B-B14F-4D97-AF65-F5344CB8AC3E}">
        <p14:creationId xmlns:p14="http://schemas.microsoft.com/office/powerpoint/2010/main" val="9961309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txStyles>
    <p:titleStyle>
      <a:lvl1pPr algn="ctr" rtl="0" eaLnBrk="0" fontAlgn="base" hangingPunct="0">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lang="en-US" sz="4400">
          <a:solidFill>
            <a:srgbClr val="000000"/>
          </a:solidFill>
          <a:latin typeface="Times New Roman" pitchFamily="18"/>
        </a:defRPr>
      </a:lvl1pPr>
      <a:lvl2pPr algn="ctr" rtl="0" eaLnBrk="0" fontAlgn="base" hangingPunct="0">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sz="4400">
          <a:solidFill>
            <a:srgbClr val="000000"/>
          </a:solidFill>
          <a:latin typeface="Times New Roman" pitchFamily="18" charset="0"/>
        </a:defRPr>
      </a:lvl2pPr>
      <a:lvl3pPr algn="ctr" rtl="0" eaLnBrk="0" fontAlgn="base" hangingPunct="0">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sz="4400">
          <a:solidFill>
            <a:srgbClr val="000000"/>
          </a:solidFill>
          <a:latin typeface="Times New Roman" pitchFamily="18" charset="0"/>
        </a:defRPr>
      </a:lvl3pPr>
      <a:lvl4pPr algn="ctr" rtl="0" eaLnBrk="0" fontAlgn="base" hangingPunct="0">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sz="4400">
          <a:solidFill>
            <a:srgbClr val="000000"/>
          </a:solidFill>
          <a:latin typeface="Times New Roman" pitchFamily="18" charset="0"/>
        </a:defRPr>
      </a:lvl4pPr>
      <a:lvl5pPr algn="ctr" rtl="0" eaLnBrk="0" fontAlgn="base" hangingPunct="0">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sz="4400">
          <a:solidFill>
            <a:srgbClr val="000000"/>
          </a:solidFill>
          <a:latin typeface="Times New Roman" pitchFamily="18" charset="0"/>
        </a:defRPr>
      </a:lvl5pPr>
      <a:lvl6pPr marL="457200" algn="ctr" rtl="0" eaLnBrk="0" fontAlgn="base" hangingPunct="0">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sz="4400">
          <a:solidFill>
            <a:srgbClr val="000000"/>
          </a:solidFill>
          <a:latin typeface="Times New Roman" pitchFamily="18" charset="0"/>
        </a:defRPr>
      </a:lvl6pPr>
      <a:lvl7pPr marL="914400" algn="ctr" rtl="0" eaLnBrk="0" fontAlgn="base" hangingPunct="0">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sz="4400">
          <a:solidFill>
            <a:srgbClr val="000000"/>
          </a:solidFill>
          <a:latin typeface="Times New Roman" pitchFamily="18" charset="0"/>
        </a:defRPr>
      </a:lvl7pPr>
      <a:lvl8pPr marL="1371600" algn="ctr" rtl="0" eaLnBrk="0" fontAlgn="base" hangingPunct="0">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sz="4400">
          <a:solidFill>
            <a:srgbClr val="000000"/>
          </a:solidFill>
          <a:latin typeface="Times New Roman" pitchFamily="18" charset="0"/>
        </a:defRPr>
      </a:lvl8pPr>
      <a:lvl9pPr marL="1828800" algn="ctr" rtl="0" eaLnBrk="0" fontAlgn="base" hangingPunct="0">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sz="4400">
          <a:solidFill>
            <a:srgbClr val="000000"/>
          </a:solidFill>
          <a:latin typeface="Times New Roman" pitchFamily="18" charset="0"/>
        </a:defRPr>
      </a:lvl9pPr>
    </p:titleStyle>
    <p:bodyStyle>
      <a:lvl1pPr algn="l" rtl="0" eaLnBrk="0" fontAlgn="base" hangingPunct="0">
        <a:spcBef>
          <a:spcPts val="80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lang="en-US" sz="3200">
          <a:solidFill>
            <a:srgbClr val="000000"/>
          </a:solidFill>
          <a:latin typeface="Times New Roman" pitchFamily="18"/>
        </a:defRPr>
      </a:lvl1pPr>
      <a:lvl2pPr marL="742950" indent="-285750" algn="l" rtl="0" eaLnBrk="0" fontAlgn="base" hangingPunct="0">
        <a:spcBef>
          <a:spcPct val="20000"/>
        </a:spcBef>
        <a:spcAft>
          <a:spcPct val="0"/>
        </a:spcAft>
        <a:buChar char="–"/>
        <a:defRPr sz="2800">
          <a:solidFill>
            <a:schemeClr val="tx1"/>
          </a:solidFill>
          <a:latin typeface="Arial" pitchFamily="34" charset="0"/>
        </a:defRPr>
      </a:lvl2pPr>
      <a:lvl3pPr marL="1143000" indent="-228600" algn="l" rtl="0" eaLnBrk="0" fontAlgn="base" hangingPunct="0">
        <a:spcBef>
          <a:spcPct val="20000"/>
        </a:spcBef>
        <a:spcAft>
          <a:spcPct val="0"/>
        </a:spcAft>
        <a:buChar char="•"/>
        <a:defRPr sz="2400">
          <a:solidFill>
            <a:schemeClr val="tx1"/>
          </a:solidFill>
          <a:latin typeface="Arial" pitchFamily="34" charset="0"/>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defRPr>
      </a:lvl9pPr>
    </p:bodyStyle>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itle Placeholder 1"/>
          <p:cNvSpPr txBox="1">
            <a:spLocks noGrp="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000" tIns="46800" rIns="90000" bIns="46800" numCol="1" anchor="ctr" anchorCtr="0" compatLnSpc="1">
            <a:prstTxWarp prst="textNoShape">
              <a:avLst/>
            </a:prstTxWarp>
          </a:bodyPr>
          <a:lstStyle/>
          <a:p>
            <a:pPr lvl="0"/>
            <a:endParaRPr lang="en-US" altLang="en-US" smtClean="0"/>
          </a:p>
        </p:txBody>
      </p:sp>
      <p:sp>
        <p:nvSpPr>
          <p:cNvPr id="1027" name="Text Placeholder 2"/>
          <p:cNvSpPr txBox="1">
            <a:spLocks noGrp="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000" tIns="46800" rIns="90000" bIns="4680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txBox="1">
            <a:spLocks noGrp="1"/>
          </p:cNvSpPr>
          <p:nvPr>
            <p:ph type="dt" sz="half" idx="2"/>
          </p:nvPr>
        </p:nvSpPr>
        <p:spPr>
          <a:xfrm>
            <a:off x="914400" y="6248401"/>
            <a:ext cx="2540000" cy="460375"/>
          </a:xfrm>
          <a:prstGeom prst="rect">
            <a:avLst/>
          </a:prstGeom>
          <a:noFill/>
          <a:ln>
            <a:noFill/>
          </a:ln>
        </p:spPr>
        <p:txBody>
          <a:bodyPr vert="horz" wrap="square" lIns="90000" tIns="46800" rIns="90000" bIns="46800" anchor="t" anchorCtr="0" compatLnSpc="1"/>
          <a:lstStyle>
            <a:lvl1pPr marL="0" marR="0" lvl="0" indent="0" algn="l" rtl="0" fontAlgn="auto"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lang="en-US" sz="2400" b="0" i="0" u="none" strike="noStrike" baseline="0">
                <a:solidFill>
                  <a:srgbClr val="000000"/>
                </a:solidFill>
                <a:latin typeface="Times New Roman" pitchFamily="18"/>
                <a:ea typeface="DejaVu Sans" pitchFamily="2"/>
                <a:cs typeface="DejaVu Sans" pitchFamily="2"/>
              </a:defRPr>
            </a:lvl1pPr>
          </a:lstStyle>
          <a:p>
            <a:pPr>
              <a:defRPr/>
            </a:pPr>
            <a:endParaRPr/>
          </a:p>
        </p:txBody>
      </p:sp>
      <p:sp>
        <p:nvSpPr>
          <p:cNvPr id="5" name="Footer Placeholder 4"/>
          <p:cNvSpPr txBox="1">
            <a:spLocks noGrp="1"/>
          </p:cNvSpPr>
          <p:nvPr>
            <p:ph type="ftr" sz="quarter" idx="3"/>
          </p:nvPr>
        </p:nvSpPr>
        <p:spPr>
          <a:xfrm>
            <a:off x="4165600" y="6248401"/>
            <a:ext cx="3860800" cy="460375"/>
          </a:xfrm>
          <a:prstGeom prst="rect">
            <a:avLst/>
          </a:prstGeom>
          <a:noFill/>
          <a:ln>
            <a:noFill/>
          </a:ln>
        </p:spPr>
        <p:txBody>
          <a:bodyPr vert="horz" wrap="square" lIns="90000" tIns="46800" rIns="90000" bIns="46800" anchor="t" anchorCtr="0" compatLnSpc="1"/>
          <a:lstStyle>
            <a:lvl1pPr marL="0" marR="0" lvl="0" indent="0" algn="l" rtl="0" fontAlgn="auto"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lang="en-US" sz="2400" b="0" i="0" u="none" strike="noStrike" baseline="0">
                <a:solidFill>
                  <a:srgbClr val="000000"/>
                </a:solidFill>
                <a:latin typeface="Times New Roman" pitchFamily="18"/>
                <a:ea typeface="DejaVu Sans" pitchFamily="2"/>
                <a:cs typeface="DejaVu Sans" pitchFamily="2"/>
              </a:defRPr>
            </a:lvl1pPr>
          </a:lstStyle>
          <a:p>
            <a:pPr>
              <a:defRPr/>
            </a:pPr>
            <a:endParaRPr/>
          </a:p>
        </p:txBody>
      </p:sp>
      <p:sp>
        <p:nvSpPr>
          <p:cNvPr id="6" name="Slide Number Placeholder 5"/>
          <p:cNvSpPr txBox="1">
            <a:spLocks noGrp="1"/>
          </p:cNvSpPr>
          <p:nvPr>
            <p:ph type="sldNum" sz="quarter" idx="4"/>
          </p:nvPr>
        </p:nvSpPr>
        <p:spPr>
          <a:xfrm>
            <a:off x="8737600" y="6248401"/>
            <a:ext cx="2540000" cy="460375"/>
          </a:xfrm>
          <a:prstGeom prst="rect">
            <a:avLst/>
          </a:prstGeom>
          <a:noFill/>
          <a:ln>
            <a:noFill/>
          </a:ln>
        </p:spPr>
        <p:txBody>
          <a:bodyPr vert="horz" wrap="square" lIns="90000" tIns="46800" rIns="90000" bIns="46800" anchor="t" anchorCtr="0" compatLnSpc="1"/>
          <a:lstStyle>
            <a:lvl1pPr marL="0" marR="0" lvl="0" indent="0" algn="l" rtl="0" fontAlgn="auto"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lang="en-US" sz="2400" b="0" i="0" u="none" strike="noStrike" baseline="0">
                <a:solidFill>
                  <a:srgbClr val="000000"/>
                </a:solidFill>
                <a:latin typeface="Times New Roman" pitchFamily="18"/>
                <a:ea typeface="DejaVu Sans" pitchFamily="2"/>
                <a:cs typeface="DejaVu Sans" pitchFamily="2"/>
              </a:defRPr>
            </a:lvl1pPr>
          </a:lstStyle>
          <a:p>
            <a:pPr>
              <a:defRPr/>
            </a:pPr>
            <a:fld id="{1A5770E3-2D79-4D43-8598-E7A41E680E01}" type="slidenum">
              <a:rPr/>
              <a:pPr>
                <a:defRPr/>
              </a:pPr>
              <a:t>‹#›</a:t>
            </a:fld>
            <a:endParaRPr/>
          </a:p>
        </p:txBody>
      </p:sp>
      <p:sp>
        <p:nvSpPr>
          <p:cNvPr id="1031" name="Rectangle 7"/>
          <p:cNvSpPr>
            <a:spLocks/>
          </p:cNvSpPr>
          <p:nvPr/>
        </p:nvSpPr>
        <p:spPr bwMode="auto">
          <a:xfrm>
            <a:off x="0" y="0"/>
            <a:ext cx="12192000" cy="533400"/>
          </a:xfrm>
          <a:custGeom>
            <a:avLst/>
            <a:gdLst>
              <a:gd name="T0" fmla="*/ 4572000 w 21600"/>
              <a:gd name="T1" fmla="*/ 0 h 21600"/>
              <a:gd name="T2" fmla="*/ 9144000 w 21600"/>
              <a:gd name="T3" fmla="*/ 266760 h 21600"/>
              <a:gd name="T4" fmla="*/ 4572000 w 21600"/>
              <a:gd name="T5" fmla="*/ 533520 h 21600"/>
              <a:gd name="T6" fmla="*/ 0 w 21600"/>
              <a:gd name="T7" fmla="*/ 266760 h 21600"/>
              <a:gd name="T8" fmla="*/ 17694720 60000 65536"/>
              <a:gd name="T9" fmla="*/ 0 60000 65536"/>
              <a:gd name="T10" fmla="*/ 5898240 60000 65536"/>
              <a:gd name="T11" fmla="*/ 1179648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solidFill>
            <a:srgbClr val="1A2447"/>
          </a:solidFill>
          <a:ln>
            <a:noFill/>
          </a:ln>
          <a:extLst>
            <a:ext uri="{91240B29-F687-4F45-9708-019B960494DF}">
              <a14:hiddenLine xmlns:a14="http://schemas.microsoft.com/office/drawing/2010/main" w="9525">
                <a:solidFill>
                  <a:srgbClr val="000000"/>
                </a:solidFill>
                <a:prstDash val="solid"/>
                <a:round/>
                <a:headEnd/>
                <a:tailEnd/>
              </a14:hiddenLine>
            </a:ext>
          </a:extLst>
        </p:spPr>
        <p:txBody>
          <a:bodyPr wrap="none" lIns="90000" tIns="46800" rIns="90000" bIns="46800" anchor="ctr"/>
          <a:lstStyle/>
          <a:p>
            <a:pPr fontAlgn="base">
              <a:spcBef>
                <a:spcPct val="0"/>
              </a:spcBef>
              <a:spcAft>
                <a:spcPct val="0"/>
              </a:spcAft>
            </a:pPr>
            <a:endParaRPr lang="en-US" sz="1800">
              <a:solidFill>
                <a:prstClr val="black"/>
              </a:solidFill>
              <a:cs typeface="Arial" pitchFamily="34" charset="0"/>
            </a:endParaRPr>
          </a:p>
        </p:txBody>
      </p:sp>
      <p:pic>
        <p:nvPicPr>
          <p:cNvPr id="1032" name="Picture 8"/>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406401" y="152400"/>
            <a:ext cx="2857500"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3" name="Text Box 9"/>
          <p:cNvSpPr>
            <a:spLocks/>
          </p:cNvSpPr>
          <p:nvPr/>
        </p:nvSpPr>
        <p:spPr bwMode="auto">
          <a:xfrm>
            <a:off x="11826632" y="6556376"/>
            <a:ext cx="454268" cy="371513"/>
          </a:xfrm>
          <a:custGeom>
            <a:avLst/>
            <a:gdLst>
              <a:gd name="T0" fmla="*/ 357120 w 21600"/>
              <a:gd name="T1" fmla="*/ 0 h 21600"/>
              <a:gd name="T2" fmla="*/ 714240 w 21600"/>
              <a:gd name="T3" fmla="*/ 123120 h 21600"/>
              <a:gd name="T4" fmla="*/ 357120 w 21600"/>
              <a:gd name="T5" fmla="*/ 246240 h 21600"/>
              <a:gd name="T6" fmla="*/ 0 w 21600"/>
              <a:gd name="T7" fmla="*/ 123120 h 21600"/>
              <a:gd name="T8" fmla="*/ 17694720 60000 65536"/>
              <a:gd name="T9" fmla="*/ 0 60000 65536"/>
              <a:gd name="T10" fmla="*/ 5898240 60000 65536"/>
              <a:gd name="T11" fmla="*/ 1179648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600"/>
                </a:lnTo>
                <a:lnTo>
                  <a:pt x="0" y="2160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000" tIns="46800" rIns="90000" bIns="46800">
            <a:spAutoFit/>
          </a:bodyPr>
          <a:lstStyle>
            <a:lvl1pPr>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1pPr>
            <a:lvl2pPr marL="742950" indent="-285750">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2pPr>
            <a:lvl3pPr marL="1143000" indent="-228600">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3pPr>
            <a:lvl4pPr marL="1600200" indent="-228600">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4pPr>
            <a:lvl5pPr marL="2057400" indent="-228600">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5pPr>
            <a:lvl6pPr marL="2514600" indent="-228600" fontAlgn="base">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6pPr>
            <a:lvl7pPr marL="2971800" indent="-228600" fontAlgn="base">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7pPr>
            <a:lvl8pPr marL="3429000" indent="-228600" fontAlgn="base">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8pPr>
            <a:lvl9pPr marL="3886200" indent="-228600" fontAlgn="base">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9pPr>
          </a:lstStyle>
          <a:p>
            <a:pPr algn="r" fontAlgn="base">
              <a:spcBef>
                <a:spcPct val="0"/>
              </a:spcBef>
              <a:spcAft>
                <a:spcPct val="0"/>
              </a:spcAft>
            </a:pPr>
            <a:fld id="{1EFBC10B-DBA6-41A9-AECF-5430D1BB9E70}" type="slidenum">
              <a:rPr lang="en-US" altLang="en-US" sz="1800">
                <a:solidFill>
                  <a:prstClr val="black"/>
                </a:solidFill>
                <a:cs typeface="Arial" pitchFamily="34" charset="0"/>
              </a:rPr>
              <a:pPr algn="r" fontAlgn="base">
                <a:spcBef>
                  <a:spcPct val="0"/>
                </a:spcBef>
                <a:spcAft>
                  <a:spcPct val="0"/>
                </a:spcAft>
              </a:pPr>
              <a:t>‹#›</a:t>
            </a:fld>
            <a:endParaRPr lang="en-US" altLang="en-US" sz="1000">
              <a:solidFill>
                <a:srgbClr val="808080"/>
              </a:solidFill>
              <a:latin typeface="Times New Roman" pitchFamily="18" charset="0"/>
              <a:ea typeface="DejaVu Sans"/>
              <a:cs typeface="Lohit Hindi"/>
            </a:endParaRPr>
          </a:p>
        </p:txBody>
      </p:sp>
    </p:spTree>
    <p:extLst>
      <p:ext uri="{BB962C8B-B14F-4D97-AF65-F5344CB8AC3E}">
        <p14:creationId xmlns:p14="http://schemas.microsoft.com/office/powerpoint/2010/main" val="27973878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slow"/>
  <p:txStyles>
    <p:titleStyle>
      <a:lvl1pPr algn="ctr" rtl="0" eaLnBrk="0" fontAlgn="base" hangingPunct="0">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lang="en-US" sz="4400">
          <a:solidFill>
            <a:srgbClr val="000000"/>
          </a:solidFill>
          <a:latin typeface="Times New Roman" pitchFamily="18"/>
        </a:defRPr>
      </a:lvl1pPr>
      <a:lvl2pPr algn="ctr" rtl="0" eaLnBrk="0" fontAlgn="base" hangingPunct="0">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sz="4400">
          <a:solidFill>
            <a:srgbClr val="000000"/>
          </a:solidFill>
          <a:latin typeface="Times New Roman" pitchFamily="18" charset="0"/>
        </a:defRPr>
      </a:lvl2pPr>
      <a:lvl3pPr algn="ctr" rtl="0" eaLnBrk="0" fontAlgn="base" hangingPunct="0">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sz="4400">
          <a:solidFill>
            <a:srgbClr val="000000"/>
          </a:solidFill>
          <a:latin typeface="Times New Roman" pitchFamily="18" charset="0"/>
        </a:defRPr>
      </a:lvl3pPr>
      <a:lvl4pPr algn="ctr" rtl="0" eaLnBrk="0" fontAlgn="base" hangingPunct="0">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sz="4400">
          <a:solidFill>
            <a:srgbClr val="000000"/>
          </a:solidFill>
          <a:latin typeface="Times New Roman" pitchFamily="18" charset="0"/>
        </a:defRPr>
      </a:lvl4pPr>
      <a:lvl5pPr algn="ctr" rtl="0" eaLnBrk="0" fontAlgn="base" hangingPunct="0">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sz="4400">
          <a:solidFill>
            <a:srgbClr val="000000"/>
          </a:solidFill>
          <a:latin typeface="Times New Roman" pitchFamily="18" charset="0"/>
        </a:defRPr>
      </a:lvl5pPr>
      <a:lvl6pPr marL="457200" algn="ctr" rtl="0" eaLnBrk="0" fontAlgn="base" hangingPunct="0">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sz="4400">
          <a:solidFill>
            <a:srgbClr val="000000"/>
          </a:solidFill>
          <a:latin typeface="Times New Roman" pitchFamily="18" charset="0"/>
        </a:defRPr>
      </a:lvl6pPr>
      <a:lvl7pPr marL="914400" algn="ctr" rtl="0" eaLnBrk="0" fontAlgn="base" hangingPunct="0">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sz="4400">
          <a:solidFill>
            <a:srgbClr val="000000"/>
          </a:solidFill>
          <a:latin typeface="Times New Roman" pitchFamily="18" charset="0"/>
        </a:defRPr>
      </a:lvl7pPr>
      <a:lvl8pPr marL="1371600" algn="ctr" rtl="0" eaLnBrk="0" fontAlgn="base" hangingPunct="0">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sz="4400">
          <a:solidFill>
            <a:srgbClr val="000000"/>
          </a:solidFill>
          <a:latin typeface="Times New Roman" pitchFamily="18" charset="0"/>
        </a:defRPr>
      </a:lvl8pPr>
      <a:lvl9pPr marL="1828800" algn="ctr" rtl="0" eaLnBrk="0" fontAlgn="base" hangingPunct="0">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sz="4400">
          <a:solidFill>
            <a:srgbClr val="000000"/>
          </a:solidFill>
          <a:latin typeface="Times New Roman" pitchFamily="18" charset="0"/>
        </a:defRPr>
      </a:lvl9pPr>
    </p:titleStyle>
    <p:bodyStyle>
      <a:lvl1pPr algn="l" rtl="0" eaLnBrk="0" fontAlgn="base" hangingPunct="0">
        <a:spcBef>
          <a:spcPts val="80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lang="en-US" sz="3200">
          <a:solidFill>
            <a:srgbClr val="000000"/>
          </a:solidFill>
          <a:latin typeface="Times New Roman" pitchFamily="18"/>
        </a:defRPr>
      </a:lvl1pPr>
      <a:lvl2pPr marL="742950" indent="-285750" algn="l" rtl="0" eaLnBrk="0" fontAlgn="base" hangingPunct="0">
        <a:spcBef>
          <a:spcPct val="20000"/>
        </a:spcBef>
        <a:spcAft>
          <a:spcPct val="0"/>
        </a:spcAft>
        <a:buChar char="–"/>
        <a:defRPr sz="2800">
          <a:solidFill>
            <a:schemeClr val="tx1"/>
          </a:solidFill>
          <a:latin typeface="Arial" pitchFamily="34" charset="0"/>
        </a:defRPr>
      </a:lvl2pPr>
      <a:lvl3pPr marL="1143000" indent="-228600" algn="l" rtl="0" eaLnBrk="0" fontAlgn="base" hangingPunct="0">
        <a:spcBef>
          <a:spcPct val="20000"/>
        </a:spcBef>
        <a:spcAft>
          <a:spcPct val="0"/>
        </a:spcAft>
        <a:buChar char="•"/>
        <a:defRPr sz="2400">
          <a:solidFill>
            <a:schemeClr val="tx1"/>
          </a:solidFill>
          <a:latin typeface="Arial" pitchFamily="34" charset="0"/>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defRPr>
      </a:lvl9pPr>
    </p:bodyStyle>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itle Placeholder 1"/>
          <p:cNvSpPr txBox="1">
            <a:spLocks noGrp="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000" tIns="46800" rIns="90000" bIns="46800" numCol="1" anchor="ctr" anchorCtr="0" compatLnSpc="1">
            <a:prstTxWarp prst="textNoShape">
              <a:avLst/>
            </a:prstTxWarp>
          </a:bodyPr>
          <a:lstStyle/>
          <a:p>
            <a:pPr lvl="0"/>
            <a:endParaRPr lang="en-US" altLang="en-US" smtClean="0"/>
          </a:p>
        </p:txBody>
      </p:sp>
      <p:sp>
        <p:nvSpPr>
          <p:cNvPr id="1027" name="Text Placeholder 2"/>
          <p:cNvSpPr txBox="1">
            <a:spLocks noGrp="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000" tIns="46800" rIns="90000" bIns="4680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txBox="1">
            <a:spLocks noGrp="1"/>
          </p:cNvSpPr>
          <p:nvPr>
            <p:ph type="dt" sz="half" idx="2"/>
          </p:nvPr>
        </p:nvSpPr>
        <p:spPr>
          <a:xfrm>
            <a:off x="914400" y="6248401"/>
            <a:ext cx="2540000" cy="460375"/>
          </a:xfrm>
          <a:prstGeom prst="rect">
            <a:avLst/>
          </a:prstGeom>
          <a:noFill/>
          <a:ln>
            <a:noFill/>
          </a:ln>
        </p:spPr>
        <p:txBody>
          <a:bodyPr vert="horz" wrap="square" lIns="90000" tIns="46800" rIns="90000" bIns="46800" anchor="t" anchorCtr="0" compatLnSpc="1"/>
          <a:lstStyle>
            <a:lvl1pPr marL="0" marR="0" lvl="0" indent="0" algn="l" rtl="0" fontAlgn="auto"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lang="en-US" sz="2400" b="0" i="0" u="none" strike="noStrike" baseline="0">
                <a:solidFill>
                  <a:srgbClr val="000000"/>
                </a:solidFill>
                <a:latin typeface="Times New Roman" pitchFamily="18"/>
                <a:ea typeface="DejaVu Sans" pitchFamily="2"/>
                <a:cs typeface="DejaVu Sans" pitchFamily="2"/>
              </a:defRPr>
            </a:lvl1pPr>
          </a:lstStyle>
          <a:p>
            <a:pPr>
              <a:defRPr/>
            </a:pPr>
            <a:endParaRPr/>
          </a:p>
        </p:txBody>
      </p:sp>
      <p:sp>
        <p:nvSpPr>
          <p:cNvPr id="5" name="Footer Placeholder 4"/>
          <p:cNvSpPr txBox="1">
            <a:spLocks noGrp="1"/>
          </p:cNvSpPr>
          <p:nvPr>
            <p:ph type="ftr" sz="quarter" idx="3"/>
          </p:nvPr>
        </p:nvSpPr>
        <p:spPr>
          <a:xfrm>
            <a:off x="4165600" y="6248401"/>
            <a:ext cx="3860800" cy="460375"/>
          </a:xfrm>
          <a:prstGeom prst="rect">
            <a:avLst/>
          </a:prstGeom>
          <a:noFill/>
          <a:ln>
            <a:noFill/>
          </a:ln>
        </p:spPr>
        <p:txBody>
          <a:bodyPr vert="horz" wrap="square" lIns="90000" tIns="46800" rIns="90000" bIns="46800" anchor="t" anchorCtr="0" compatLnSpc="1"/>
          <a:lstStyle>
            <a:lvl1pPr marL="0" marR="0" lvl="0" indent="0" algn="l" rtl="0" fontAlgn="auto"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lang="en-US" sz="2400" b="0" i="0" u="none" strike="noStrike" baseline="0">
                <a:solidFill>
                  <a:srgbClr val="000000"/>
                </a:solidFill>
                <a:latin typeface="Times New Roman" pitchFamily="18"/>
                <a:ea typeface="DejaVu Sans" pitchFamily="2"/>
                <a:cs typeface="DejaVu Sans" pitchFamily="2"/>
              </a:defRPr>
            </a:lvl1pPr>
          </a:lstStyle>
          <a:p>
            <a:pPr>
              <a:defRPr/>
            </a:pPr>
            <a:endParaRPr/>
          </a:p>
        </p:txBody>
      </p:sp>
      <p:sp>
        <p:nvSpPr>
          <p:cNvPr id="6" name="Slide Number Placeholder 5"/>
          <p:cNvSpPr txBox="1">
            <a:spLocks noGrp="1"/>
          </p:cNvSpPr>
          <p:nvPr>
            <p:ph type="sldNum" sz="quarter" idx="4"/>
          </p:nvPr>
        </p:nvSpPr>
        <p:spPr>
          <a:xfrm>
            <a:off x="8737600" y="6248401"/>
            <a:ext cx="2540000" cy="460375"/>
          </a:xfrm>
          <a:prstGeom prst="rect">
            <a:avLst/>
          </a:prstGeom>
          <a:noFill/>
          <a:ln>
            <a:noFill/>
          </a:ln>
        </p:spPr>
        <p:txBody>
          <a:bodyPr vert="horz" wrap="square" lIns="90000" tIns="46800" rIns="90000" bIns="46800" anchor="t" anchorCtr="0" compatLnSpc="1"/>
          <a:lstStyle>
            <a:lvl1pPr marL="0" marR="0" lvl="0" indent="0" algn="l" rtl="0" fontAlgn="auto"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lang="en-US" sz="2400" b="0" i="0" u="none" strike="noStrike" baseline="0">
                <a:solidFill>
                  <a:srgbClr val="000000"/>
                </a:solidFill>
                <a:latin typeface="Times New Roman" pitchFamily="18"/>
                <a:ea typeface="DejaVu Sans" pitchFamily="2"/>
                <a:cs typeface="DejaVu Sans" pitchFamily="2"/>
              </a:defRPr>
            </a:lvl1pPr>
          </a:lstStyle>
          <a:p>
            <a:pPr>
              <a:defRPr/>
            </a:pPr>
            <a:fld id="{1A5770E3-2D79-4D43-8598-E7A41E680E01}" type="slidenum">
              <a:rPr/>
              <a:pPr>
                <a:defRPr/>
              </a:pPr>
              <a:t>‹#›</a:t>
            </a:fld>
            <a:endParaRPr/>
          </a:p>
        </p:txBody>
      </p:sp>
      <p:sp>
        <p:nvSpPr>
          <p:cNvPr id="1031" name="Rectangle 7"/>
          <p:cNvSpPr>
            <a:spLocks/>
          </p:cNvSpPr>
          <p:nvPr/>
        </p:nvSpPr>
        <p:spPr bwMode="auto">
          <a:xfrm>
            <a:off x="0" y="0"/>
            <a:ext cx="12192000" cy="533400"/>
          </a:xfrm>
          <a:custGeom>
            <a:avLst/>
            <a:gdLst>
              <a:gd name="T0" fmla="*/ 4572000 w 21600"/>
              <a:gd name="T1" fmla="*/ 0 h 21600"/>
              <a:gd name="T2" fmla="*/ 9144000 w 21600"/>
              <a:gd name="T3" fmla="*/ 266760 h 21600"/>
              <a:gd name="T4" fmla="*/ 4572000 w 21600"/>
              <a:gd name="T5" fmla="*/ 533520 h 21600"/>
              <a:gd name="T6" fmla="*/ 0 w 21600"/>
              <a:gd name="T7" fmla="*/ 266760 h 21600"/>
              <a:gd name="T8" fmla="*/ 17694720 60000 65536"/>
              <a:gd name="T9" fmla="*/ 0 60000 65536"/>
              <a:gd name="T10" fmla="*/ 5898240 60000 65536"/>
              <a:gd name="T11" fmla="*/ 1179648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solidFill>
            <a:srgbClr val="1A2447"/>
          </a:solidFill>
          <a:ln>
            <a:noFill/>
          </a:ln>
          <a:extLst>
            <a:ext uri="{91240B29-F687-4F45-9708-019B960494DF}">
              <a14:hiddenLine xmlns:a14="http://schemas.microsoft.com/office/drawing/2010/main" w="9525">
                <a:solidFill>
                  <a:srgbClr val="000000"/>
                </a:solidFill>
                <a:prstDash val="solid"/>
                <a:round/>
                <a:headEnd/>
                <a:tailEnd/>
              </a14:hiddenLine>
            </a:ext>
          </a:extLst>
        </p:spPr>
        <p:txBody>
          <a:bodyPr wrap="none" lIns="90000" tIns="46800" rIns="90000" bIns="46800" anchor="ctr"/>
          <a:lstStyle/>
          <a:p>
            <a:pPr fontAlgn="base">
              <a:spcBef>
                <a:spcPct val="0"/>
              </a:spcBef>
              <a:spcAft>
                <a:spcPct val="0"/>
              </a:spcAft>
            </a:pPr>
            <a:endParaRPr lang="en-US" sz="1800">
              <a:solidFill>
                <a:prstClr val="black"/>
              </a:solidFill>
              <a:cs typeface="Arial" pitchFamily="34" charset="0"/>
            </a:endParaRPr>
          </a:p>
        </p:txBody>
      </p:sp>
      <p:pic>
        <p:nvPicPr>
          <p:cNvPr id="1032" name="Picture 8"/>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406401" y="152400"/>
            <a:ext cx="2857500"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3" name="Text Box 9"/>
          <p:cNvSpPr>
            <a:spLocks/>
          </p:cNvSpPr>
          <p:nvPr/>
        </p:nvSpPr>
        <p:spPr bwMode="auto">
          <a:xfrm>
            <a:off x="11826632" y="6556376"/>
            <a:ext cx="454268" cy="371513"/>
          </a:xfrm>
          <a:custGeom>
            <a:avLst/>
            <a:gdLst>
              <a:gd name="T0" fmla="*/ 357120 w 21600"/>
              <a:gd name="T1" fmla="*/ 0 h 21600"/>
              <a:gd name="T2" fmla="*/ 714240 w 21600"/>
              <a:gd name="T3" fmla="*/ 123120 h 21600"/>
              <a:gd name="T4" fmla="*/ 357120 w 21600"/>
              <a:gd name="T5" fmla="*/ 246240 h 21600"/>
              <a:gd name="T6" fmla="*/ 0 w 21600"/>
              <a:gd name="T7" fmla="*/ 123120 h 21600"/>
              <a:gd name="T8" fmla="*/ 17694720 60000 65536"/>
              <a:gd name="T9" fmla="*/ 0 60000 65536"/>
              <a:gd name="T10" fmla="*/ 5898240 60000 65536"/>
              <a:gd name="T11" fmla="*/ 1179648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600"/>
                </a:lnTo>
                <a:lnTo>
                  <a:pt x="0" y="2160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000" tIns="46800" rIns="90000" bIns="46800">
            <a:spAutoFit/>
          </a:bodyPr>
          <a:lstStyle>
            <a:lvl1pPr>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1pPr>
            <a:lvl2pPr marL="742950" indent="-285750">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2pPr>
            <a:lvl3pPr marL="1143000" indent="-228600">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3pPr>
            <a:lvl4pPr marL="1600200" indent="-228600">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4pPr>
            <a:lvl5pPr marL="2057400" indent="-228600">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5pPr>
            <a:lvl6pPr marL="2514600" indent="-228600" fontAlgn="base">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6pPr>
            <a:lvl7pPr marL="2971800" indent="-228600" fontAlgn="base">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7pPr>
            <a:lvl8pPr marL="3429000" indent="-228600" fontAlgn="base">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8pPr>
            <a:lvl9pPr marL="3886200" indent="-228600" fontAlgn="base">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9pPr>
          </a:lstStyle>
          <a:p>
            <a:pPr algn="r" fontAlgn="base">
              <a:spcBef>
                <a:spcPct val="0"/>
              </a:spcBef>
              <a:spcAft>
                <a:spcPct val="0"/>
              </a:spcAft>
            </a:pPr>
            <a:fld id="{1EFBC10B-DBA6-41A9-AECF-5430D1BB9E70}" type="slidenum">
              <a:rPr lang="en-US" altLang="en-US" sz="1800">
                <a:solidFill>
                  <a:prstClr val="black"/>
                </a:solidFill>
                <a:cs typeface="Arial" pitchFamily="34" charset="0"/>
              </a:rPr>
              <a:pPr algn="r" fontAlgn="base">
                <a:spcBef>
                  <a:spcPct val="0"/>
                </a:spcBef>
                <a:spcAft>
                  <a:spcPct val="0"/>
                </a:spcAft>
              </a:pPr>
              <a:t>‹#›</a:t>
            </a:fld>
            <a:endParaRPr lang="en-US" altLang="en-US" sz="1000">
              <a:solidFill>
                <a:srgbClr val="808080"/>
              </a:solidFill>
              <a:latin typeface="Times New Roman" pitchFamily="18" charset="0"/>
              <a:ea typeface="DejaVu Sans"/>
              <a:cs typeface="Lohit Hindi"/>
            </a:endParaRPr>
          </a:p>
        </p:txBody>
      </p:sp>
    </p:spTree>
    <p:extLst>
      <p:ext uri="{BB962C8B-B14F-4D97-AF65-F5344CB8AC3E}">
        <p14:creationId xmlns:p14="http://schemas.microsoft.com/office/powerpoint/2010/main" val="128468788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ransition spd="slow"/>
  <p:txStyles>
    <p:titleStyle>
      <a:lvl1pPr algn="ctr" rtl="0" eaLnBrk="0" fontAlgn="base" hangingPunct="0">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lang="en-US" sz="4400">
          <a:solidFill>
            <a:srgbClr val="000000"/>
          </a:solidFill>
          <a:latin typeface="Times New Roman" pitchFamily="18"/>
        </a:defRPr>
      </a:lvl1pPr>
      <a:lvl2pPr algn="ctr" rtl="0" eaLnBrk="0" fontAlgn="base" hangingPunct="0">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sz="4400">
          <a:solidFill>
            <a:srgbClr val="000000"/>
          </a:solidFill>
          <a:latin typeface="Times New Roman" pitchFamily="18" charset="0"/>
        </a:defRPr>
      </a:lvl2pPr>
      <a:lvl3pPr algn="ctr" rtl="0" eaLnBrk="0" fontAlgn="base" hangingPunct="0">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sz="4400">
          <a:solidFill>
            <a:srgbClr val="000000"/>
          </a:solidFill>
          <a:latin typeface="Times New Roman" pitchFamily="18" charset="0"/>
        </a:defRPr>
      </a:lvl3pPr>
      <a:lvl4pPr algn="ctr" rtl="0" eaLnBrk="0" fontAlgn="base" hangingPunct="0">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sz="4400">
          <a:solidFill>
            <a:srgbClr val="000000"/>
          </a:solidFill>
          <a:latin typeface="Times New Roman" pitchFamily="18" charset="0"/>
        </a:defRPr>
      </a:lvl4pPr>
      <a:lvl5pPr algn="ctr" rtl="0" eaLnBrk="0" fontAlgn="base" hangingPunct="0">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sz="4400">
          <a:solidFill>
            <a:srgbClr val="000000"/>
          </a:solidFill>
          <a:latin typeface="Times New Roman" pitchFamily="18" charset="0"/>
        </a:defRPr>
      </a:lvl5pPr>
      <a:lvl6pPr marL="457200" algn="ctr" rtl="0" eaLnBrk="0" fontAlgn="base" hangingPunct="0">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sz="4400">
          <a:solidFill>
            <a:srgbClr val="000000"/>
          </a:solidFill>
          <a:latin typeface="Times New Roman" pitchFamily="18" charset="0"/>
        </a:defRPr>
      </a:lvl6pPr>
      <a:lvl7pPr marL="914400" algn="ctr" rtl="0" eaLnBrk="0" fontAlgn="base" hangingPunct="0">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sz="4400">
          <a:solidFill>
            <a:srgbClr val="000000"/>
          </a:solidFill>
          <a:latin typeface="Times New Roman" pitchFamily="18" charset="0"/>
        </a:defRPr>
      </a:lvl7pPr>
      <a:lvl8pPr marL="1371600" algn="ctr" rtl="0" eaLnBrk="0" fontAlgn="base" hangingPunct="0">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sz="4400">
          <a:solidFill>
            <a:srgbClr val="000000"/>
          </a:solidFill>
          <a:latin typeface="Times New Roman" pitchFamily="18" charset="0"/>
        </a:defRPr>
      </a:lvl8pPr>
      <a:lvl9pPr marL="1828800" algn="ctr" rtl="0" eaLnBrk="0" fontAlgn="base" hangingPunct="0">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sz="4400">
          <a:solidFill>
            <a:srgbClr val="000000"/>
          </a:solidFill>
          <a:latin typeface="Times New Roman" pitchFamily="18" charset="0"/>
        </a:defRPr>
      </a:lvl9pPr>
    </p:titleStyle>
    <p:bodyStyle>
      <a:lvl1pPr algn="l" rtl="0" eaLnBrk="0" fontAlgn="base" hangingPunct="0">
        <a:spcBef>
          <a:spcPts val="80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lang="en-US" sz="3200">
          <a:solidFill>
            <a:srgbClr val="000000"/>
          </a:solidFill>
          <a:latin typeface="Times New Roman" pitchFamily="18"/>
        </a:defRPr>
      </a:lvl1pPr>
      <a:lvl2pPr marL="742950" indent="-285750" algn="l" rtl="0" eaLnBrk="0" fontAlgn="base" hangingPunct="0">
        <a:spcBef>
          <a:spcPct val="20000"/>
        </a:spcBef>
        <a:spcAft>
          <a:spcPct val="0"/>
        </a:spcAft>
        <a:buChar char="–"/>
        <a:defRPr sz="2800">
          <a:solidFill>
            <a:schemeClr val="tx1"/>
          </a:solidFill>
          <a:latin typeface="Arial" pitchFamily="34" charset="0"/>
        </a:defRPr>
      </a:lvl2pPr>
      <a:lvl3pPr marL="1143000" indent="-228600" algn="l" rtl="0" eaLnBrk="0" fontAlgn="base" hangingPunct="0">
        <a:spcBef>
          <a:spcPct val="20000"/>
        </a:spcBef>
        <a:spcAft>
          <a:spcPct val="0"/>
        </a:spcAft>
        <a:buChar char="•"/>
        <a:defRPr sz="2400">
          <a:solidFill>
            <a:schemeClr val="tx1"/>
          </a:solidFill>
          <a:latin typeface="Arial" pitchFamily="34" charset="0"/>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defRPr>
      </a:lvl9pPr>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35.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 Id="rId9"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38.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6.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6.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7.xml"/><Relationship Id="rId1" Type="http://schemas.openxmlformats.org/officeDocument/2006/relationships/slideLayout" Target="../slideLayouts/slideLayout13.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8.xml"/><Relationship Id="rId1" Type="http://schemas.openxmlformats.org/officeDocument/2006/relationships/slideLayout" Target="../slideLayouts/slideLayout13.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16.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9.xml"/><Relationship Id="rId1" Type="http://schemas.openxmlformats.org/officeDocument/2006/relationships/slideLayout" Target="../slideLayouts/slideLayout35.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10.xml"/><Relationship Id="rId1" Type="http://schemas.openxmlformats.org/officeDocument/2006/relationships/slideLayout" Target="../slideLayouts/slideLayout35.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3"/>
          <p:cNvSpPr>
            <a:spLocks/>
          </p:cNvSpPr>
          <p:nvPr/>
        </p:nvSpPr>
        <p:spPr bwMode="auto">
          <a:xfrm>
            <a:off x="1132115" y="4029485"/>
            <a:ext cx="10101943" cy="2710615"/>
          </a:xfrm>
          <a:custGeom>
            <a:avLst/>
            <a:gdLst>
              <a:gd name="T0" fmla="*/ 3886200 w 21600"/>
              <a:gd name="T1" fmla="*/ 0 h 21600"/>
              <a:gd name="T2" fmla="*/ 7772400 w 21600"/>
              <a:gd name="T3" fmla="*/ 229860 h 21600"/>
              <a:gd name="T4" fmla="*/ 3886200 w 21600"/>
              <a:gd name="T5" fmla="*/ 459719 h 21600"/>
              <a:gd name="T6" fmla="*/ 0 w 21600"/>
              <a:gd name="T7" fmla="*/ 229860 h 21600"/>
              <a:gd name="T8" fmla="*/ 17694720 60000 65536"/>
              <a:gd name="T9" fmla="*/ 0 60000 65536"/>
              <a:gd name="T10" fmla="*/ 5898240 60000 65536"/>
              <a:gd name="T11" fmla="*/ 1179648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600"/>
                </a:lnTo>
                <a:lnTo>
                  <a:pt x="0" y="2160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spAutoFit/>
          </a:bodyPr>
          <a:lstStyle>
            <a:lvl1pPr>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1pPr>
            <a:lvl2pPr marL="742950" indent="-285750">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2pPr>
            <a:lvl3pPr marL="1143000" indent="-228600">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3pPr>
            <a:lvl4pPr marL="1600200" indent="-228600">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4pPr>
            <a:lvl5pPr marL="2057400" indent="-228600">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5pPr>
            <a:lvl6pPr marL="2514600" indent="-228600" fontAlgn="base">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6pPr>
            <a:lvl7pPr marL="2971800" indent="-228600" fontAlgn="base">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7pPr>
            <a:lvl8pPr marL="3429000" indent="-228600" fontAlgn="base">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8pPr>
            <a:lvl9pPr marL="3886200" indent="-228600" fontAlgn="base">
              <a:spcBef>
                <a:spcPct val="0"/>
              </a:spcBef>
              <a:spcAft>
                <a:spcPct val="0"/>
              </a:spcAft>
              <a:tabLst>
                <a:tab pos="0" algn="l"/>
                <a:tab pos="914400" algn="l"/>
                <a:tab pos="1828800" algn="l"/>
                <a:tab pos="2741613" algn="l"/>
                <a:tab pos="3657600" algn="l"/>
                <a:tab pos="4572000" algn="l"/>
                <a:tab pos="5484813" algn="l"/>
                <a:tab pos="6399213" algn="l"/>
                <a:tab pos="7315200" algn="l"/>
                <a:tab pos="8229600" algn="l"/>
                <a:tab pos="9144000" algn="l"/>
                <a:tab pos="10058400" algn="l"/>
              </a:tabLst>
              <a:defRPr>
                <a:solidFill>
                  <a:schemeClr val="tx1"/>
                </a:solidFill>
                <a:latin typeface="Calibri" pitchFamily="34" charset="0"/>
              </a:defRPr>
            </a:lvl9pPr>
          </a:lstStyle>
          <a:p>
            <a:pPr algn="ctr">
              <a:spcBef>
                <a:spcPts val="1500"/>
              </a:spcBef>
            </a:pPr>
            <a:r>
              <a:rPr lang="en-US" altLang="en-US" sz="2400" b="1" dirty="0" smtClean="0">
                <a:solidFill>
                  <a:srgbClr val="1A2447"/>
                </a:solidFill>
                <a:latin typeface="Arial" pitchFamily="34" charset="0"/>
                <a:ea typeface="DejaVu Sans"/>
                <a:cs typeface="Lohit Hindi"/>
              </a:rPr>
              <a:t>Electronic Logging Devices – Effects on Drivers and Organizations</a:t>
            </a:r>
          </a:p>
          <a:p>
            <a:pPr algn="ctr">
              <a:spcBef>
                <a:spcPts val="1500"/>
              </a:spcBef>
            </a:pPr>
            <a:r>
              <a:rPr lang="en-US" altLang="en-US" sz="2400" b="1" dirty="0" smtClean="0">
                <a:solidFill>
                  <a:srgbClr val="1A2447"/>
                </a:solidFill>
                <a:latin typeface="Arial" pitchFamily="34" charset="0"/>
                <a:ea typeface="DejaVu Sans"/>
                <a:cs typeface="Lohit Hindi"/>
              </a:rPr>
              <a:t>2016 BISC West Meeting</a:t>
            </a:r>
            <a:endParaRPr lang="en-US" altLang="en-US" sz="2400" b="1" dirty="0" smtClean="0">
              <a:solidFill>
                <a:srgbClr val="1A2447"/>
              </a:solidFill>
              <a:latin typeface="Arial" pitchFamily="34" charset="0"/>
              <a:ea typeface="DejaVu Sans"/>
              <a:cs typeface="Lohit Hindi"/>
            </a:endParaRPr>
          </a:p>
          <a:p>
            <a:pPr algn="ctr">
              <a:spcBef>
                <a:spcPts val="1500"/>
              </a:spcBef>
            </a:pPr>
            <a:r>
              <a:rPr lang="en-US" altLang="en-US" sz="2400" b="1" dirty="0" smtClean="0">
                <a:solidFill>
                  <a:srgbClr val="1A2447"/>
                </a:solidFill>
                <a:latin typeface="Arial" pitchFamily="34" charset="0"/>
                <a:ea typeface="DejaVu Sans"/>
                <a:cs typeface="Lohit Hindi"/>
              </a:rPr>
              <a:t>Presented by Jacqui </a:t>
            </a:r>
            <a:r>
              <a:rPr lang="en-US" altLang="en-US" sz="2400" b="1" dirty="0" err="1" smtClean="0">
                <a:solidFill>
                  <a:srgbClr val="1A2447"/>
                </a:solidFill>
                <a:latin typeface="Arial" pitchFamily="34" charset="0"/>
                <a:ea typeface="DejaVu Sans"/>
                <a:cs typeface="Lohit Hindi"/>
              </a:rPr>
              <a:t>Fortsch</a:t>
            </a:r>
            <a:endParaRPr lang="en-US" altLang="en-US" sz="2400" b="1" dirty="0" smtClean="0">
              <a:solidFill>
                <a:srgbClr val="1A2447"/>
              </a:solidFill>
              <a:latin typeface="Arial" pitchFamily="34" charset="0"/>
              <a:ea typeface="DejaVu Sans"/>
              <a:cs typeface="Lohit Hindi"/>
            </a:endParaRPr>
          </a:p>
          <a:p>
            <a:pPr algn="ctr">
              <a:spcBef>
                <a:spcPts val="1500"/>
              </a:spcBef>
            </a:pPr>
            <a:r>
              <a:rPr lang="en-US" altLang="en-US" sz="2400" b="1" dirty="0" err="1" smtClean="0">
                <a:solidFill>
                  <a:srgbClr val="1A2447"/>
                </a:solidFill>
                <a:latin typeface="Arial" pitchFamily="34" charset="0"/>
                <a:ea typeface="DejaVu Sans"/>
                <a:cs typeface="Lohit Hindi"/>
              </a:rPr>
              <a:t>Saucon</a:t>
            </a:r>
            <a:r>
              <a:rPr lang="en-US" altLang="en-US" sz="2400" b="1" dirty="0" smtClean="0">
                <a:solidFill>
                  <a:srgbClr val="1A2447"/>
                </a:solidFill>
                <a:latin typeface="Arial" pitchFamily="34" charset="0"/>
                <a:ea typeface="DejaVu Sans"/>
                <a:cs typeface="Lohit Hindi"/>
              </a:rPr>
              <a:t> Technologies</a:t>
            </a:r>
            <a:endParaRPr lang="en-US" altLang="en-US" sz="2400" b="1" dirty="0">
              <a:solidFill>
                <a:srgbClr val="1A2447"/>
              </a:solidFill>
              <a:latin typeface="Arial" pitchFamily="34" charset="0"/>
              <a:ea typeface="DejaVu Sans"/>
              <a:cs typeface="Lohit Hindi"/>
            </a:endParaRPr>
          </a:p>
          <a:p>
            <a:pPr algn="ctr">
              <a:spcBef>
                <a:spcPts val="1500"/>
              </a:spcBef>
            </a:pPr>
            <a:endParaRPr lang="en-US" altLang="en-US" sz="2400" b="1" dirty="0">
              <a:solidFill>
                <a:srgbClr val="1A2447"/>
              </a:solidFill>
              <a:latin typeface="Arial" pitchFamily="34" charset="0"/>
              <a:ea typeface="DejaVu Sans"/>
              <a:cs typeface="Lohit Hindi"/>
            </a:endParaRPr>
          </a:p>
        </p:txBody>
      </p:sp>
      <p:sp>
        <p:nvSpPr>
          <p:cNvPr id="2051" name="Rectangle 4"/>
          <p:cNvSpPr>
            <a:spLocks/>
          </p:cNvSpPr>
          <p:nvPr/>
        </p:nvSpPr>
        <p:spPr bwMode="auto">
          <a:xfrm>
            <a:off x="1524000" y="0"/>
            <a:ext cx="9144000" cy="2743200"/>
          </a:xfrm>
          <a:custGeom>
            <a:avLst/>
            <a:gdLst>
              <a:gd name="T0" fmla="*/ 4572000 w 21600"/>
              <a:gd name="T1" fmla="*/ 0 h 21600"/>
              <a:gd name="T2" fmla="*/ 9144000 w 21600"/>
              <a:gd name="T3" fmla="*/ 1371600 h 21600"/>
              <a:gd name="T4" fmla="*/ 4572000 w 21600"/>
              <a:gd name="T5" fmla="*/ 2743199 h 21600"/>
              <a:gd name="T6" fmla="*/ 0 w 21600"/>
              <a:gd name="T7" fmla="*/ 1371600 h 21600"/>
              <a:gd name="T8" fmla="*/ 17694720 60000 65536"/>
              <a:gd name="T9" fmla="*/ 0 60000 65536"/>
              <a:gd name="T10" fmla="*/ 5898240 60000 65536"/>
              <a:gd name="T11" fmla="*/ 1179648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solidFill>
            <a:srgbClr val="1A2447"/>
          </a:solidFill>
          <a:ln>
            <a:noFill/>
          </a:ln>
          <a:extLst>
            <a:ext uri="{91240B29-F687-4F45-9708-019B960494DF}">
              <a14:hiddenLine xmlns:a14="http://schemas.microsoft.com/office/drawing/2010/main" w="9525">
                <a:solidFill>
                  <a:srgbClr val="000000"/>
                </a:solidFill>
                <a:prstDash val="solid"/>
                <a:round/>
                <a:headEnd/>
                <a:tailEnd/>
              </a14:hiddenLine>
            </a:ext>
          </a:extLst>
        </p:spPr>
        <p:txBody>
          <a:bodyPr wrap="none" lIns="90000" tIns="46800" rIns="90000" bIns="46800" anchor="ctr"/>
          <a:lstStyle/>
          <a:p>
            <a:endParaRPr lang="en-US"/>
          </a:p>
        </p:txBody>
      </p:sp>
      <p:pic>
        <p:nvPicPr>
          <p:cNvPr id="2052" name="Picture 5"/>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33600" y="1797050"/>
            <a:ext cx="4495800"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08497009"/>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775063" y="731519"/>
            <a:ext cx="10552813" cy="1081301"/>
          </a:xfrm>
          <a:solidFill>
            <a:schemeClr val="accent5">
              <a:lumMod val="20000"/>
              <a:lumOff val="80000"/>
            </a:schemeClr>
          </a:solidFill>
          <a:ln w="12700">
            <a:solidFill>
              <a:schemeClr val="accent1"/>
            </a:solidFill>
          </a:ln>
        </p:spPr>
        <p:txBody>
          <a:bodyPr/>
          <a:lstStyle/>
          <a:p>
            <a:r>
              <a:rPr lang="en-US" sz="2400" dirty="0" smtClean="0"/>
              <a:t>True or False #3:</a:t>
            </a:r>
            <a:br>
              <a:rPr lang="en-US" sz="2400" dirty="0" smtClean="0"/>
            </a:br>
            <a:r>
              <a:rPr lang="en-US" sz="2400" dirty="0"/>
              <a:t>“Drivers need to pay attention to and interact with the device.  It isn’t all automatic.”</a:t>
            </a:r>
          </a:p>
        </p:txBody>
      </p:sp>
      <p:graphicFrame>
        <p:nvGraphicFramePr>
          <p:cNvPr id="2" name="Diagram 1"/>
          <p:cNvGraphicFramePr/>
          <p:nvPr>
            <p:extLst>
              <p:ext uri="{D42A27DB-BD31-4B8C-83A1-F6EECF244321}">
                <p14:modId xmlns:p14="http://schemas.microsoft.com/office/powerpoint/2010/main" val="1900246863"/>
              </p:ext>
            </p:extLst>
          </p:nvPr>
        </p:nvGraphicFramePr>
        <p:xfrm>
          <a:off x="775063" y="1976846"/>
          <a:ext cx="11033760" cy="47635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99783589"/>
      </p:ext>
    </p:extLst>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3896" y="531223"/>
            <a:ext cx="11449455" cy="654996"/>
          </a:xfrm>
        </p:spPr>
        <p:txBody>
          <a:bodyPr/>
          <a:lstStyle/>
          <a:p>
            <a:r>
              <a:rPr lang="en-US" sz="2800" dirty="0" smtClean="0"/>
              <a:t>Benefits of Interacting with the ELD instead of relying on Automatic events</a:t>
            </a:r>
            <a:endParaRPr lang="en-US" sz="3200" dirty="0"/>
          </a:p>
        </p:txBody>
      </p:sp>
      <p:sp>
        <p:nvSpPr>
          <p:cNvPr id="11" name="TextBox 10"/>
          <p:cNvSpPr txBox="1"/>
          <p:nvPr/>
        </p:nvSpPr>
        <p:spPr>
          <a:xfrm>
            <a:off x="9705975" y="71020"/>
            <a:ext cx="2562225" cy="369332"/>
          </a:xfrm>
          <a:prstGeom prst="rect">
            <a:avLst/>
          </a:prstGeom>
          <a:noFill/>
        </p:spPr>
        <p:txBody>
          <a:bodyPr wrap="square" rtlCol="0">
            <a:spAutoFit/>
          </a:bodyPr>
          <a:lstStyle/>
          <a:p>
            <a:r>
              <a:rPr lang="en-US" b="1" dirty="0" smtClean="0">
                <a:solidFill>
                  <a:schemeClr val="bg1"/>
                </a:solidFill>
              </a:rPr>
              <a:t>ELD Effects on Drivers</a:t>
            </a:r>
            <a:endParaRPr lang="en-US" b="1" dirty="0">
              <a:solidFill>
                <a:schemeClr val="bg1"/>
              </a:solidFill>
            </a:endParaRPr>
          </a:p>
        </p:txBody>
      </p:sp>
      <p:graphicFrame>
        <p:nvGraphicFramePr>
          <p:cNvPr id="9" name="Diagram 8"/>
          <p:cNvGraphicFramePr/>
          <p:nvPr>
            <p:extLst>
              <p:ext uri="{D42A27DB-BD31-4B8C-83A1-F6EECF244321}">
                <p14:modId xmlns:p14="http://schemas.microsoft.com/office/powerpoint/2010/main" val="3132754720"/>
              </p:ext>
            </p:extLst>
          </p:nvPr>
        </p:nvGraphicFramePr>
        <p:xfrm>
          <a:off x="209006" y="1175089"/>
          <a:ext cx="10929256" cy="1828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16" name="Group 15"/>
          <p:cNvGrpSpPr/>
          <p:nvPr/>
        </p:nvGrpSpPr>
        <p:grpSpPr>
          <a:xfrm>
            <a:off x="1557893" y="3167927"/>
            <a:ext cx="8953500" cy="1704975"/>
            <a:chOff x="1557893" y="3167927"/>
            <a:chExt cx="8953500" cy="1704975"/>
          </a:xfrm>
        </p:grpSpPr>
        <p:pic>
          <p:nvPicPr>
            <p:cNvPr id="4" name="Picture 3"/>
            <p:cNvPicPr>
              <a:picLocks noChangeAspect="1"/>
            </p:cNvPicPr>
            <p:nvPr/>
          </p:nvPicPr>
          <p:blipFill>
            <a:blip r:embed="rId8"/>
            <a:stretch>
              <a:fillRect/>
            </a:stretch>
          </p:blipFill>
          <p:spPr>
            <a:xfrm>
              <a:off x="1557893" y="3167927"/>
              <a:ext cx="8953500" cy="1704975"/>
            </a:xfrm>
            <a:prstGeom prst="rect">
              <a:avLst/>
            </a:prstGeom>
          </p:spPr>
        </p:pic>
        <p:sp>
          <p:nvSpPr>
            <p:cNvPr id="14" name="Rounded Rectangle 13"/>
            <p:cNvSpPr/>
            <p:nvPr/>
          </p:nvSpPr>
          <p:spPr>
            <a:xfrm>
              <a:off x="1557893" y="3167927"/>
              <a:ext cx="976301" cy="376462"/>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b="1" dirty="0" smtClean="0"/>
                <a:t>Driver 1</a:t>
              </a:r>
              <a:endParaRPr lang="en-US" b="1" dirty="0"/>
            </a:p>
          </p:txBody>
        </p:sp>
      </p:grpSp>
      <p:grpSp>
        <p:nvGrpSpPr>
          <p:cNvPr id="17" name="Group 16"/>
          <p:cNvGrpSpPr/>
          <p:nvPr/>
        </p:nvGrpSpPr>
        <p:grpSpPr>
          <a:xfrm>
            <a:off x="1557893" y="5008392"/>
            <a:ext cx="8963025" cy="1724025"/>
            <a:chOff x="1557893" y="5008392"/>
            <a:chExt cx="8963025" cy="1724025"/>
          </a:xfrm>
        </p:grpSpPr>
        <p:pic>
          <p:nvPicPr>
            <p:cNvPr id="7" name="Picture 6"/>
            <p:cNvPicPr>
              <a:picLocks noChangeAspect="1"/>
            </p:cNvPicPr>
            <p:nvPr/>
          </p:nvPicPr>
          <p:blipFill>
            <a:blip r:embed="rId9"/>
            <a:stretch>
              <a:fillRect/>
            </a:stretch>
          </p:blipFill>
          <p:spPr>
            <a:xfrm>
              <a:off x="1557893" y="5008392"/>
              <a:ext cx="8963025" cy="1724025"/>
            </a:xfrm>
            <a:prstGeom prst="rect">
              <a:avLst/>
            </a:prstGeom>
          </p:spPr>
        </p:pic>
        <p:sp>
          <p:nvSpPr>
            <p:cNvPr id="15" name="Rounded Rectangle 14"/>
            <p:cNvSpPr/>
            <p:nvPr/>
          </p:nvSpPr>
          <p:spPr>
            <a:xfrm>
              <a:off x="1557893" y="5036940"/>
              <a:ext cx="976301" cy="376462"/>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b="1" dirty="0" smtClean="0"/>
                <a:t>Driver 2</a:t>
              </a:r>
              <a:endParaRPr lang="en-US" b="1" dirty="0"/>
            </a:p>
          </p:txBody>
        </p:sp>
      </p:grpSp>
      <p:grpSp>
        <p:nvGrpSpPr>
          <p:cNvPr id="3" name="Group 2"/>
          <p:cNvGrpSpPr/>
          <p:nvPr/>
        </p:nvGrpSpPr>
        <p:grpSpPr>
          <a:xfrm>
            <a:off x="9875519" y="4020414"/>
            <a:ext cx="2255519" cy="2084220"/>
            <a:chOff x="9875519" y="4020414"/>
            <a:chExt cx="2255519" cy="2084220"/>
          </a:xfrm>
        </p:grpSpPr>
        <p:sp>
          <p:nvSpPr>
            <p:cNvPr id="18" name="Oval 17"/>
            <p:cNvSpPr/>
            <p:nvPr/>
          </p:nvSpPr>
          <p:spPr>
            <a:xfrm>
              <a:off x="9875520" y="4020414"/>
              <a:ext cx="775063" cy="22066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9875519" y="5883974"/>
              <a:ext cx="775063" cy="22066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ight Brace 19"/>
            <p:cNvSpPr/>
            <p:nvPr/>
          </p:nvSpPr>
          <p:spPr>
            <a:xfrm>
              <a:off x="10667997" y="4130744"/>
              <a:ext cx="409302" cy="1863560"/>
            </a:xfrm>
            <a:prstGeom prst="rightBrace">
              <a:avLst/>
            </a:prstGeom>
            <a:ln>
              <a:solidFill>
                <a:srgbClr val="FF0000"/>
              </a:solidFill>
            </a:ln>
          </p:spPr>
          <p:style>
            <a:lnRef idx="3">
              <a:schemeClr val="accent2"/>
            </a:lnRef>
            <a:fillRef idx="0">
              <a:schemeClr val="accent2"/>
            </a:fillRef>
            <a:effectRef idx="2">
              <a:schemeClr val="accent2"/>
            </a:effectRef>
            <a:fontRef idx="minor">
              <a:schemeClr val="tx1"/>
            </a:fontRef>
          </p:style>
          <p:txBody>
            <a:bodyPr rtlCol="0" anchor="ctr"/>
            <a:lstStyle/>
            <a:p>
              <a:pPr algn="ctr"/>
              <a:endParaRPr lang="en-US"/>
            </a:p>
          </p:txBody>
        </p:sp>
        <p:sp>
          <p:nvSpPr>
            <p:cNvPr id="21" name="Rounded Rectangle 20"/>
            <p:cNvSpPr/>
            <p:nvPr/>
          </p:nvSpPr>
          <p:spPr>
            <a:xfrm>
              <a:off x="10998923" y="4336863"/>
              <a:ext cx="1132115" cy="14684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+ 43 minutes of Driving Time</a:t>
              </a:r>
              <a:endParaRPr lang="en-US" b="1" dirty="0"/>
            </a:p>
          </p:txBody>
        </p:sp>
      </p:grpSp>
    </p:spTree>
    <p:extLst>
      <p:ext uri="{BB962C8B-B14F-4D97-AF65-F5344CB8AC3E}">
        <p14:creationId xmlns:p14="http://schemas.microsoft.com/office/powerpoint/2010/main" val="2862950203"/>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343896" y="531223"/>
            <a:ext cx="11449455" cy="654996"/>
          </a:xfrm>
        </p:spPr>
        <p:txBody>
          <a:bodyPr/>
          <a:lstStyle/>
          <a:p>
            <a:r>
              <a:rPr lang="en-US" sz="2800" dirty="0" smtClean="0"/>
              <a:t>Other Benefits of Interacting with the ELD</a:t>
            </a:r>
            <a:endParaRPr lang="en-US" sz="3200" dirty="0"/>
          </a:p>
        </p:txBody>
      </p:sp>
      <p:graphicFrame>
        <p:nvGraphicFramePr>
          <p:cNvPr id="4" name="Diagram 3"/>
          <p:cNvGraphicFramePr/>
          <p:nvPr>
            <p:extLst>
              <p:ext uri="{D42A27DB-BD31-4B8C-83A1-F6EECF244321}">
                <p14:modId xmlns:p14="http://schemas.microsoft.com/office/powerpoint/2010/main" val="787618122"/>
              </p:ext>
            </p:extLst>
          </p:nvPr>
        </p:nvGraphicFramePr>
        <p:xfrm>
          <a:off x="394989" y="1628503"/>
          <a:ext cx="11347268" cy="38578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33722386"/>
      </p:ext>
    </p:extLst>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3709" y="766353"/>
            <a:ext cx="10972800" cy="1705021"/>
          </a:xfrm>
          <a:solidFill>
            <a:schemeClr val="accent5">
              <a:lumMod val="20000"/>
              <a:lumOff val="80000"/>
            </a:schemeClr>
          </a:solidFill>
          <a:ln w="12700">
            <a:solidFill>
              <a:schemeClr val="accent1"/>
            </a:solidFill>
          </a:ln>
        </p:spPr>
        <p:txBody>
          <a:bodyPr/>
          <a:lstStyle/>
          <a:p>
            <a:r>
              <a:rPr lang="en-US" sz="3600" dirty="0" smtClean="0"/>
              <a:t>True or False #4:</a:t>
            </a:r>
            <a:br>
              <a:rPr lang="en-US" sz="3600" dirty="0" smtClean="0"/>
            </a:br>
            <a:r>
              <a:rPr lang="en-US" sz="3600" dirty="0" smtClean="0"/>
              <a:t>“Using Electronic Driver Logs will affect every aspect of your organization, not just drivers.”</a:t>
            </a:r>
            <a:endParaRPr lang="en-US" sz="3600" dirty="0"/>
          </a:p>
        </p:txBody>
      </p:sp>
      <p:sp>
        <p:nvSpPr>
          <p:cNvPr id="7" name="TextBox 6"/>
          <p:cNvSpPr txBox="1"/>
          <p:nvPr/>
        </p:nvSpPr>
        <p:spPr>
          <a:xfrm>
            <a:off x="5249404" y="3563332"/>
            <a:ext cx="1621410" cy="923330"/>
          </a:xfrm>
          <a:prstGeom prst="rect">
            <a:avLst/>
          </a:prstGeom>
          <a:noFill/>
        </p:spPr>
        <p:txBody>
          <a:bodyPr wrap="square" rtlCol="0">
            <a:spAutoFit/>
          </a:bodyPr>
          <a:lstStyle/>
          <a:p>
            <a:r>
              <a:rPr lang="en-US" sz="5400" b="1" dirty="0" smtClean="0"/>
              <a:t>True</a:t>
            </a:r>
            <a:endParaRPr lang="en-US" sz="5400" b="1" dirty="0"/>
          </a:p>
        </p:txBody>
      </p:sp>
    </p:spTree>
    <p:extLst>
      <p:ext uri="{BB962C8B-B14F-4D97-AF65-F5344CB8AC3E}">
        <p14:creationId xmlns:p14="http://schemas.microsoft.com/office/powerpoint/2010/main" val="2405858183"/>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p:cNvGraphicFramePr/>
          <p:nvPr>
            <p:extLst>
              <p:ext uri="{D42A27DB-BD31-4B8C-83A1-F6EECF244321}">
                <p14:modId xmlns:p14="http://schemas.microsoft.com/office/powerpoint/2010/main" val="2845150342"/>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76995424"/>
      </p:ext>
    </p:extLst>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3709" y="766353"/>
            <a:ext cx="10972800" cy="1705021"/>
          </a:xfrm>
          <a:solidFill>
            <a:schemeClr val="accent5">
              <a:lumMod val="20000"/>
              <a:lumOff val="80000"/>
            </a:schemeClr>
          </a:solidFill>
          <a:ln w="12700">
            <a:solidFill>
              <a:schemeClr val="accent1"/>
            </a:solidFill>
          </a:ln>
        </p:spPr>
        <p:txBody>
          <a:bodyPr/>
          <a:lstStyle/>
          <a:p>
            <a:r>
              <a:rPr lang="en-US" sz="3600" dirty="0" smtClean="0"/>
              <a:t>True or False #5:</a:t>
            </a:r>
            <a:br>
              <a:rPr lang="en-US" sz="3600" dirty="0" smtClean="0"/>
            </a:br>
            <a:r>
              <a:rPr lang="en-US" sz="3600" dirty="0" smtClean="0"/>
              <a:t>“Drivers may find more driving time available to them with electronic logs.”</a:t>
            </a:r>
            <a:endParaRPr lang="en-US" sz="3600" dirty="0"/>
          </a:p>
        </p:txBody>
      </p:sp>
      <p:sp>
        <p:nvSpPr>
          <p:cNvPr id="7" name="TextBox 6"/>
          <p:cNvSpPr txBox="1"/>
          <p:nvPr/>
        </p:nvSpPr>
        <p:spPr>
          <a:xfrm>
            <a:off x="5249403" y="3563332"/>
            <a:ext cx="2422848" cy="923330"/>
          </a:xfrm>
          <a:prstGeom prst="rect">
            <a:avLst/>
          </a:prstGeom>
          <a:noFill/>
        </p:spPr>
        <p:txBody>
          <a:bodyPr wrap="square" rtlCol="0">
            <a:spAutoFit/>
          </a:bodyPr>
          <a:lstStyle/>
          <a:p>
            <a:r>
              <a:rPr lang="en-US" sz="5400" b="1" dirty="0" smtClean="0"/>
              <a:t>“True”</a:t>
            </a:r>
            <a:endParaRPr lang="en-US" sz="5400" b="1" dirty="0"/>
          </a:p>
        </p:txBody>
      </p:sp>
    </p:spTree>
    <p:extLst>
      <p:ext uri="{BB962C8B-B14F-4D97-AF65-F5344CB8AC3E}">
        <p14:creationId xmlns:p14="http://schemas.microsoft.com/office/powerpoint/2010/main" val="402256956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9070" y="440352"/>
            <a:ext cx="11449455" cy="654996"/>
          </a:xfrm>
        </p:spPr>
        <p:txBody>
          <a:bodyPr/>
          <a:lstStyle/>
          <a:p>
            <a:r>
              <a:rPr lang="en-US" sz="2800" dirty="0" smtClean="0"/>
              <a:t>‘Finding’ More Driving Time with Electronic Logs</a:t>
            </a:r>
            <a:endParaRPr lang="en-US" sz="3200" dirty="0"/>
          </a:p>
        </p:txBody>
      </p:sp>
      <p:sp>
        <p:nvSpPr>
          <p:cNvPr id="11" name="TextBox 10"/>
          <p:cNvSpPr txBox="1"/>
          <p:nvPr/>
        </p:nvSpPr>
        <p:spPr>
          <a:xfrm>
            <a:off x="9705975" y="71020"/>
            <a:ext cx="2562225" cy="369332"/>
          </a:xfrm>
          <a:prstGeom prst="rect">
            <a:avLst/>
          </a:prstGeom>
          <a:noFill/>
        </p:spPr>
        <p:txBody>
          <a:bodyPr wrap="square" rtlCol="0">
            <a:spAutoFit/>
          </a:bodyPr>
          <a:lstStyle/>
          <a:p>
            <a:r>
              <a:rPr lang="en-US" b="1" dirty="0" smtClean="0">
                <a:solidFill>
                  <a:schemeClr val="bg1"/>
                </a:solidFill>
              </a:rPr>
              <a:t>ELD Effects on Drivers</a:t>
            </a:r>
            <a:endParaRPr lang="en-US" b="1" dirty="0">
              <a:solidFill>
                <a:schemeClr val="bg1"/>
              </a:solidFill>
            </a:endParaRPr>
          </a:p>
        </p:txBody>
      </p:sp>
      <p:grpSp>
        <p:nvGrpSpPr>
          <p:cNvPr id="8" name="Group 7"/>
          <p:cNvGrpSpPr/>
          <p:nvPr/>
        </p:nvGrpSpPr>
        <p:grpSpPr>
          <a:xfrm>
            <a:off x="3013159" y="1095348"/>
            <a:ext cx="8933489" cy="5627344"/>
            <a:chOff x="1471749" y="1105499"/>
            <a:chExt cx="9090226" cy="5643320"/>
          </a:xfrm>
        </p:grpSpPr>
        <p:pic>
          <p:nvPicPr>
            <p:cNvPr id="4" name="Picture 3"/>
            <p:cNvPicPr>
              <a:picLocks noChangeAspect="1"/>
            </p:cNvPicPr>
            <p:nvPr/>
          </p:nvPicPr>
          <p:blipFill>
            <a:blip r:embed="rId3"/>
            <a:stretch>
              <a:fillRect/>
            </a:stretch>
          </p:blipFill>
          <p:spPr>
            <a:xfrm>
              <a:off x="1471749" y="1105499"/>
              <a:ext cx="9064099" cy="5643320"/>
            </a:xfrm>
            <a:prstGeom prst="rect">
              <a:avLst/>
            </a:prstGeom>
          </p:spPr>
        </p:pic>
        <p:sp>
          <p:nvSpPr>
            <p:cNvPr id="16" name="Oval 15"/>
            <p:cNvSpPr/>
            <p:nvPr/>
          </p:nvSpPr>
          <p:spPr>
            <a:xfrm>
              <a:off x="2629988" y="3706498"/>
              <a:ext cx="557349" cy="2297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2664822" y="4154989"/>
              <a:ext cx="557349" cy="2297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2629988" y="4566441"/>
              <a:ext cx="557349" cy="2297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2664822" y="5437444"/>
              <a:ext cx="557349" cy="2297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2629987" y="5848896"/>
              <a:ext cx="557349" cy="2297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2638695" y="6275620"/>
              <a:ext cx="557349" cy="2297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10004626" y="1977846"/>
              <a:ext cx="557349" cy="2297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 name="Group 11"/>
          <p:cNvGrpSpPr/>
          <p:nvPr/>
        </p:nvGrpSpPr>
        <p:grpSpPr>
          <a:xfrm>
            <a:off x="636115" y="3823063"/>
            <a:ext cx="2333527" cy="2560320"/>
            <a:chOff x="636115" y="3823063"/>
            <a:chExt cx="2333527" cy="2560320"/>
          </a:xfrm>
        </p:grpSpPr>
        <p:sp>
          <p:nvSpPr>
            <p:cNvPr id="5" name="Left Brace 4"/>
            <p:cNvSpPr/>
            <p:nvPr/>
          </p:nvSpPr>
          <p:spPr>
            <a:xfrm>
              <a:off x="2630007" y="3823063"/>
              <a:ext cx="339635" cy="2560320"/>
            </a:xfrm>
            <a:prstGeom prst="leftBrace">
              <a:avLst/>
            </a:prstGeom>
            <a:ln>
              <a:solidFill>
                <a:srgbClr val="FF0000"/>
              </a:solidFill>
            </a:ln>
          </p:spPr>
          <p:style>
            <a:lnRef idx="3">
              <a:schemeClr val="accent2"/>
            </a:lnRef>
            <a:fillRef idx="0">
              <a:schemeClr val="accent2"/>
            </a:fillRef>
            <a:effectRef idx="2">
              <a:schemeClr val="accent2"/>
            </a:effectRef>
            <a:fontRef idx="minor">
              <a:schemeClr val="tx1"/>
            </a:fontRef>
          </p:style>
          <p:txBody>
            <a:bodyPr rtlCol="0" anchor="ctr"/>
            <a:lstStyle/>
            <a:p>
              <a:pPr algn="ctr"/>
              <a:endParaRPr lang="en-US">
                <a:solidFill>
                  <a:srgbClr val="FF0000"/>
                </a:solidFill>
              </a:endParaRPr>
            </a:p>
          </p:txBody>
        </p:sp>
        <p:sp>
          <p:nvSpPr>
            <p:cNvPr id="10" name="Rounded Rectangle 9"/>
            <p:cNvSpPr/>
            <p:nvPr/>
          </p:nvSpPr>
          <p:spPr>
            <a:xfrm>
              <a:off x="636115" y="3910146"/>
              <a:ext cx="1906800" cy="2339347"/>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b="1" dirty="0" smtClean="0"/>
                <a:t>Paper logs – driver would have dropped the line to ODND at :15 after the hour instead of :10 after.</a:t>
              </a:r>
              <a:endParaRPr lang="en-US" b="1" dirty="0"/>
            </a:p>
          </p:txBody>
        </p:sp>
      </p:grpSp>
      <p:sp>
        <p:nvSpPr>
          <p:cNvPr id="28" name="Rounded Rectangle 27"/>
          <p:cNvSpPr/>
          <p:nvPr/>
        </p:nvSpPr>
        <p:spPr>
          <a:xfrm>
            <a:off x="52249" y="1011820"/>
            <a:ext cx="2960911" cy="1931677"/>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b="1" dirty="0" smtClean="0"/>
              <a:t>Result:  </a:t>
            </a:r>
          </a:p>
          <a:p>
            <a:pPr algn="ctr"/>
            <a:r>
              <a:rPr lang="en-US" b="1" dirty="0" smtClean="0"/>
              <a:t>5 ‘extra’ minutes of driving time for each stop </a:t>
            </a:r>
          </a:p>
          <a:p>
            <a:pPr algn="ctr"/>
            <a:r>
              <a:rPr lang="en-US" b="1" dirty="0" smtClean="0"/>
              <a:t>X 6 stops </a:t>
            </a:r>
          </a:p>
          <a:p>
            <a:pPr algn="ctr"/>
            <a:r>
              <a:rPr lang="en-US" b="1" dirty="0" smtClean="0"/>
              <a:t>= 30 ‘found’ minutes of driving time</a:t>
            </a:r>
            <a:endParaRPr lang="en-US" b="1" dirty="0"/>
          </a:p>
        </p:txBody>
      </p:sp>
    </p:spTree>
    <p:extLst>
      <p:ext uri="{BB962C8B-B14F-4D97-AF65-F5344CB8AC3E}">
        <p14:creationId xmlns:p14="http://schemas.microsoft.com/office/powerpoint/2010/main" val="181768271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right)">
                                      <p:cBhvr>
                                        <p:cTn id="7" dur="500"/>
                                        <p:tgtEl>
                                          <p:spTgt spid="12"/>
                                        </p:tgtEl>
                                      </p:cBhvr>
                                    </p:animEffect>
                                  </p:childTnLst>
                                </p:cTn>
                              </p:par>
                            </p:childTnLst>
                          </p:cTn>
                        </p:par>
                        <p:par>
                          <p:cTn id="8" fill="hold">
                            <p:stCondLst>
                              <p:cond delay="500"/>
                            </p:stCondLst>
                            <p:childTnLst>
                              <p:par>
                                <p:cTn id="9" presetID="42" presetClass="entr" presetSubtype="0" fill="hold" grpId="0" nodeType="afterEffect">
                                  <p:stCondLst>
                                    <p:cond delay="1000"/>
                                  </p:stCondLst>
                                  <p:childTnLst>
                                    <p:set>
                                      <p:cBhvr>
                                        <p:cTn id="10" dur="1" fill="hold">
                                          <p:stCondLst>
                                            <p:cond delay="0"/>
                                          </p:stCondLst>
                                        </p:cTn>
                                        <p:tgtEl>
                                          <p:spTgt spid="28"/>
                                        </p:tgtEl>
                                        <p:attrNameLst>
                                          <p:attrName>style.visibility</p:attrName>
                                        </p:attrNameLst>
                                      </p:cBhvr>
                                      <p:to>
                                        <p:strVal val="visible"/>
                                      </p:to>
                                    </p:set>
                                    <p:animEffect transition="in" filter="fade">
                                      <p:cBhvr>
                                        <p:cTn id="11" dur="1000"/>
                                        <p:tgtEl>
                                          <p:spTgt spid="28"/>
                                        </p:tgtEl>
                                      </p:cBhvr>
                                    </p:animEffect>
                                    <p:anim calcmode="lin" valueType="num">
                                      <p:cBhvr>
                                        <p:cTn id="12" dur="1000" fill="hold"/>
                                        <p:tgtEl>
                                          <p:spTgt spid="28"/>
                                        </p:tgtEl>
                                        <p:attrNameLst>
                                          <p:attrName>ppt_x</p:attrName>
                                        </p:attrNameLst>
                                      </p:cBhvr>
                                      <p:tavLst>
                                        <p:tav tm="0">
                                          <p:val>
                                            <p:strVal val="#ppt_x"/>
                                          </p:val>
                                        </p:tav>
                                        <p:tav tm="100000">
                                          <p:val>
                                            <p:strVal val="#ppt_x"/>
                                          </p:val>
                                        </p:tav>
                                      </p:tavLst>
                                    </p:anim>
                                    <p:anim calcmode="lin" valueType="num">
                                      <p:cBhvr>
                                        <p:cTn id="13"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3709" y="766353"/>
            <a:ext cx="10972800" cy="1705021"/>
          </a:xfrm>
          <a:solidFill>
            <a:schemeClr val="accent5">
              <a:lumMod val="20000"/>
              <a:lumOff val="80000"/>
            </a:schemeClr>
          </a:solidFill>
          <a:ln w="12700">
            <a:solidFill>
              <a:schemeClr val="accent1"/>
            </a:solidFill>
          </a:ln>
        </p:spPr>
        <p:txBody>
          <a:bodyPr/>
          <a:lstStyle/>
          <a:p>
            <a:r>
              <a:rPr lang="en-US" sz="3600" dirty="0" smtClean="0"/>
              <a:t>True or False #6:</a:t>
            </a:r>
            <a:br>
              <a:rPr lang="en-US" sz="3600" dirty="0" smtClean="0"/>
            </a:br>
            <a:r>
              <a:rPr lang="en-US" sz="3600" dirty="0" smtClean="0"/>
              <a:t>“When a driver is out of hours, the ELD will shut the bus down.”</a:t>
            </a:r>
            <a:endParaRPr lang="en-US" sz="3600" dirty="0"/>
          </a:p>
        </p:txBody>
      </p:sp>
      <p:sp>
        <p:nvSpPr>
          <p:cNvPr id="7" name="TextBox 6"/>
          <p:cNvSpPr txBox="1"/>
          <p:nvPr/>
        </p:nvSpPr>
        <p:spPr>
          <a:xfrm>
            <a:off x="5249404" y="3563332"/>
            <a:ext cx="1621410" cy="923330"/>
          </a:xfrm>
          <a:prstGeom prst="rect">
            <a:avLst/>
          </a:prstGeom>
          <a:noFill/>
        </p:spPr>
        <p:txBody>
          <a:bodyPr wrap="square" rtlCol="0">
            <a:spAutoFit/>
          </a:bodyPr>
          <a:lstStyle/>
          <a:p>
            <a:r>
              <a:rPr lang="en-US" sz="5400" b="1" dirty="0" smtClean="0"/>
              <a:t>False</a:t>
            </a:r>
            <a:endParaRPr lang="en-US" sz="5400" b="1" dirty="0"/>
          </a:p>
        </p:txBody>
      </p:sp>
    </p:spTree>
    <p:extLst>
      <p:ext uri="{BB962C8B-B14F-4D97-AF65-F5344CB8AC3E}">
        <p14:creationId xmlns:p14="http://schemas.microsoft.com/office/powerpoint/2010/main" val="3624087363"/>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775063" y="731519"/>
            <a:ext cx="10552813" cy="1081301"/>
          </a:xfrm>
          <a:solidFill>
            <a:schemeClr val="accent5">
              <a:lumMod val="20000"/>
              <a:lumOff val="80000"/>
            </a:schemeClr>
          </a:solidFill>
          <a:ln w="12700">
            <a:solidFill>
              <a:schemeClr val="accent1"/>
            </a:solidFill>
          </a:ln>
        </p:spPr>
        <p:txBody>
          <a:bodyPr/>
          <a:lstStyle/>
          <a:p>
            <a:r>
              <a:rPr lang="en-US" sz="2400" dirty="0" smtClean="0"/>
              <a:t>True or False #6:</a:t>
            </a:r>
            <a:br>
              <a:rPr lang="en-US" sz="2400" dirty="0" smtClean="0"/>
            </a:br>
            <a:r>
              <a:rPr lang="en-US" sz="2400" dirty="0" smtClean="0"/>
              <a:t>“When a driver is out of hours, the ELD will shut the bus down.”</a:t>
            </a:r>
            <a:endParaRPr lang="en-US" sz="2400" dirty="0"/>
          </a:p>
        </p:txBody>
      </p:sp>
      <p:graphicFrame>
        <p:nvGraphicFramePr>
          <p:cNvPr id="4" name="Diagram 3"/>
          <p:cNvGraphicFramePr/>
          <p:nvPr>
            <p:extLst>
              <p:ext uri="{D42A27DB-BD31-4B8C-83A1-F6EECF244321}">
                <p14:modId xmlns:p14="http://schemas.microsoft.com/office/powerpoint/2010/main" val="4082107985"/>
              </p:ext>
            </p:extLst>
          </p:nvPr>
        </p:nvGraphicFramePr>
        <p:xfrm>
          <a:off x="811287" y="1994263"/>
          <a:ext cx="10516589" cy="46404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82372216"/>
      </p:ext>
    </p:extLst>
  </p:cSld>
  <p:clrMapOvr>
    <a:masterClrMapping/>
  </p:clrMapOvr>
  <p:transition spd="slow"/>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3709" y="766353"/>
            <a:ext cx="10972800" cy="1705021"/>
          </a:xfrm>
          <a:solidFill>
            <a:schemeClr val="accent5">
              <a:lumMod val="20000"/>
              <a:lumOff val="80000"/>
            </a:schemeClr>
          </a:solidFill>
          <a:ln w="12700">
            <a:solidFill>
              <a:schemeClr val="accent1"/>
            </a:solidFill>
          </a:ln>
        </p:spPr>
        <p:txBody>
          <a:bodyPr/>
          <a:lstStyle/>
          <a:p>
            <a:r>
              <a:rPr lang="en-US" sz="3600" dirty="0" smtClean="0"/>
              <a:t>True or False #7:</a:t>
            </a:r>
            <a:br>
              <a:rPr lang="en-US" sz="3600" dirty="0" smtClean="0"/>
            </a:br>
            <a:r>
              <a:rPr lang="en-US" sz="3600" dirty="0" smtClean="0"/>
              <a:t>“Safety Administrators don’t need to review drivers’ logs. Electronic logs are self-auditing.”</a:t>
            </a:r>
            <a:endParaRPr lang="en-US" sz="3600" dirty="0"/>
          </a:p>
        </p:txBody>
      </p:sp>
      <p:sp>
        <p:nvSpPr>
          <p:cNvPr id="7" name="TextBox 6"/>
          <p:cNvSpPr txBox="1"/>
          <p:nvPr/>
        </p:nvSpPr>
        <p:spPr>
          <a:xfrm>
            <a:off x="5249404" y="3563332"/>
            <a:ext cx="1621410" cy="923330"/>
          </a:xfrm>
          <a:prstGeom prst="rect">
            <a:avLst/>
          </a:prstGeom>
          <a:noFill/>
        </p:spPr>
        <p:txBody>
          <a:bodyPr wrap="square" rtlCol="0">
            <a:spAutoFit/>
          </a:bodyPr>
          <a:lstStyle/>
          <a:p>
            <a:r>
              <a:rPr lang="en-US" sz="5400" b="1" dirty="0" smtClean="0"/>
              <a:t>False</a:t>
            </a:r>
            <a:endParaRPr lang="en-US" sz="5400" b="1" dirty="0"/>
          </a:p>
        </p:txBody>
      </p:sp>
    </p:spTree>
    <p:extLst>
      <p:ext uri="{BB962C8B-B14F-4D97-AF65-F5344CB8AC3E}">
        <p14:creationId xmlns:p14="http://schemas.microsoft.com/office/powerpoint/2010/main" val="2804233399"/>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1979184207"/>
              </p:ext>
            </p:extLst>
          </p:nvPr>
        </p:nvGraphicFramePr>
        <p:xfrm>
          <a:off x="584199" y="1005416"/>
          <a:ext cx="11217276"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94995117"/>
      </p:ext>
    </p:extLst>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6781800" y="71020"/>
            <a:ext cx="5486401" cy="369332"/>
          </a:xfrm>
          <a:prstGeom prst="rect">
            <a:avLst/>
          </a:prstGeom>
          <a:noFill/>
        </p:spPr>
        <p:txBody>
          <a:bodyPr wrap="square" rtlCol="0">
            <a:spAutoFit/>
          </a:bodyPr>
          <a:lstStyle/>
          <a:p>
            <a:r>
              <a:rPr lang="en-US" b="1" dirty="0" smtClean="0">
                <a:solidFill>
                  <a:schemeClr val="bg1"/>
                </a:solidFill>
              </a:rPr>
              <a:t>ELD Effects on Safety Administrators and Support Staff</a:t>
            </a:r>
            <a:endParaRPr lang="en-US" b="1" dirty="0">
              <a:solidFill>
                <a:schemeClr val="bg1"/>
              </a:solidFill>
            </a:endParaRPr>
          </a:p>
        </p:txBody>
      </p:sp>
      <p:graphicFrame>
        <p:nvGraphicFramePr>
          <p:cNvPr id="4" name="Diagram 3"/>
          <p:cNvGraphicFramePr/>
          <p:nvPr>
            <p:extLst>
              <p:ext uri="{D42A27DB-BD31-4B8C-83A1-F6EECF244321}">
                <p14:modId xmlns:p14="http://schemas.microsoft.com/office/powerpoint/2010/main" val="802587833"/>
              </p:ext>
            </p:extLst>
          </p:nvPr>
        </p:nvGraphicFramePr>
        <p:xfrm>
          <a:off x="1042450" y="879566"/>
          <a:ext cx="10618328" cy="622962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25102358"/>
      </p:ext>
    </p:extLst>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6781800" y="71020"/>
            <a:ext cx="5486401" cy="369332"/>
          </a:xfrm>
          <a:prstGeom prst="rect">
            <a:avLst/>
          </a:prstGeom>
          <a:noFill/>
        </p:spPr>
        <p:txBody>
          <a:bodyPr wrap="square" rtlCol="0">
            <a:spAutoFit/>
          </a:bodyPr>
          <a:lstStyle/>
          <a:p>
            <a:r>
              <a:rPr lang="en-US" b="1" dirty="0" smtClean="0">
                <a:solidFill>
                  <a:schemeClr val="bg1"/>
                </a:solidFill>
              </a:rPr>
              <a:t>ELD Effects on Safety Administrators and Support Staff</a:t>
            </a:r>
            <a:endParaRPr lang="en-US" b="1" dirty="0">
              <a:solidFill>
                <a:schemeClr val="bg1"/>
              </a:solidFill>
            </a:endParaRPr>
          </a:p>
        </p:txBody>
      </p:sp>
      <p:graphicFrame>
        <p:nvGraphicFramePr>
          <p:cNvPr id="4" name="Diagram 3"/>
          <p:cNvGraphicFramePr/>
          <p:nvPr>
            <p:extLst/>
          </p:nvPr>
        </p:nvGraphicFramePr>
        <p:xfrm>
          <a:off x="1504004" y="787940"/>
          <a:ext cx="9818992" cy="58858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0942832"/>
      </p:ext>
    </p:extLst>
  </p:cSld>
  <p:clrMapOvr>
    <a:masterClrMapping/>
  </p:clrMapOvr>
  <p:transition spd="slow"/>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3709" y="766353"/>
            <a:ext cx="10972800" cy="1705021"/>
          </a:xfrm>
          <a:solidFill>
            <a:schemeClr val="accent5">
              <a:lumMod val="20000"/>
              <a:lumOff val="80000"/>
            </a:schemeClr>
          </a:solidFill>
          <a:ln w="12700">
            <a:solidFill>
              <a:schemeClr val="accent1"/>
            </a:solidFill>
          </a:ln>
        </p:spPr>
        <p:txBody>
          <a:bodyPr/>
          <a:lstStyle/>
          <a:p>
            <a:r>
              <a:rPr lang="en-US" sz="3600" dirty="0" smtClean="0"/>
              <a:t>True or False #8:</a:t>
            </a:r>
            <a:br>
              <a:rPr lang="en-US" sz="3600" dirty="0" smtClean="0"/>
            </a:br>
            <a:r>
              <a:rPr lang="en-US" sz="3600" dirty="0" smtClean="0"/>
              <a:t>“My driver needs to be able to print his/her log from the ELD at a Roadside inspection.”</a:t>
            </a:r>
            <a:endParaRPr lang="en-US" sz="3600" dirty="0"/>
          </a:p>
        </p:txBody>
      </p:sp>
      <p:sp>
        <p:nvSpPr>
          <p:cNvPr id="7" name="TextBox 6"/>
          <p:cNvSpPr txBox="1"/>
          <p:nvPr/>
        </p:nvSpPr>
        <p:spPr>
          <a:xfrm>
            <a:off x="5249404" y="3563332"/>
            <a:ext cx="1621410" cy="923330"/>
          </a:xfrm>
          <a:prstGeom prst="rect">
            <a:avLst/>
          </a:prstGeom>
          <a:noFill/>
        </p:spPr>
        <p:txBody>
          <a:bodyPr wrap="square" rtlCol="0">
            <a:spAutoFit/>
          </a:bodyPr>
          <a:lstStyle/>
          <a:p>
            <a:r>
              <a:rPr lang="en-US" sz="5400" b="1" dirty="0" smtClean="0"/>
              <a:t>False</a:t>
            </a:r>
            <a:endParaRPr lang="en-US" sz="5400" b="1" dirty="0"/>
          </a:p>
        </p:txBody>
      </p:sp>
    </p:spTree>
    <p:extLst>
      <p:ext uri="{BB962C8B-B14F-4D97-AF65-F5344CB8AC3E}">
        <p14:creationId xmlns:p14="http://schemas.microsoft.com/office/powerpoint/2010/main" val="1158977705"/>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775063" y="731519"/>
            <a:ext cx="10552813" cy="1081301"/>
          </a:xfrm>
          <a:solidFill>
            <a:schemeClr val="accent5">
              <a:lumMod val="20000"/>
              <a:lumOff val="80000"/>
            </a:schemeClr>
          </a:solidFill>
          <a:ln w="12700">
            <a:solidFill>
              <a:schemeClr val="accent1"/>
            </a:solidFill>
          </a:ln>
        </p:spPr>
        <p:txBody>
          <a:bodyPr/>
          <a:lstStyle/>
          <a:p>
            <a:r>
              <a:rPr lang="en-US" sz="2400" dirty="0" smtClean="0"/>
              <a:t>True or False #8:</a:t>
            </a:r>
            <a:br>
              <a:rPr lang="en-US" sz="2400" dirty="0" smtClean="0"/>
            </a:br>
            <a:r>
              <a:rPr lang="en-US" sz="2400" dirty="0"/>
              <a:t>“My driver needs to be able to print his/her log from the ELD at a Roadside inspection.”</a:t>
            </a:r>
          </a:p>
        </p:txBody>
      </p:sp>
      <p:graphicFrame>
        <p:nvGraphicFramePr>
          <p:cNvPr id="4" name="Diagram 3"/>
          <p:cNvGraphicFramePr/>
          <p:nvPr>
            <p:extLst>
              <p:ext uri="{D42A27DB-BD31-4B8C-83A1-F6EECF244321}">
                <p14:modId xmlns:p14="http://schemas.microsoft.com/office/powerpoint/2010/main" val="2672591898"/>
              </p:ext>
            </p:extLst>
          </p:nvPr>
        </p:nvGraphicFramePr>
        <p:xfrm>
          <a:off x="1997165" y="1942013"/>
          <a:ext cx="8879841" cy="46927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08013017"/>
      </p:ext>
    </p:extLst>
  </p:cSld>
  <p:clrMapOvr>
    <a:masterClrMapping/>
  </p:clrMapOvr>
  <p:transition spd="slow"/>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6781800" y="71020"/>
            <a:ext cx="5486401" cy="369332"/>
          </a:xfrm>
          <a:prstGeom prst="rect">
            <a:avLst/>
          </a:prstGeom>
          <a:noFill/>
        </p:spPr>
        <p:txBody>
          <a:bodyPr wrap="square" rtlCol="0">
            <a:spAutoFit/>
          </a:bodyPr>
          <a:lstStyle/>
          <a:p>
            <a:r>
              <a:rPr lang="en-US" b="1" dirty="0" smtClean="0">
                <a:solidFill>
                  <a:schemeClr val="bg1"/>
                </a:solidFill>
              </a:rPr>
              <a:t>ELD Effects on Safety Administrators and Support Staff</a:t>
            </a:r>
            <a:endParaRPr lang="en-US" b="1" dirty="0">
              <a:solidFill>
                <a:schemeClr val="bg1"/>
              </a:solidFill>
            </a:endParaRPr>
          </a:p>
        </p:txBody>
      </p:sp>
      <p:graphicFrame>
        <p:nvGraphicFramePr>
          <p:cNvPr id="4" name="Diagram 3"/>
          <p:cNvGraphicFramePr/>
          <p:nvPr>
            <p:extLst>
              <p:ext uri="{D42A27DB-BD31-4B8C-83A1-F6EECF244321}">
                <p14:modId xmlns:p14="http://schemas.microsoft.com/office/powerpoint/2010/main" val="2967872534"/>
              </p:ext>
            </p:extLst>
          </p:nvPr>
        </p:nvGraphicFramePr>
        <p:xfrm>
          <a:off x="1358088" y="826852"/>
          <a:ext cx="9371519" cy="61967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45260478"/>
      </p:ext>
    </p:extLst>
  </p:cSld>
  <p:clrMapOvr>
    <a:masterClrMapping/>
  </p:clrMapOvr>
  <p:transition spd="slow"/>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6173" y="530963"/>
            <a:ext cx="10734675" cy="476250"/>
          </a:xfrm>
        </p:spPr>
        <p:txBody>
          <a:bodyPr/>
          <a:lstStyle/>
          <a:p>
            <a:r>
              <a:rPr lang="en-US" sz="2800" dirty="0" smtClean="0"/>
              <a:t>ELDs – Closing notes</a:t>
            </a:r>
            <a:endParaRPr lang="en-US" sz="2800" dirty="0"/>
          </a:p>
        </p:txBody>
      </p:sp>
      <p:sp>
        <p:nvSpPr>
          <p:cNvPr id="4" name="TextBox 3"/>
          <p:cNvSpPr txBox="1"/>
          <p:nvPr/>
        </p:nvSpPr>
        <p:spPr>
          <a:xfrm>
            <a:off x="7991475" y="71020"/>
            <a:ext cx="4276725" cy="369332"/>
          </a:xfrm>
          <a:prstGeom prst="rect">
            <a:avLst/>
          </a:prstGeom>
          <a:noFill/>
        </p:spPr>
        <p:txBody>
          <a:bodyPr wrap="square" rtlCol="0">
            <a:spAutoFit/>
          </a:bodyPr>
          <a:lstStyle/>
          <a:p>
            <a:r>
              <a:rPr lang="en-US" b="1" dirty="0" smtClean="0">
                <a:solidFill>
                  <a:schemeClr val="bg1"/>
                </a:solidFill>
              </a:rPr>
              <a:t>ELDs – Highlights of the new Regulations</a:t>
            </a:r>
            <a:endParaRPr lang="en-US" b="1" dirty="0">
              <a:solidFill>
                <a:schemeClr val="bg1"/>
              </a:solidFill>
            </a:endParaRPr>
          </a:p>
        </p:txBody>
      </p:sp>
      <p:graphicFrame>
        <p:nvGraphicFramePr>
          <p:cNvPr id="6" name="Diagram 5"/>
          <p:cNvGraphicFramePr/>
          <p:nvPr>
            <p:extLst>
              <p:ext uri="{D42A27DB-BD31-4B8C-83A1-F6EECF244321}">
                <p14:modId xmlns:p14="http://schemas.microsoft.com/office/powerpoint/2010/main" val="3145786321"/>
              </p:ext>
            </p:extLst>
          </p:nvPr>
        </p:nvGraphicFramePr>
        <p:xfrm>
          <a:off x="299094" y="1085850"/>
          <a:ext cx="11614231" cy="55879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40476843"/>
      </p:ext>
    </p:extLst>
  </p:cSld>
  <p:clrMapOvr>
    <a:masterClrMapping/>
  </p:clrMapOvr>
  <p:transition spd="slow"/>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0164" y="3231614"/>
            <a:ext cx="10363200" cy="1143000"/>
          </a:xfrm>
        </p:spPr>
        <p:txBody>
          <a:bodyPr/>
          <a:lstStyle/>
          <a:p>
            <a:r>
              <a:rPr lang="en-US" dirty="0" smtClean="0"/>
              <a:t>Questions?</a:t>
            </a:r>
            <a:endParaRPr lang="en-US" dirty="0"/>
          </a:p>
        </p:txBody>
      </p:sp>
    </p:spTree>
    <p:extLst>
      <p:ext uri="{BB962C8B-B14F-4D97-AF65-F5344CB8AC3E}">
        <p14:creationId xmlns:p14="http://schemas.microsoft.com/office/powerpoint/2010/main" val="2224905973"/>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3709" y="766353"/>
            <a:ext cx="10972800" cy="1705021"/>
          </a:xfrm>
          <a:solidFill>
            <a:schemeClr val="accent5">
              <a:lumMod val="20000"/>
              <a:lumOff val="80000"/>
            </a:schemeClr>
          </a:solidFill>
          <a:ln w="12700">
            <a:solidFill>
              <a:schemeClr val="accent1"/>
            </a:solidFill>
          </a:ln>
        </p:spPr>
        <p:txBody>
          <a:bodyPr/>
          <a:lstStyle/>
          <a:p>
            <a:r>
              <a:rPr lang="en-US" sz="3600" dirty="0" smtClean="0"/>
              <a:t>True or False #1:</a:t>
            </a:r>
            <a:br>
              <a:rPr lang="en-US" sz="3600" dirty="0" smtClean="0"/>
            </a:br>
            <a:r>
              <a:rPr lang="en-US" sz="3600" dirty="0" smtClean="0"/>
              <a:t>“Our Drivers are going to quit because they have to use an ELD.”</a:t>
            </a:r>
            <a:endParaRPr lang="en-US" sz="3600" dirty="0"/>
          </a:p>
        </p:txBody>
      </p:sp>
      <p:sp>
        <p:nvSpPr>
          <p:cNvPr id="7" name="TextBox 6"/>
          <p:cNvSpPr txBox="1"/>
          <p:nvPr/>
        </p:nvSpPr>
        <p:spPr>
          <a:xfrm>
            <a:off x="5249404" y="3563332"/>
            <a:ext cx="1621410" cy="923330"/>
          </a:xfrm>
          <a:prstGeom prst="rect">
            <a:avLst/>
          </a:prstGeom>
          <a:noFill/>
        </p:spPr>
        <p:txBody>
          <a:bodyPr wrap="square" rtlCol="0">
            <a:spAutoFit/>
          </a:bodyPr>
          <a:lstStyle/>
          <a:p>
            <a:r>
              <a:rPr lang="en-US" sz="5400" b="1" dirty="0" smtClean="0"/>
              <a:t>False</a:t>
            </a:r>
            <a:endParaRPr lang="en-US" sz="5400" b="1" dirty="0"/>
          </a:p>
        </p:txBody>
      </p:sp>
    </p:spTree>
    <p:extLst>
      <p:ext uri="{BB962C8B-B14F-4D97-AF65-F5344CB8AC3E}">
        <p14:creationId xmlns:p14="http://schemas.microsoft.com/office/powerpoint/2010/main" val="112154050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4414" y="766353"/>
            <a:ext cx="9333862" cy="1081301"/>
          </a:xfrm>
          <a:solidFill>
            <a:schemeClr val="accent5">
              <a:lumMod val="20000"/>
              <a:lumOff val="80000"/>
            </a:schemeClr>
          </a:solidFill>
          <a:ln w="12700">
            <a:solidFill>
              <a:schemeClr val="accent1"/>
            </a:solidFill>
          </a:ln>
        </p:spPr>
        <p:txBody>
          <a:bodyPr/>
          <a:lstStyle/>
          <a:p>
            <a:r>
              <a:rPr lang="en-US" sz="2400" dirty="0" smtClean="0"/>
              <a:t>True or False #1:</a:t>
            </a:r>
            <a:br>
              <a:rPr lang="en-US" sz="2400" dirty="0" smtClean="0"/>
            </a:br>
            <a:r>
              <a:rPr lang="en-US" sz="2400" dirty="0" smtClean="0"/>
              <a:t>“Our Drivers are going to quit because they have to use an ELD.”</a:t>
            </a:r>
            <a:endParaRPr lang="en-US" sz="2400" dirty="0"/>
          </a:p>
        </p:txBody>
      </p:sp>
      <p:graphicFrame>
        <p:nvGraphicFramePr>
          <p:cNvPr id="3" name="Diagram 2"/>
          <p:cNvGraphicFramePr/>
          <p:nvPr>
            <p:extLst>
              <p:ext uri="{D42A27DB-BD31-4B8C-83A1-F6EECF244321}">
                <p14:modId xmlns:p14="http://schemas.microsoft.com/office/powerpoint/2010/main" val="401014023"/>
              </p:ext>
            </p:extLst>
          </p:nvPr>
        </p:nvGraphicFramePr>
        <p:xfrm>
          <a:off x="1470581" y="2007909"/>
          <a:ext cx="8729221" cy="47793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07719304"/>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3709" y="766353"/>
            <a:ext cx="10972800" cy="1705021"/>
          </a:xfrm>
          <a:solidFill>
            <a:schemeClr val="accent5">
              <a:lumMod val="20000"/>
              <a:lumOff val="80000"/>
            </a:schemeClr>
          </a:solidFill>
          <a:ln w="12700">
            <a:solidFill>
              <a:schemeClr val="accent1"/>
            </a:solidFill>
          </a:ln>
        </p:spPr>
        <p:txBody>
          <a:bodyPr/>
          <a:lstStyle/>
          <a:p>
            <a:r>
              <a:rPr lang="en-US" sz="3600" dirty="0" smtClean="0"/>
              <a:t>True or False #2:</a:t>
            </a:r>
            <a:br>
              <a:rPr lang="en-US" sz="3600" dirty="0" smtClean="0"/>
            </a:br>
            <a:r>
              <a:rPr lang="en-US" sz="3600" dirty="0" smtClean="0"/>
              <a:t>“Our drivers will always need to keep paper logs AND electronic logs.  We will never be able to go paperless.”</a:t>
            </a:r>
            <a:endParaRPr lang="en-US" sz="3600" dirty="0"/>
          </a:p>
        </p:txBody>
      </p:sp>
      <p:sp>
        <p:nvSpPr>
          <p:cNvPr id="7" name="TextBox 6"/>
          <p:cNvSpPr txBox="1"/>
          <p:nvPr/>
        </p:nvSpPr>
        <p:spPr>
          <a:xfrm>
            <a:off x="5249404" y="3563332"/>
            <a:ext cx="1621410" cy="923330"/>
          </a:xfrm>
          <a:prstGeom prst="rect">
            <a:avLst/>
          </a:prstGeom>
          <a:noFill/>
        </p:spPr>
        <p:txBody>
          <a:bodyPr wrap="square" rtlCol="0">
            <a:spAutoFit/>
          </a:bodyPr>
          <a:lstStyle/>
          <a:p>
            <a:r>
              <a:rPr lang="en-US" sz="5400" b="1" dirty="0" smtClean="0"/>
              <a:t>False</a:t>
            </a:r>
            <a:endParaRPr lang="en-US" sz="5400" b="1" dirty="0"/>
          </a:p>
        </p:txBody>
      </p:sp>
    </p:spTree>
    <p:extLst>
      <p:ext uri="{BB962C8B-B14F-4D97-AF65-F5344CB8AC3E}">
        <p14:creationId xmlns:p14="http://schemas.microsoft.com/office/powerpoint/2010/main" val="122773857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4414" y="766353"/>
            <a:ext cx="9333862" cy="1081301"/>
          </a:xfrm>
          <a:solidFill>
            <a:schemeClr val="accent5">
              <a:lumMod val="20000"/>
              <a:lumOff val="80000"/>
            </a:schemeClr>
          </a:solidFill>
          <a:ln w="12700">
            <a:solidFill>
              <a:schemeClr val="accent1"/>
            </a:solidFill>
          </a:ln>
        </p:spPr>
        <p:txBody>
          <a:bodyPr/>
          <a:lstStyle/>
          <a:p>
            <a:r>
              <a:rPr lang="en-US" sz="2400" dirty="0" smtClean="0"/>
              <a:t>True or False #2:</a:t>
            </a:r>
            <a:br>
              <a:rPr lang="en-US" sz="2400" dirty="0" smtClean="0"/>
            </a:br>
            <a:r>
              <a:rPr lang="en-US" sz="2400" dirty="0"/>
              <a:t>“We will always need to keep paper logs.  We will never be able to go completely paperless.”</a:t>
            </a:r>
          </a:p>
        </p:txBody>
      </p:sp>
      <p:graphicFrame>
        <p:nvGraphicFramePr>
          <p:cNvPr id="4" name="Diagram 3"/>
          <p:cNvGraphicFramePr/>
          <p:nvPr>
            <p:extLst>
              <p:ext uri="{D42A27DB-BD31-4B8C-83A1-F6EECF244321}">
                <p14:modId xmlns:p14="http://schemas.microsoft.com/office/powerpoint/2010/main" val="2243502707"/>
              </p:ext>
            </p:extLst>
          </p:nvPr>
        </p:nvGraphicFramePr>
        <p:xfrm>
          <a:off x="1184116" y="2028556"/>
          <a:ext cx="9908897" cy="45970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23605003"/>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667000" y="1676400"/>
            <a:ext cx="7086600" cy="4343400"/>
            <a:chOff x="1295400" y="914400"/>
            <a:chExt cx="7086600" cy="4343400"/>
          </a:xfrm>
        </p:grpSpPr>
        <p:pic>
          <p:nvPicPr>
            <p:cNvPr id="32770" name="Picture 2" descr="http://ep.yimg.com/ca/I/yhst-45459240929772_2263_4385246"/>
            <p:cNvPicPr>
              <a:picLocks noChangeAspect="1" noChangeArrowheads="1"/>
            </p:cNvPicPr>
            <p:nvPr/>
          </p:nvPicPr>
          <p:blipFill>
            <a:blip r:embed="rId3" cstate="print"/>
            <a:srcRect/>
            <a:stretch>
              <a:fillRect/>
            </a:stretch>
          </p:blipFill>
          <p:spPr bwMode="auto">
            <a:xfrm>
              <a:off x="1447800" y="1447800"/>
              <a:ext cx="6476999" cy="3810000"/>
            </a:xfrm>
            <a:prstGeom prst="rect">
              <a:avLst/>
            </a:prstGeom>
            <a:noFill/>
          </p:spPr>
        </p:pic>
        <p:cxnSp>
          <p:nvCxnSpPr>
            <p:cNvPr id="10" name="Straight Arrow Connector 9"/>
            <p:cNvCxnSpPr/>
            <p:nvPr/>
          </p:nvCxnSpPr>
          <p:spPr>
            <a:xfrm>
              <a:off x="3771900" y="1371600"/>
              <a:ext cx="647700" cy="22860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2" name="Straight Arrow Connector 11"/>
            <p:cNvCxnSpPr/>
            <p:nvPr/>
          </p:nvCxnSpPr>
          <p:spPr>
            <a:xfrm>
              <a:off x="1828800" y="914400"/>
              <a:ext cx="609600" cy="99060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flipH="1">
              <a:off x="6096000" y="1143000"/>
              <a:ext cx="381000" cy="60960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25" name="Straight Arrow Connector 24"/>
            <p:cNvCxnSpPr/>
            <p:nvPr/>
          </p:nvCxnSpPr>
          <p:spPr>
            <a:xfrm>
              <a:off x="1295400" y="1447800"/>
              <a:ext cx="914400" cy="91440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27" name="Straight Arrow Connector 26"/>
            <p:cNvCxnSpPr/>
            <p:nvPr/>
          </p:nvCxnSpPr>
          <p:spPr>
            <a:xfrm flipH="1">
              <a:off x="7696200" y="1524000"/>
              <a:ext cx="685800" cy="91440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31" name="Straight Arrow Connector 30"/>
            <p:cNvCxnSpPr/>
            <p:nvPr/>
          </p:nvCxnSpPr>
          <p:spPr>
            <a:xfrm flipV="1">
              <a:off x="4800600" y="3124200"/>
              <a:ext cx="533400" cy="121920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35" name="Straight Arrow Connector 34"/>
            <p:cNvCxnSpPr/>
            <p:nvPr/>
          </p:nvCxnSpPr>
          <p:spPr>
            <a:xfrm flipH="1">
              <a:off x="2590800" y="3962400"/>
              <a:ext cx="609600" cy="53340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38" name="Straight Arrow Connector 37"/>
            <p:cNvCxnSpPr/>
            <p:nvPr/>
          </p:nvCxnSpPr>
          <p:spPr>
            <a:xfrm flipH="1">
              <a:off x="4876800" y="1143000"/>
              <a:ext cx="152400" cy="129540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grpSp>
      <p:sp>
        <p:nvSpPr>
          <p:cNvPr id="4" name="TextBox 3"/>
          <p:cNvSpPr txBox="1"/>
          <p:nvPr/>
        </p:nvSpPr>
        <p:spPr>
          <a:xfrm>
            <a:off x="1905000" y="601334"/>
            <a:ext cx="8229600" cy="400110"/>
          </a:xfrm>
          <a:prstGeom prst="rect">
            <a:avLst/>
          </a:prstGeom>
          <a:solidFill>
            <a:srgbClr val="1A2447"/>
          </a:solidFill>
        </p:spPr>
        <p:txBody>
          <a:bodyPr wrap="square" rtlCol="0">
            <a:spAutoFit/>
          </a:bodyPr>
          <a:lstStyle/>
          <a:p>
            <a:pPr algn="ctr" fontAlgn="base">
              <a:spcBef>
                <a:spcPct val="0"/>
              </a:spcBef>
              <a:spcAft>
                <a:spcPct val="0"/>
              </a:spcAft>
            </a:pPr>
            <a:r>
              <a:rPr lang="en-US" sz="2000" dirty="0">
                <a:solidFill>
                  <a:prstClr val="white"/>
                </a:solidFill>
                <a:cs typeface="Arial" pitchFamily="34" charset="0"/>
              </a:rPr>
              <a:t>Paper logs vs. Electronic logs</a:t>
            </a:r>
          </a:p>
        </p:txBody>
      </p:sp>
      <p:sp>
        <p:nvSpPr>
          <p:cNvPr id="11" name="Snip Diagonal Corner Rectangle 10"/>
          <p:cNvSpPr/>
          <p:nvPr/>
        </p:nvSpPr>
        <p:spPr>
          <a:xfrm>
            <a:off x="2819400" y="1077644"/>
            <a:ext cx="990600" cy="794678"/>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US" sz="1600" b="1" dirty="0">
                <a:solidFill>
                  <a:prstClr val="white"/>
                </a:solidFill>
              </a:rPr>
              <a:t>Miles Driven Today</a:t>
            </a:r>
          </a:p>
        </p:txBody>
      </p:sp>
      <p:sp>
        <p:nvSpPr>
          <p:cNvPr id="20" name="Snip Diagonal Corner Rectangle 19"/>
          <p:cNvSpPr/>
          <p:nvPr/>
        </p:nvSpPr>
        <p:spPr>
          <a:xfrm>
            <a:off x="1817078" y="1872322"/>
            <a:ext cx="1002323" cy="642278"/>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US" sz="1600" b="1" dirty="0">
                <a:solidFill>
                  <a:prstClr val="white"/>
                </a:solidFill>
              </a:rPr>
              <a:t>Asset Number</a:t>
            </a:r>
          </a:p>
        </p:txBody>
      </p:sp>
      <p:sp>
        <p:nvSpPr>
          <p:cNvPr id="21" name="Snip Diagonal Corner Rectangle 20"/>
          <p:cNvSpPr/>
          <p:nvPr/>
        </p:nvSpPr>
        <p:spPr>
          <a:xfrm>
            <a:off x="4410075" y="1641011"/>
            <a:ext cx="1009650" cy="604178"/>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US" sz="1600" b="1" dirty="0">
                <a:solidFill>
                  <a:prstClr val="white"/>
                </a:solidFill>
              </a:rPr>
              <a:t>Today’s Date</a:t>
            </a:r>
          </a:p>
        </p:txBody>
      </p:sp>
      <p:sp>
        <p:nvSpPr>
          <p:cNvPr id="22" name="Snip Diagonal Corner Rectangle 21"/>
          <p:cNvSpPr/>
          <p:nvPr/>
        </p:nvSpPr>
        <p:spPr>
          <a:xfrm>
            <a:off x="5857876" y="1430314"/>
            <a:ext cx="1171575" cy="627087"/>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US" sz="1600" b="1" dirty="0">
                <a:solidFill>
                  <a:prstClr val="white"/>
                </a:solidFill>
              </a:rPr>
              <a:t>Driver’s Signature</a:t>
            </a:r>
          </a:p>
        </p:txBody>
      </p:sp>
      <p:sp>
        <p:nvSpPr>
          <p:cNvPr id="23" name="Snip Diagonal Corner Rectangle 22"/>
          <p:cNvSpPr/>
          <p:nvPr/>
        </p:nvSpPr>
        <p:spPr>
          <a:xfrm>
            <a:off x="7467601" y="1347092"/>
            <a:ext cx="1181101" cy="658617"/>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US" sz="1600" b="1" dirty="0">
                <a:solidFill>
                  <a:prstClr val="white"/>
                </a:solidFill>
              </a:rPr>
              <a:t>Company Name</a:t>
            </a:r>
          </a:p>
        </p:txBody>
      </p:sp>
      <p:sp>
        <p:nvSpPr>
          <p:cNvPr id="24" name="Snip Diagonal Corner Rectangle 23"/>
          <p:cNvSpPr/>
          <p:nvPr/>
        </p:nvSpPr>
        <p:spPr>
          <a:xfrm>
            <a:off x="9347199" y="1973031"/>
            <a:ext cx="990600" cy="397339"/>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US" sz="1600" b="1" dirty="0">
                <a:solidFill>
                  <a:prstClr val="white"/>
                </a:solidFill>
              </a:rPr>
              <a:t>Recap</a:t>
            </a:r>
          </a:p>
        </p:txBody>
      </p:sp>
      <p:sp>
        <p:nvSpPr>
          <p:cNvPr id="26" name="Snip Diagonal Corner Rectangle 25"/>
          <p:cNvSpPr/>
          <p:nvPr/>
        </p:nvSpPr>
        <p:spPr>
          <a:xfrm>
            <a:off x="4476750" y="4593762"/>
            <a:ext cx="1085850" cy="511639"/>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US" sz="1600" b="1" dirty="0">
                <a:solidFill>
                  <a:prstClr val="white"/>
                </a:solidFill>
              </a:rPr>
              <a:t>Trip ID Number</a:t>
            </a:r>
          </a:p>
        </p:txBody>
      </p:sp>
      <p:sp>
        <p:nvSpPr>
          <p:cNvPr id="28" name="Snip Diagonal Corner Rectangle 27"/>
          <p:cNvSpPr/>
          <p:nvPr/>
        </p:nvSpPr>
        <p:spPr>
          <a:xfrm>
            <a:off x="5905500" y="4615522"/>
            <a:ext cx="1123950" cy="794678"/>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US" sz="1600" b="1" dirty="0">
                <a:solidFill>
                  <a:prstClr val="white"/>
                </a:solidFill>
              </a:rPr>
              <a:t>Logbook Grid Graph</a:t>
            </a:r>
          </a:p>
        </p:txBody>
      </p:sp>
      <p:sp>
        <p:nvSpPr>
          <p:cNvPr id="2" name="TextBox 1"/>
          <p:cNvSpPr txBox="1"/>
          <p:nvPr/>
        </p:nvSpPr>
        <p:spPr>
          <a:xfrm>
            <a:off x="9705975" y="71020"/>
            <a:ext cx="2562225" cy="369332"/>
          </a:xfrm>
          <a:prstGeom prst="rect">
            <a:avLst/>
          </a:prstGeom>
          <a:noFill/>
        </p:spPr>
        <p:txBody>
          <a:bodyPr wrap="square" rtlCol="0">
            <a:spAutoFit/>
          </a:bodyPr>
          <a:lstStyle/>
          <a:p>
            <a:r>
              <a:rPr lang="en-US" b="1" dirty="0" smtClean="0">
                <a:solidFill>
                  <a:schemeClr val="bg1"/>
                </a:solidFill>
              </a:rPr>
              <a:t>ELD Effects on Drivers</a:t>
            </a:r>
            <a:endParaRPr lang="en-US" b="1" dirty="0">
              <a:solidFill>
                <a:schemeClr val="bg1"/>
              </a:solidFill>
            </a:endParaRPr>
          </a:p>
        </p:txBody>
      </p:sp>
    </p:spTree>
    <p:extLst>
      <p:ext uri="{BB962C8B-B14F-4D97-AF65-F5344CB8AC3E}">
        <p14:creationId xmlns:p14="http://schemas.microsoft.com/office/powerpoint/2010/main" val="762518829"/>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38600" y="534423"/>
            <a:ext cx="3657600" cy="533400"/>
          </a:xfrm>
        </p:spPr>
        <p:txBody>
          <a:bodyPr/>
          <a:lstStyle/>
          <a:p>
            <a:r>
              <a:rPr lang="en-US" sz="2400" dirty="0"/>
              <a:t>Paper vs. Electronic Logs</a:t>
            </a:r>
          </a:p>
        </p:txBody>
      </p:sp>
      <p:graphicFrame>
        <p:nvGraphicFramePr>
          <p:cNvPr id="14" name="Table 13"/>
          <p:cNvGraphicFramePr>
            <a:graphicFrameLocks noGrp="1"/>
          </p:cNvGraphicFramePr>
          <p:nvPr>
            <p:extLst>
              <p:ext uri="{D42A27DB-BD31-4B8C-83A1-F6EECF244321}">
                <p14:modId xmlns:p14="http://schemas.microsoft.com/office/powerpoint/2010/main" val="705193040"/>
              </p:ext>
            </p:extLst>
          </p:nvPr>
        </p:nvGraphicFramePr>
        <p:xfrm>
          <a:off x="514350" y="1093224"/>
          <a:ext cx="10591800" cy="5459977"/>
        </p:xfrm>
        <a:graphic>
          <a:graphicData uri="http://schemas.openxmlformats.org/drawingml/2006/table">
            <a:tbl>
              <a:tblPr firstRow="1" bandRow="1">
                <a:tableStyleId>{74C1A8A3-306A-4EB7-A6B1-4F7E0EB9C5D6}</a:tableStyleId>
              </a:tblPr>
              <a:tblGrid>
                <a:gridCol w="3530600"/>
                <a:gridCol w="3530600"/>
                <a:gridCol w="3530600"/>
              </a:tblGrid>
              <a:tr h="481925">
                <a:tc>
                  <a:txBody>
                    <a:bodyPr/>
                    <a:lstStyle/>
                    <a:p>
                      <a:pPr algn="ctr"/>
                      <a:r>
                        <a:rPr lang="en-US" dirty="0" smtClean="0"/>
                        <a:t>Logbook Element</a:t>
                      </a:r>
                      <a:endParaRPr lang="en-US" dirty="0"/>
                    </a:p>
                  </a:txBody>
                  <a:tcPr/>
                </a:tc>
                <a:tc>
                  <a:txBody>
                    <a:bodyPr/>
                    <a:lstStyle/>
                    <a:p>
                      <a:pPr algn="ctr"/>
                      <a:r>
                        <a:rPr lang="en-US" dirty="0" smtClean="0"/>
                        <a:t>Paper Logs</a:t>
                      </a:r>
                      <a:endParaRPr lang="en-US" dirty="0"/>
                    </a:p>
                  </a:txBody>
                  <a:tcPr/>
                </a:tc>
                <a:tc>
                  <a:txBody>
                    <a:bodyPr/>
                    <a:lstStyle/>
                    <a:p>
                      <a:pPr algn="ctr"/>
                      <a:r>
                        <a:rPr lang="en-US" dirty="0" smtClean="0"/>
                        <a:t>Electronic Logs</a:t>
                      </a:r>
                      <a:endParaRPr lang="en-US" dirty="0"/>
                    </a:p>
                  </a:txBody>
                  <a:tcPr/>
                </a:tc>
              </a:tr>
              <a:tr h="614722">
                <a:tc>
                  <a:txBody>
                    <a:bodyPr/>
                    <a:lstStyle/>
                    <a:p>
                      <a:pPr algn="ctr"/>
                      <a:r>
                        <a:rPr lang="en-US" b="1" dirty="0" smtClean="0"/>
                        <a:t>Driver Name</a:t>
                      </a:r>
                      <a:endParaRPr lang="en-US" b="1" dirty="0"/>
                    </a:p>
                  </a:txBody>
                  <a:tcPr/>
                </a:tc>
                <a:tc>
                  <a:txBody>
                    <a:bodyPr/>
                    <a:lstStyle/>
                    <a:p>
                      <a:pPr algn="ctr"/>
                      <a:r>
                        <a:rPr lang="en-US" b="1" dirty="0" smtClean="0"/>
                        <a:t>By</a:t>
                      </a:r>
                      <a:r>
                        <a:rPr lang="en-US" b="1" baseline="0" dirty="0" smtClean="0"/>
                        <a:t> Driver</a:t>
                      </a:r>
                      <a:endParaRPr lang="en-US" b="1" dirty="0"/>
                    </a:p>
                  </a:txBody>
                  <a:tcPr/>
                </a:tc>
                <a:tc>
                  <a:txBody>
                    <a:bodyPr/>
                    <a:lstStyle/>
                    <a:p>
                      <a:pPr algn="ctr"/>
                      <a:r>
                        <a:rPr lang="en-US" b="1" dirty="0" smtClean="0">
                          <a:solidFill>
                            <a:srgbClr val="FF0000"/>
                          </a:solidFill>
                        </a:rPr>
                        <a:t>Automatic</a:t>
                      </a:r>
                    </a:p>
                    <a:p>
                      <a:pPr algn="ctr"/>
                      <a:r>
                        <a:rPr lang="en-US" b="1" dirty="0" smtClean="0"/>
                        <a:t> (by driver ID)</a:t>
                      </a:r>
                    </a:p>
                  </a:txBody>
                  <a:tcPr/>
                </a:tc>
              </a:tr>
              <a:tr h="488618">
                <a:tc>
                  <a:txBody>
                    <a:bodyPr/>
                    <a:lstStyle/>
                    <a:p>
                      <a:pPr algn="ctr"/>
                      <a:r>
                        <a:rPr lang="en-US" b="1" dirty="0" smtClean="0"/>
                        <a:t>Trip ID</a:t>
                      </a:r>
                      <a:endParaRPr lang="en-US" b="1" dirty="0"/>
                    </a:p>
                  </a:txBody>
                  <a:tcPr/>
                </a:tc>
                <a:tc>
                  <a:txBody>
                    <a:bodyPr/>
                    <a:lstStyle/>
                    <a:p>
                      <a:pPr algn="ctr"/>
                      <a:r>
                        <a:rPr lang="en-US" b="1" dirty="0" smtClean="0"/>
                        <a:t>By Driver</a:t>
                      </a:r>
                      <a:endParaRPr lang="en-US" b="1" dirty="0"/>
                    </a:p>
                  </a:txBody>
                  <a:tcPr/>
                </a:tc>
                <a:tc>
                  <a:txBody>
                    <a:bodyPr/>
                    <a:lstStyle/>
                    <a:p>
                      <a:pPr algn="ctr"/>
                      <a:r>
                        <a:rPr lang="en-US" b="1" dirty="0" smtClean="0"/>
                        <a:t>By Driver</a:t>
                      </a:r>
                      <a:endParaRPr lang="en-US" b="1" dirty="0"/>
                    </a:p>
                  </a:txBody>
                  <a:tcPr/>
                </a:tc>
              </a:tr>
              <a:tr h="614722">
                <a:tc>
                  <a:txBody>
                    <a:bodyPr/>
                    <a:lstStyle/>
                    <a:p>
                      <a:pPr algn="ctr"/>
                      <a:r>
                        <a:rPr lang="en-US" b="1" dirty="0" smtClean="0"/>
                        <a:t>Company Name</a:t>
                      </a:r>
                      <a:endParaRPr lang="en-US" b="1" dirty="0"/>
                    </a:p>
                  </a:txBody>
                  <a:tcPr/>
                </a:tc>
                <a:tc>
                  <a:txBody>
                    <a:bodyPr/>
                    <a:lstStyle/>
                    <a:p>
                      <a:pPr algn="ctr"/>
                      <a:r>
                        <a:rPr lang="en-US" b="1" dirty="0" smtClean="0"/>
                        <a:t>By Driver or Pre-printed</a:t>
                      </a:r>
                      <a:endParaRPr lang="en-US" b="1" dirty="0"/>
                    </a:p>
                  </a:txBody>
                  <a:tcPr/>
                </a:tc>
                <a:tc>
                  <a:txBody>
                    <a:bodyPr/>
                    <a:lstStyle/>
                    <a:p>
                      <a:pPr algn="ctr"/>
                      <a:r>
                        <a:rPr lang="en-US" b="1" dirty="0" smtClean="0">
                          <a:solidFill>
                            <a:srgbClr val="FF0000"/>
                          </a:solidFill>
                        </a:rPr>
                        <a:t>Automatic</a:t>
                      </a:r>
                      <a:endParaRPr lang="en-US" b="1" dirty="0">
                        <a:solidFill>
                          <a:srgbClr val="FF0000"/>
                        </a:solidFill>
                      </a:endParaRPr>
                    </a:p>
                  </a:txBody>
                  <a:tcPr/>
                </a:tc>
              </a:tr>
              <a:tr h="488618">
                <a:tc>
                  <a:txBody>
                    <a:bodyPr/>
                    <a:lstStyle/>
                    <a:p>
                      <a:pPr algn="ctr"/>
                      <a:r>
                        <a:rPr lang="en-US" b="1" dirty="0" smtClean="0"/>
                        <a:t>Asset Name</a:t>
                      </a:r>
                      <a:endParaRPr lang="en-US" b="1" dirty="0"/>
                    </a:p>
                  </a:txBody>
                  <a:tcPr/>
                </a:tc>
                <a:tc>
                  <a:txBody>
                    <a:bodyPr/>
                    <a:lstStyle/>
                    <a:p>
                      <a:pPr algn="ctr"/>
                      <a:r>
                        <a:rPr lang="en-US" b="1" dirty="0" smtClean="0"/>
                        <a:t>By Driver</a:t>
                      </a:r>
                      <a:endParaRPr lang="en-US" b="1" dirty="0"/>
                    </a:p>
                  </a:txBody>
                  <a:tcPr/>
                </a:tc>
                <a:tc>
                  <a:txBody>
                    <a:bodyPr/>
                    <a:lstStyle/>
                    <a:p>
                      <a:pPr algn="ctr"/>
                      <a:r>
                        <a:rPr lang="en-US" b="1" dirty="0" smtClean="0">
                          <a:solidFill>
                            <a:srgbClr val="FF0000"/>
                          </a:solidFill>
                        </a:rPr>
                        <a:t>Automatic</a:t>
                      </a:r>
                      <a:endParaRPr lang="en-US" b="1" dirty="0">
                        <a:solidFill>
                          <a:srgbClr val="FF0000"/>
                        </a:solidFill>
                      </a:endParaRPr>
                    </a:p>
                  </a:txBody>
                  <a:tcPr/>
                </a:tc>
              </a:tr>
              <a:tr h="614722">
                <a:tc>
                  <a:txBody>
                    <a:bodyPr/>
                    <a:lstStyle/>
                    <a:p>
                      <a:pPr algn="ctr"/>
                      <a:r>
                        <a:rPr lang="en-US" b="1" dirty="0" smtClean="0"/>
                        <a:t>Location</a:t>
                      </a:r>
                      <a:endParaRPr lang="en-US" b="1" dirty="0"/>
                    </a:p>
                  </a:txBody>
                  <a:tcPr/>
                </a:tc>
                <a:tc>
                  <a:txBody>
                    <a:bodyPr/>
                    <a:lstStyle/>
                    <a:p>
                      <a:pPr algn="ctr"/>
                      <a:r>
                        <a:rPr lang="en-US" b="1" dirty="0" smtClean="0"/>
                        <a:t>By Driver</a:t>
                      </a:r>
                      <a:endParaRPr lang="en-US" b="1" dirty="0"/>
                    </a:p>
                  </a:txBody>
                  <a:tcPr/>
                </a:tc>
                <a:tc>
                  <a:txBody>
                    <a:bodyPr/>
                    <a:lstStyle/>
                    <a:p>
                      <a:pPr algn="ctr"/>
                      <a:r>
                        <a:rPr lang="en-US" b="1" dirty="0" smtClean="0">
                          <a:solidFill>
                            <a:srgbClr val="FF0000"/>
                          </a:solidFill>
                        </a:rPr>
                        <a:t>Automatic</a:t>
                      </a:r>
                      <a:r>
                        <a:rPr lang="en-US" b="1" dirty="0" smtClean="0"/>
                        <a:t> </a:t>
                      </a:r>
                    </a:p>
                    <a:p>
                      <a:pPr algn="ctr"/>
                      <a:r>
                        <a:rPr lang="en-US" b="1" dirty="0" smtClean="0"/>
                        <a:t>(on</a:t>
                      </a:r>
                      <a:r>
                        <a:rPr lang="en-US" b="1" baseline="0" dirty="0" smtClean="0"/>
                        <a:t> Duty Status changes)</a:t>
                      </a:r>
                      <a:endParaRPr lang="en-US" b="1" dirty="0"/>
                    </a:p>
                  </a:txBody>
                  <a:tcPr/>
                </a:tc>
              </a:tr>
              <a:tr h="488618">
                <a:tc>
                  <a:txBody>
                    <a:bodyPr/>
                    <a:lstStyle/>
                    <a:p>
                      <a:pPr algn="ctr"/>
                      <a:r>
                        <a:rPr lang="en-US" b="1" dirty="0" smtClean="0"/>
                        <a:t>Miles Driven</a:t>
                      </a:r>
                      <a:endParaRPr lang="en-US" b="1" dirty="0"/>
                    </a:p>
                  </a:txBody>
                  <a:tcPr/>
                </a:tc>
                <a:tc>
                  <a:txBody>
                    <a:bodyPr/>
                    <a:lstStyle/>
                    <a:p>
                      <a:pPr algn="ctr"/>
                      <a:r>
                        <a:rPr lang="en-US" b="1" dirty="0" smtClean="0"/>
                        <a:t>By Driver</a:t>
                      </a:r>
                      <a:endParaRPr lang="en-US" b="1" dirty="0"/>
                    </a:p>
                  </a:txBody>
                  <a:tcPr/>
                </a:tc>
                <a:tc>
                  <a:txBody>
                    <a:bodyPr/>
                    <a:lstStyle/>
                    <a:p>
                      <a:pPr algn="ctr"/>
                      <a:r>
                        <a:rPr lang="en-US" b="1" dirty="0" smtClean="0">
                          <a:solidFill>
                            <a:srgbClr val="FF0000"/>
                          </a:solidFill>
                        </a:rPr>
                        <a:t>Automatic</a:t>
                      </a:r>
                      <a:endParaRPr lang="en-US" b="1" dirty="0">
                        <a:solidFill>
                          <a:srgbClr val="FF0000"/>
                        </a:solidFill>
                      </a:endParaRPr>
                    </a:p>
                  </a:txBody>
                  <a:tcPr/>
                </a:tc>
              </a:tr>
              <a:tr h="488618">
                <a:tc>
                  <a:txBody>
                    <a:bodyPr/>
                    <a:lstStyle/>
                    <a:p>
                      <a:pPr algn="ctr"/>
                      <a:r>
                        <a:rPr lang="en-US" b="1" dirty="0" smtClean="0"/>
                        <a:t>Grid</a:t>
                      </a:r>
                      <a:endParaRPr lang="en-US" b="1" dirty="0"/>
                    </a:p>
                  </a:txBody>
                  <a:tcPr/>
                </a:tc>
                <a:tc>
                  <a:txBody>
                    <a:bodyPr/>
                    <a:lstStyle/>
                    <a:p>
                      <a:pPr algn="ctr"/>
                      <a:r>
                        <a:rPr lang="en-US" b="1" dirty="0" smtClean="0"/>
                        <a:t>By Driver</a:t>
                      </a:r>
                      <a:endParaRPr lang="en-US" b="1" dirty="0"/>
                    </a:p>
                  </a:txBody>
                  <a:tcPr/>
                </a:tc>
                <a:tc>
                  <a:txBody>
                    <a:bodyPr/>
                    <a:lstStyle/>
                    <a:p>
                      <a:pPr algn="ctr"/>
                      <a:r>
                        <a:rPr lang="en-US" b="1" dirty="0" smtClean="0">
                          <a:solidFill>
                            <a:srgbClr val="FF0000"/>
                          </a:solidFill>
                        </a:rPr>
                        <a:t>Automatic</a:t>
                      </a:r>
                      <a:endParaRPr lang="en-US" b="1" dirty="0">
                        <a:solidFill>
                          <a:srgbClr val="FF0000"/>
                        </a:solidFill>
                      </a:endParaRPr>
                    </a:p>
                  </a:txBody>
                  <a:tcPr/>
                </a:tc>
              </a:tr>
              <a:tr h="488618">
                <a:tc>
                  <a:txBody>
                    <a:bodyPr/>
                    <a:lstStyle/>
                    <a:p>
                      <a:pPr algn="ctr"/>
                      <a:r>
                        <a:rPr lang="en-US" b="1" dirty="0" smtClean="0"/>
                        <a:t>Recap</a:t>
                      </a:r>
                      <a:endParaRPr lang="en-US" b="1" dirty="0"/>
                    </a:p>
                  </a:txBody>
                  <a:tcPr/>
                </a:tc>
                <a:tc>
                  <a:txBody>
                    <a:bodyPr/>
                    <a:lstStyle/>
                    <a:p>
                      <a:pPr algn="ctr"/>
                      <a:r>
                        <a:rPr lang="en-US" b="1" dirty="0" smtClean="0"/>
                        <a:t>By Driver</a:t>
                      </a:r>
                      <a:endParaRPr lang="en-US" b="1" dirty="0"/>
                    </a:p>
                  </a:txBody>
                  <a:tcPr/>
                </a:tc>
                <a:tc>
                  <a:txBody>
                    <a:bodyPr/>
                    <a:lstStyle/>
                    <a:p>
                      <a:pPr algn="ctr"/>
                      <a:r>
                        <a:rPr lang="en-US" b="1" dirty="0" smtClean="0">
                          <a:solidFill>
                            <a:srgbClr val="FF0000"/>
                          </a:solidFill>
                        </a:rPr>
                        <a:t>Automatic</a:t>
                      </a:r>
                      <a:endParaRPr lang="en-US" b="1" dirty="0">
                        <a:solidFill>
                          <a:srgbClr val="FF0000"/>
                        </a:solidFill>
                      </a:endParaRPr>
                    </a:p>
                  </a:txBody>
                  <a:tcPr/>
                </a:tc>
              </a:tr>
              <a:tr h="488618">
                <a:tc>
                  <a:txBody>
                    <a:bodyPr/>
                    <a:lstStyle/>
                    <a:p>
                      <a:pPr algn="ctr"/>
                      <a:r>
                        <a:rPr lang="en-US" b="1" dirty="0" smtClean="0"/>
                        <a:t>Driver Signature</a:t>
                      </a:r>
                      <a:endParaRPr lang="en-US" b="1" dirty="0"/>
                    </a:p>
                  </a:txBody>
                  <a:tcPr/>
                </a:tc>
                <a:tc>
                  <a:txBody>
                    <a:bodyPr/>
                    <a:lstStyle/>
                    <a:p>
                      <a:pPr algn="ctr"/>
                      <a:r>
                        <a:rPr lang="en-US" b="1" dirty="0" smtClean="0"/>
                        <a:t>By Driver</a:t>
                      </a:r>
                      <a:endParaRPr lang="en-US" b="1" dirty="0"/>
                    </a:p>
                  </a:txBody>
                  <a:tcPr/>
                </a:tc>
                <a:tc>
                  <a:txBody>
                    <a:bodyPr/>
                    <a:lstStyle/>
                    <a:p>
                      <a:pPr algn="ctr"/>
                      <a:r>
                        <a:rPr lang="en-US" b="1" dirty="0" smtClean="0">
                          <a:solidFill>
                            <a:srgbClr val="FF0000"/>
                          </a:solidFill>
                        </a:rPr>
                        <a:t>Automatic </a:t>
                      </a:r>
                    </a:p>
                    <a:p>
                      <a:pPr algn="ctr"/>
                      <a:r>
                        <a:rPr lang="en-US" b="1" dirty="0" smtClean="0">
                          <a:solidFill>
                            <a:schemeClr val="tx1"/>
                          </a:solidFill>
                        </a:rPr>
                        <a:t>(on</a:t>
                      </a:r>
                      <a:r>
                        <a:rPr lang="en-US" b="1" baseline="0" dirty="0" smtClean="0">
                          <a:solidFill>
                            <a:schemeClr val="tx1"/>
                          </a:solidFill>
                        </a:rPr>
                        <a:t> Driver electronic signature)</a:t>
                      </a:r>
                      <a:endParaRPr lang="en-US" b="1" dirty="0">
                        <a:solidFill>
                          <a:srgbClr val="FF0000"/>
                        </a:solidFill>
                      </a:endParaRPr>
                    </a:p>
                  </a:txBody>
                  <a:tcPr/>
                </a:tc>
              </a:tr>
            </a:tbl>
          </a:graphicData>
        </a:graphic>
      </p:graphicFrame>
      <p:sp>
        <p:nvSpPr>
          <p:cNvPr id="4" name="TextBox 3"/>
          <p:cNvSpPr txBox="1"/>
          <p:nvPr/>
        </p:nvSpPr>
        <p:spPr>
          <a:xfrm>
            <a:off x="9705975" y="71020"/>
            <a:ext cx="2562225" cy="369332"/>
          </a:xfrm>
          <a:prstGeom prst="rect">
            <a:avLst/>
          </a:prstGeom>
          <a:noFill/>
        </p:spPr>
        <p:txBody>
          <a:bodyPr wrap="square" rtlCol="0">
            <a:spAutoFit/>
          </a:bodyPr>
          <a:lstStyle/>
          <a:p>
            <a:r>
              <a:rPr lang="en-US" b="1" dirty="0" smtClean="0">
                <a:solidFill>
                  <a:schemeClr val="bg1"/>
                </a:solidFill>
              </a:rPr>
              <a:t>ELD Effects on Drivers</a:t>
            </a:r>
            <a:endParaRPr lang="en-US" b="1" dirty="0">
              <a:solidFill>
                <a:schemeClr val="bg1"/>
              </a:solidFill>
            </a:endParaRPr>
          </a:p>
        </p:txBody>
      </p:sp>
    </p:spTree>
    <p:extLst>
      <p:ext uri="{BB962C8B-B14F-4D97-AF65-F5344CB8AC3E}">
        <p14:creationId xmlns:p14="http://schemas.microsoft.com/office/powerpoint/2010/main" val="3286543996"/>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3709" y="766353"/>
            <a:ext cx="10972800" cy="1705021"/>
          </a:xfrm>
          <a:solidFill>
            <a:schemeClr val="accent5">
              <a:lumMod val="20000"/>
              <a:lumOff val="80000"/>
            </a:schemeClr>
          </a:solidFill>
          <a:ln w="12700">
            <a:solidFill>
              <a:schemeClr val="accent1"/>
            </a:solidFill>
          </a:ln>
        </p:spPr>
        <p:txBody>
          <a:bodyPr/>
          <a:lstStyle/>
          <a:p>
            <a:r>
              <a:rPr lang="en-US" sz="3600" dirty="0" smtClean="0"/>
              <a:t>True or False #3:</a:t>
            </a:r>
            <a:br>
              <a:rPr lang="en-US" sz="3600" dirty="0" smtClean="0"/>
            </a:br>
            <a:r>
              <a:rPr lang="en-US" sz="3600" dirty="0" smtClean="0"/>
              <a:t>“Drivers need to pay attention to and interact with the device.  It isn’t all automatic.”</a:t>
            </a:r>
            <a:endParaRPr lang="en-US" sz="3600" dirty="0"/>
          </a:p>
        </p:txBody>
      </p:sp>
      <p:sp>
        <p:nvSpPr>
          <p:cNvPr id="7" name="TextBox 6"/>
          <p:cNvSpPr txBox="1"/>
          <p:nvPr/>
        </p:nvSpPr>
        <p:spPr>
          <a:xfrm>
            <a:off x="5249404" y="3563332"/>
            <a:ext cx="1621410" cy="923330"/>
          </a:xfrm>
          <a:prstGeom prst="rect">
            <a:avLst/>
          </a:prstGeom>
          <a:noFill/>
        </p:spPr>
        <p:txBody>
          <a:bodyPr wrap="square" rtlCol="0">
            <a:spAutoFit/>
          </a:bodyPr>
          <a:lstStyle/>
          <a:p>
            <a:r>
              <a:rPr lang="en-US" sz="5400" b="1" dirty="0" smtClean="0"/>
              <a:t>True</a:t>
            </a:r>
            <a:endParaRPr lang="en-US" sz="5400" b="1" dirty="0"/>
          </a:p>
        </p:txBody>
      </p:sp>
    </p:spTree>
    <p:extLst>
      <p:ext uri="{BB962C8B-B14F-4D97-AF65-F5344CB8AC3E}">
        <p14:creationId xmlns:p14="http://schemas.microsoft.com/office/powerpoint/2010/main" val="409176610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efaul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Defaul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5_Defaul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1575</TotalTime>
  <Words>3897</Words>
  <Application>Microsoft Office PowerPoint</Application>
  <PresentationFormat>Widescreen</PresentationFormat>
  <Paragraphs>265</Paragraphs>
  <Slides>26</Slides>
  <Notes>11</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26</vt:i4>
      </vt:variant>
    </vt:vector>
  </HeadingPairs>
  <TitlesOfParts>
    <vt:vector size="36" baseType="lpstr">
      <vt:lpstr>Arial</vt:lpstr>
      <vt:lpstr>Calibri</vt:lpstr>
      <vt:lpstr>Calibri Light</vt:lpstr>
      <vt:lpstr>DejaVu Sans</vt:lpstr>
      <vt:lpstr>Lohit Hindi</vt:lpstr>
      <vt:lpstr>Times New Roman</vt:lpstr>
      <vt:lpstr>Office Theme</vt:lpstr>
      <vt:lpstr>Default</vt:lpstr>
      <vt:lpstr>1_Default</vt:lpstr>
      <vt:lpstr>5_Default</vt:lpstr>
      <vt:lpstr>PowerPoint Presentation</vt:lpstr>
      <vt:lpstr>PowerPoint Presentation</vt:lpstr>
      <vt:lpstr>True or False #1: “Our Drivers are going to quit because they have to use an ELD.”</vt:lpstr>
      <vt:lpstr>True or False #1: “Our Drivers are going to quit because they have to use an ELD.”</vt:lpstr>
      <vt:lpstr>True or False #2: “Our drivers will always need to keep paper logs AND electronic logs.  We will never be able to go paperless.”</vt:lpstr>
      <vt:lpstr>True or False #2: “We will always need to keep paper logs.  We will never be able to go completely paperless.”</vt:lpstr>
      <vt:lpstr>PowerPoint Presentation</vt:lpstr>
      <vt:lpstr>Paper vs. Electronic Logs</vt:lpstr>
      <vt:lpstr>True or False #3: “Drivers need to pay attention to and interact with the device.  It isn’t all automatic.”</vt:lpstr>
      <vt:lpstr>True or False #3: “Drivers need to pay attention to and interact with the device.  It isn’t all automatic.”</vt:lpstr>
      <vt:lpstr>Benefits of Interacting with the ELD instead of relying on Automatic events</vt:lpstr>
      <vt:lpstr>Other Benefits of Interacting with the ELD</vt:lpstr>
      <vt:lpstr>True or False #4: “Using Electronic Driver Logs will affect every aspect of your organization, not just drivers.”</vt:lpstr>
      <vt:lpstr>PowerPoint Presentation</vt:lpstr>
      <vt:lpstr>True or False #5: “Drivers may find more driving time available to them with electronic logs.”</vt:lpstr>
      <vt:lpstr>‘Finding’ More Driving Time with Electronic Logs</vt:lpstr>
      <vt:lpstr>True or False #6: “When a driver is out of hours, the ELD will shut the bus down.”</vt:lpstr>
      <vt:lpstr>True or False #6: “When a driver is out of hours, the ELD will shut the bus down.”</vt:lpstr>
      <vt:lpstr>True or False #7: “Safety Administrators don’t need to review drivers’ logs. Electronic logs are self-auditing.”</vt:lpstr>
      <vt:lpstr>PowerPoint Presentation</vt:lpstr>
      <vt:lpstr>PowerPoint Presentation</vt:lpstr>
      <vt:lpstr>True or False #8: “My driver needs to be able to print his/her log from the ELD at a Roadside inspection.”</vt:lpstr>
      <vt:lpstr>True or False #8: “My driver needs to be able to print his/her log from the ELD at a Roadside inspection.”</vt:lpstr>
      <vt:lpstr>PowerPoint Presentation</vt:lpstr>
      <vt:lpstr>ELDs – Closing notes</vt:lpstr>
      <vt:lpstr>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jfortsch</dc:creator>
  <cp:lastModifiedBy>Brandon Buchanan</cp:lastModifiedBy>
  <cp:revision>115</cp:revision>
  <dcterms:created xsi:type="dcterms:W3CDTF">2015-12-29T19:17:11Z</dcterms:created>
  <dcterms:modified xsi:type="dcterms:W3CDTF">2016-07-26T20:17:14Z</dcterms:modified>
</cp:coreProperties>
</file>