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5"/>
  </p:notesMasterIdLst>
  <p:sldIdLst>
    <p:sldId id="291" r:id="rId2"/>
    <p:sldId id="341" r:id="rId3"/>
    <p:sldId id="343" r:id="rId4"/>
    <p:sldId id="315" r:id="rId5"/>
    <p:sldId id="275" r:id="rId6"/>
    <p:sldId id="317" r:id="rId7"/>
    <p:sldId id="278" r:id="rId8"/>
    <p:sldId id="316" r:id="rId9"/>
    <p:sldId id="279" r:id="rId10"/>
    <p:sldId id="280" r:id="rId11"/>
    <p:sldId id="295" r:id="rId12"/>
    <p:sldId id="284" r:id="rId13"/>
    <p:sldId id="285" r:id="rId14"/>
    <p:sldId id="322" r:id="rId15"/>
    <p:sldId id="321" r:id="rId16"/>
    <p:sldId id="344" r:id="rId17"/>
    <p:sldId id="345" r:id="rId18"/>
    <p:sldId id="287" r:id="rId19"/>
    <p:sldId id="288" r:id="rId20"/>
    <p:sldId id="342" r:id="rId21"/>
    <p:sldId id="289" r:id="rId22"/>
    <p:sldId id="290" r:id="rId23"/>
    <p:sldId id="300" r:id="rId24"/>
    <p:sldId id="332" r:id="rId25"/>
    <p:sldId id="333" r:id="rId26"/>
    <p:sldId id="334" r:id="rId27"/>
    <p:sldId id="335" r:id="rId28"/>
    <p:sldId id="336" r:id="rId29"/>
    <p:sldId id="337" r:id="rId30"/>
    <p:sldId id="338" r:id="rId31"/>
    <p:sldId id="339" r:id="rId32"/>
    <p:sldId id="340" r:id="rId33"/>
    <p:sldId id="314"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Nancy A CTR (USA)" initials="WNAC(" lastIdx="24" clrIdx="1">
    <p:extLst>
      <p:ext uri="{19B8F6BF-5375-455C-9EA6-DF929625EA0E}">
        <p15:presenceInfo xmlns:p15="http://schemas.microsoft.com/office/powerpoint/2012/main" userId="S-1-5-21-412667653-668731278-4213794525-934962" providerId="AD"/>
      </p:ext>
    </p:extLst>
  </p:cmAuthor>
  <p:cmAuthor id="2" name="Grundy, Betsey M CIV DODHRA DTMO (USA)" initials="GBMCDD(" lastIdx="13" clrIdx="2">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182"/>
    <a:srgbClr val="00467F"/>
    <a:srgbClr val="87589C"/>
    <a:srgbClr val="000000"/>
    <a:srgbClr val="8AD3ED"/>
    <a:srgbClr val="17345C"/>
    <a:srgbClr val="015B99"/>
    <a:srgbClr val="FACC80"/>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67" autoAdjust="0"/>
    <p:restoredTop sz="95373" autoAdjust="0"/>
  </p:normalViewPr>
  <p:slideViewPr>
    <p:cSldViewPr snapToGrid="0" snapToObjects="1">
      <p:cViewPr varScale="1">
        <p:scale>
          <a:sx n="91" d="100"/>
          <a:sy n="91" d="100"/>
        </p:scale>
        <p:origin x="636"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C6CEC-0AF4-44D7-9368-5F8C143CC497}" type="doc">
      <dgm:prSet loTypeId="urn:microsoft.com/office/officeart/2005/8/layout/arrow2" loCatId="process" qsTypeId="urn:microsoft.com/office/officeart/2005/8/quickstyle/3d2" qsCatId="3D" csTypeId="urn:microsoft.com/office/officeart/2005/8/colors/colorful4" csCatId="colorful" phldr="1"/>
      <dgm:spPr/>
    </dgm:pt>
    <dgm:pt modelId="{4B387EBA-2A26-4C55-9956-CEB407088106}">
      <dgm:prSet phldrT="[Text]" custT="1"/>
      <dgm:spPr/>
      <dgm:t>
        <a:bodyPr/>
        <a:lstStyle/>
        <a:p>
          <a:r>
            <a:rPr lang="en-US" sz="800" b="1" dirty="0" smtClean="0"/>
            <a:t>The Past</a:t>
          </a:r>
          <a:r>
            <a:rPr lang="en-US" sz="800" dirty="0" smtClean="0"/>
            <a:t>: </a:t>
          </a:r>
          <a:br>
            <a:rPr lang="en-US" sz="800" dirty="0" smtClean="0"/>
          </a:br>
          <a:r>
            <a:rPr lang="en-US" sz="800" dirty="0" smtClean="0"/>
            <a:t>Establishment and consolidation</a:t>
          </a:r>
          <a:endParaRPr lang="en-US" sz="800" dirty="0"/>
        </a:p>
      </dgm:t>
    </dgm:pt>
    <dgm:pt modelId="{155076E6-9887-47A8-8D75-1480A561ACC1}" type="parTrans" cxnId="{1DA666D8-9F11-4569-8715-E1253401CEB4}">
      <dgm:prSet/>
      <dgm:spPr/>
      <dgm:t>
        <a:bodyPr/>
        <a:lstStyle/>
        <a:p>
          <a:endParaRPr lang="en-US" sz="800"/>
        </a:p>
      </dgm:t>
    </dgm:pt>
    <dgm:pt modelId="{637E4030-A209-4DF7-A318-118ADA2EF878}" type="sibTrans" cxnId="{1DA666D8-9F11-4569-8715-E1253401CEB4}">
      <dgm:prSet/>
      <dgm:spPr/>
      <dgm:t>
        <a:bodyPr/>
        <a:lstStyle/>
        <a:p>
          <a:endParaRPr lang="en-US" sz="800"/>
        </a:p>
      </dgm:t>
    </dgm:pt>
    <dgm:pt modelId="{76E638E4-CDA1-4B4D-8809-D22533C92B39}">
      <dgm:prSet phldrT="[Text]" custT="1"/>
      <dgm:spPr/>
      <dgm:t>
        <a:bodyPr/>
        <a:lstStyle/>
        <a:p>
          <a:r>
            <a:rPr lang="en-US" sz="800" b="1" dirty="0" smtClean="0"/>
            <a:t>The Present</a:t>
          </a:r>
          <a:r>
            <a:rPr lang="en-US" sz="800" dirty="0" smtClean="0"/>
            <a:t>: </a:t>
          </a:r>
          <a:br>
            <a:rPr lang="en-US" sz="800" dirty="0" smtClean="0"/>
          </a:br>
          <a:r>
            <a:rPr lang="en-US" sz="800" dirty="0" smtClean="0"/>
            <a:t>Sustainment, improvement, run operations, and conduct Travel Transformation efforts</a:t>
          </a:r>
          <a:endParaRPr lang="en-US" sz="800" dirty="0"/>
        </a:p>
      </dgm:t>
    </dgm:pt>
    <dgm:pt modelId="{3D3512DC-6705-467D-8789-AD0723A8C631}" type="parTrans" cxnId="{692FA4C9-721D-4B63-9EBB-13CED810A834}">
      <dgm:prSet/>
      <dgm:spPr/>
      <dgm:t>
        <a:bodyPr/>
        <a:lstStyle/>
        <a:p>
          <a:endParaRPr lang="en-US" sz="800"/>
        </a:p>
      </dgm:t>
    </dgm:pt>
    <dgm:pt modelId="{00165B05-2020-4029-8D40-C705CF62380E}" type="sibTrans" cxnId="{692FA4C9-721D-4B63-9EBB-13CED810A834}">
      <dgm:prSet/>
      <dgm:spPr/>
      <dgm:t>
        <a:bodyPr/>
        <a:lstStyle/>
        <a:p>
          <a:endParaRPr lang="en-US" sz="800"/>
        </a:p>
      </dgm:t>
    </dgm:pt>
    <dgm:pt modelId="{B90CD1A1-C7E1-4921-BFA4-7F66B998FD09}">
      <dgm:prSet phldrT="[Text]" custT="1"/>
      <dgm:spPr/>
      <dgm:t>
        <a:bodyPr/>
        <a:lstStyle/>
        <a:p>
          <a:r>
            <a:rPr lang="en-US" sz="800" b="1" dirty="0" smtClean="0"/>
            <a:t>The Future</a:t>
          </a:r>
          <a:r>
            <a:rPr lang="en-US" sz="800" dirty="0" smtClean="0"/>
            <a:t>: </a:t>
          </a:r>
          <a:br>
            <a:rPr lang="en-US" sz="800" dirty="0" smtClean="0"/>
          </a:br>
          <a:r>
            <a:rPr lang="en-US" sz="800" dirty="0" smtClean="0"/>
            <a:t>Reformed Travel Enterprise</a:t>
          </a:r>
        </a:p>
      </dgm:t>
    </dgm:pt>
    <dgm:pt modelId="{AA117856-6AFB-401E-80D5-6CA2D6F0FE03}" type="parTrans" cxnId="{14ED2D7E-3E57-4F63-AF7A-6F2BA0F82FC1}">
      <dgm:prSet/>
      <dgm:spPr/>
      <dgm:t>
        <a:bodyPr/>
        <a:lstStyle/>
        <a:p>
          <a:endParaRPr lang="en-US" sz="800"/>
        </a:p>
      </dgm:t>
    </dgm:pt>
    <dgm:pt modelId="{08930B0C-F957-4769-9D71-86E5A215F521}" type="sibTrans" cxnId="{14ED2D7E-3E57-4F63-AF7A-6F2BA0F82FC1}">
      <dgm:prSet/>
      <dgm:spPr/>
      <dgm:t>
        <a:bodyPr/>
        <a:lstStyle/>
        <a:p>
          <a:endParaRPr lang="en-US" sz="800"/>
        </a:p>
      </dgm:t>
    </dgm:pt>
    <dgm:pt modelId="{7DDAECF6-CDF1-47C9-B2E9-4389A0AB5844}" type="pres">
      <dgm:prSet presAssocID="{445C6CEC-0AF4-44D7-9368-5F8C143CC497}" presName="arrowDiagram" presStyleCnt="0">
        <dgm:presLayoutVars>
          <dgm:chMax val="5"/>
          <dgm:dir/>
          <dgm:resizeHandles val="exact"/>
        </dgm:presLayoutVars>
      </dgm:prSet>
      <dgm:spPr/>
    </dgm:pt>
    <dgm:pt modelId="{8A77FC13-0AF3-4A24-BBF1-C6C4FCC4DF29}" type="pres">
      <dgm:prSet presAssocID="{445C6CEC-0AF4-44D7-9368-5F8C143CC497}" presName="arrow" presStyleLbl="bgShp" presStyleIdx="0" presStyleCnt="1" custLinFactNeighborX="3414"/>
      <dgm:spPr/>
    </dgm:pt>
    <dgm:pt modelId="{1229E594-4B38-4D26-ADEC-B67FBFAAEF00}" type="pres">
      <dgm:prSet presAssocID="{445C6CEC-0AF4-44D7-9368-5F8C143CC497}" presName="arrowDiagram3" presStyleCnt="0"/>
      <dgm:spPr/>
    </dgm:pt>
    <dgm:pt modelId="{9C591C4E-5656-424C-8F56-FB90395493C5}" type="pres">
      <dgm:prSet presAssocID="{4B387EBA-2A26-4C55-9956-CEB407088106}" presName="bullet3a" presStyleLbl="node1" presStyleIdx="0" presStyleCnt="3"/>
      <dgm:spPr/>
    </dgm:pt>
    <dgm:pt modelId="{CDE28F92-04D7-4FAD-9E8B-6804EF97D659}" type="pres">
      <dgm:prSet presAssocID="{4B387EBA-2A26-4C55-9956-CEB407088106}" presName="textBox3a" presStyleLbl="revTx" presStyleIdx="0" presStyleCnt="3" custScaleX="323308" custScaleY="66739" custLinFactX="8699" custLinFactNeighborX="100000" custLinFactNeighborY="24418">
        <dgm:presLayoutVars>
          <dgm:bulletEnabled val="1"/>
        </dgm:presLayoutVars>
      </dgm:prSet>
      <dgm:spPr/>
      <dgm:t>
        <a:bodyPr/>
        <a:lstStyle/>
        <a:p>
          <a:endParaRPr lang="en-US"/>
        </a:p>
      </dgm:t>
    </dgm:pt>
    <dgm:pt modelId="{4DA0A978-8523-47F3-B506-26F3C18C2D20}" type="pres">
      <dgm:prSet presAssocID="{76E638E4-CDA1-4B4D-8809-D22533C92B39}" presName="bullet3b" presStyleLbl="node1" presStyleIdx="1" presStyleCnt="3"/>
      <dgm:spPr/>
    </dgm:pt>
    <dgm:pt modelId="{B5A3D702-FE8F-4989-91DE-06264B36E4FE}" type="pres">
      <dgm:prSet presAssocID="{76E638E4-CDA1-4B4D-8809-D22533C92B39}" presName="textBox3b" presStyleLbl="revTx" presStyleIdx="1" presStyleCnt="3" custScaleX="296544" custScaleY="44007" custLinFactNeighborX="53182" custLinFactNeighborY="-8660">
        <dgm:presLayoutVars>
          <dgm:bulletEnabled val="1"/>
        </dgm:presLayoutVars>
      </dgm:prSet>
      <dgm:spPr/>
      <dgm:t>
        <a:bodyPr/>
        <a:lstStyle/>
        <a:p>
          <a:endParaRPr lang="en-US"/>
        </a:p>
      </dgm:t>
    </dgm:pt>
    <dgm:pt modelId="{8ADC5620-DC4E-4E78-BA92-4A9B5AF6E90F}" type="pres">
      <dgm:prSet presAssocID="{B90CD1A1-C7E1-4921-BFA4-7F66B998FD09}" presName="bullet3c" presStyleLbl="node1" presStyleIdx="2" presStyleCnt="3"/>
      <dgm:spPr/>
    </dgm:pt>
    <dgm:pt modelId="{F54E0106-EBD8-4952-8E2B-654D5630C9D8}" type="pres">
      <dgm:prSet presAssocID="{B90CD1A1-C7E1-4921-BFA4-7F66B998FD09}" presName="textBox3c" presStyleLbl="revTx" presStyleIdx="2" presStyleCnt="3" custScaleX="151039" custScaleY="15856" custLinFactNeighborX="4688" custLinFactNeighborY="-26995">
        <dgm:presLayoutVars>
          <dgm:bulletEnabled val="1"/>
        </dgm:presLayoutVars>
      </dgm:prSet>
      <dgm:spPr/>
      <dgm:t>
        <a:bodyPr/>
        <a:lstStyle/>
        <a:p>
          <a:endParaRPr lang="en-US"/>
        </a:p>
      </dgm:t>
    </dgm:pt>
  </dgm:ptLst>
  <dgm:cxnLst>
    <dgm:cxn modelId="{CC9D4AA8-5FE9-4CBD-B0BC-7CCCA34A08F9}" type="presOf" srcId="{B90CD1A1-C7E1-4921-BFA4-7F66B998FD09}" destId="{F54E0106-EBD8-4952-8E2B-654D5630C9D8}" srcOrd="0" destOrd="0" presId="urn:microsoft.com/office/officeart/2005/8/layout/arrow2"/>
    <dgm:cxn modelId="{662270E3-EACA-4CC6-9812-E018C6FFB53A}" type="presOf" srcId="{4B387EBA-2A26-4C55-9956-CEB407088106}" destId="{CDE28F92-04D7-4FAD-9E8B-6804EF97D659}" srcOrd="0" destOrd="0" presId="urn:microsoft.com/office/officeart/2005/8/layout/arrow2"/>
    <dgm:cxn modelId="{692FA4C9-721D-4B63-9EBB-13CED810A834}" srcId="{445C6CEC-0AF4-44D7-9368-5F8C143CC497}" destId="{76E638E4-CDA1-4B4D-8809-D22533C92B39}" srcOrd="1" destOrd="0" parTransId="{3D3512DC-6705-467D-8789-AD0723A8C631}" sibTransId="{00165B05-2020-4029-8D40-C705CF62380E}"/>
    <dgm:cxn modelId="{728730AC-BD22-4776-9842-06EFD1882107}" type="presOf" srcId="{76E638E4-CDA1-4B4D-8809-D22533C92B39}" destId="{B5A3D702-FE8F-4989-91DE-06264B36E4FE}" srcOrd="0" destOrd="0" presId="urn:microsoft.com/office/officeart/2005/8/layout/arrow2"/>
    <dgm:cxn modelId="{57C17C14-5E0C-4BD8-9C20-1DBC070CF61B}" type="presOf" srcId="{445C6CEC-0AF4-44D7-9368-5F8C143CC497}" destId="{7DDAECF6-CDF1-47C9-B2E9-4389A0AB5844}" srcOrd="0" destOrd="0" presId="urn:microsoft.com/office/officeart/2005/8/layout/arrow2"/>
    <dgm:cxn modelId="{14ED2D7E-3E57-4F63-AF7A-6F2BA0F82FC1}" srcId="{445C6CEC-0AF4-44D7-9368-5F8C143CC497}" destId="{B90CD1A1-C7E1-4921-BFA4-7F66B998FD09}" srcOrd="2" destOrd="0" parTransId="{AA117856-6AFB-401E-80D5-6CA2D6F0FE03}" sibTransId="{08930B0C-F957-4769-9D71-86E5A215F521}"/>
    <dgm:cxn modelId="{1DA666D8-9F11-4569-8715-E1253401CEB4}" srcId="{445C6CEC-0AF4-44D7-9368-5F8C143CC497}" destId="{4B387EBA-2A26-4C55-9956-CEB407088106}" srcOrd="0" destOrd="0" parTransId="{155076E6-9887-47A8-8D75-1480A561ACC1}" sibTransId="{637E4030-A209-4DF7-A318-118ADA2EF878}"/>
    <dgm:cxn modelId="{56E69817-2533-44EA-A652-71E58976CF6E}" type="presParOf" srcId="{7DDAECF6-CDF1-47C9-B2E9-4389A0AB5844}" destId="{8A77FC13-0AF3-4A24-BBF1-C6C4FCC4DF29}" srcOrd="0" destOrd="0" presId="urn:microsoft.com/office/officeart/2005/8/layout/arrow2"/>
    <dgm:cxn modelId="{5020F37D-07CA-4862-8EFB-78C6F5C5F326}" type="presParOf" srcId="{7DDAECF6-CDF1-47C9-B2E9-4389A0AB5844}" destId="{1229E594-4B38-4D26-ADEC-B67FBFAAEF00}" srcOrd="1" destOrd="0" presId="urn:microsoft.com/office/officeart/2005/8/layout/arrow2"/>
    <dgm:cxn modelId="{6D4C1E8B-428A-4DC0-9F1D-660F7438AF37}" type="presParOf" srcId="{1229E594-4B38-4D26-ADEC-B67FBFAAEF00}" destId="{9C591C4E-5656-424C-8F56-FB90395493C5}" srcOrd="0" destOrd="0" presId="urn:microsoft.com/office/officeart/2005/8/layout/arrow2"/>
    <dgm:cxn modelId="{FCEB9440-A9AC-4925-9207-FEC93D2E368F}" type="presParOf" srcId="{1229E594-4B38-4D26-ADEC-B67FBFAAEF00}" destId="{CDE28F92-04D7-4FAD-9E8B-6804EF97D659}" srcOrd="1" destOrd="0" presId="urn:microsoft.com/office/officeart/2005/8/layout/arrow2"/>
    <dgm:cxn modelId="{E408DA7B-259E-48C6-869D-60EFBC01AF3A}" type="presParOf" srcId="{1229E594-4B38-4D26-ADEC-B67FBFAAEF00}" destId="{4DA0A978-8523-47F3-B506-26F3C18C2D20}" srcOrd="2" destOrd="0" presId="urn:microsoft.com/office/officeart/2005/8/layout/arrow2"/>
    <dgm:cxn modelId="{F679E802-307A-410C-9797-3D8DBE58336F}" type="presParOf" srcId="{1229E594-4B38-4D26-ADEC-B67FBFAAEF00}" destId="{B5A3D702-FE8F-4989-91DE-06264B36E4FE}" srcOrd="3" destOrd="0" presId="urn:microsoft.com/office/officeart/2005/8/layout/arrow2"/>
    <dgm:cxn modelId="{E6FA5EB9-66B9-4E2B-A423-38CF382A629F}" type="presParOf" srcId="{1229E594-4B38-4D26-ADEC-B67FBFAAEF00}" destId="{8ADC5620-DC4E-4E78-BA92-4A9B5AF6E90F}" srcOrd="4" destOrd="0" presId="urn:microsoft.com/office/officeart/2005/8/layout/arrow2"/>
    <dgm:cxn modelId="{75E81685-81C3-4DF9-8F49-36A74B9D1B51}" type="presParOf" srcId="{1229E594-4B38-4D26-ADEC-B67FBFAAEF00}" destId="{F54E0106-EBD8-4952-8E2B-654D5630C9D8}"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D6D96C-0570-414E-86F7-F2D12CEE552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4A8B2D0B-8BCA-4EA5-B78B-CFD00DBEA57A}">
      <dgm:prSet phldrT="[Text]"/>
      <dgm:spPr/>
      <dgm:t>
        <a:bodyPr/>
        <a:lstStyle/>
        <a:p>
          <a:r>
            <a:rPr lang="en-US" dirty="0" smtClean="0"/>
            <a:t>DoD Bus Program Webpage</a:t>
          </a:r>
          <a:endParaRPr lang="en-US" dirty="0"/>
        </a:p>
      </dgm:t>
    </dgm:pt>
    <dgm:pt modelId="{620F1F94-4055-46A7-8332-B31AA1CFCED2}" type="parTrans" cxnId="{EAF2AEB8-C6BA-4998-90EE-D7477A63124A}">
      <dgm:prSet/>
      <dgm:spPr/>
      <dgm:t>
        <a:bodyPr/>
        <a:lstStyle/>
        <a:p>
          <a:endParaRPr lang="en-US"/>
        </a:p>
      </dgm:t>
    </dgm:pt>
    <dgm:pt modelId="{78088D3B-3383-460C-964A-B5962C40BAAC}" type="sibTrans" cxnId="{EAF2AEB8-C6BA-4998-90EE-D7477A63124A}">
      <dgm:prSet/>
      <dgm:spPr/>
      <dgm:t>
        <a:bodyPr/>
        <a:lstStyle/>
        <a:p>
          <a:endParaRPr lang="en-US"/>
        </a:p>
      </dgm:t>
    </dgm:pt>
    <dgm:pt modelId="{749F2BA2-A21F-4A87-9AC2-A7A3F323B899}">
      <dgm:prSet phldrT="[Text]"/>
      <dgm:spPr/>
      <dgm:t>
        <a:bodyPr/>
        <a:lstStyle/>
        <a:p>
          <a:r>
            <a:rPr lang="en-US" u="none" dirty="0" smtClean="0"/>
            <a:t>www.defensetravel.dod.mil/site/bus.cfm</a:t>
          </a:r>
          <a:endParaRPr lang="en-US" u="sng" dirty="0">
            <a:solidFill>
              <a:schemeClr val="bg1"/>
            </a:solidFill>
          </a:endParaRPr>
        </a:p>
      </dgm:t>
    </dgm:pt>
    <dgm:pt modelId="{78DA29F1-CF68-4F20-91A1-D38A3F609635}" type="parTrans" cxnId="{1ED536D5-5BFD-477B-AD30-9A0C4CBDFB5B}">
      <dgm:prSet/>
      <dgm:spPr/>
      <dgm:t>
        <a:bodyPr/>
        <a:lstStyle/>
        <a:p>
          <a:endParaRPr lang="en-US"/>
        </a:p>
      </dgm:t>
    </dgm:pt>
    <dgm:pt modelId="{1D7ADCBD-2BAE-406B-8FB9-21C7ACFF792D}" type="sibTrans" cxnId="{1ED536D5-5BFD-477B-AD30-9A0C4CBDFB5B}">
      <dgm:prSet/>
      <dgm:spPr/>
      <dgm:t>
        <a:bodyPr/>
        <a:lstStyle/>
        <a:p>
          <a:endParaRPr lang="en-US"/>
        </a:p>
      </dgm:t>
    </dgm:pt>
    <dgm:pt modelId="{292CDF3E-393E-4F0B-B03C-85CD352E7C40}">
      <dgm:prSet phldrT="[Text]"/>
      <dgm:spPr/>
      <dgm:t>
        <a:bodyPr/>
        <a:lstStyle/>
        <a:p>
          <a:r>
            <a:rPr lang="en-US" dirty="0" smtClean="0"/>
            <a:t>DoD Bus Program Team </a:t>
          </a:r>
          <a:endParaRPr lang="en-US" dirty="0"/>
        </a:p>
      </dgm:t>
    </dgm:pt>
    <dgm:pt modelId="{5B342430-A84B-4ED6-95D8-27C9BD23ACA5}" type="parTrans" cxnId="{6207F172-DDE9-401A-9627-938B1CA51F20}">
      <dgm:prSet/>
      <dgm:spPr/>
      <dgm:t>
        <a:bodyPr/>
        <a:lstStyle/>
        <a:p>
          <a:endParaRPr lang="en-US"/>
        </a:p>
      </dgm:t>
    </dgm:pt>
    <dgm:pt modelId="{B6E270F1-1034-400B-B103-0C6EA26C7E9E}" type="sibTrans" cxnId="{6207F172-DDE9-401A-9627-938B1CA51F20}">
      <dgm:prSet/>
      <dgm:spPr/>
      <dgm:t>
        <a:bodyPr/>
        <a:lstStyle/>
        <a:p>
          <a:endParaRPr lang="en-US"/>
        </a:p>
      </dgm:t>
    </dgm:pt>
    <dgm:pt modelId="{0ED75E59-CA91-4262-9C00-E4573D19517C}">
      <dgm:prSet phldrT="[Text]"/>
      <dgm:spPr/>
      <dgm:t>
        <a:bodyPr/>
        <a:lstStyle/>
        <a:p>
          <a:r>
            <a:rPr lang="en-US" u="sng" dirty="0" smtClean="0"/>
            <a:t>dodhra.mc-alex.dtmo.mbx.military-bus-program@mail.mil</a:t>
          </a:r>
          <a:endParaRPr lang="en-US" dirty="0"/>
        </a:p>
      </dgm:t>
    </dgm:pt>
    <dgm:pt modelId="{59F0C2AF-15F6-473A-80C5-3AEFE9178089}" type="parTrans" cxnId="{91F46704-A013-45D9-ADFA-6C403E9CE6F8}">
      <dgm:prSet/>
      <dgm:spPr/>
      <dgm:t>
        <a:bodyPr/>
        <a:lstStyle/>
        <a:p>
          <a:endParaRPr lang="en-US"/>
        </a:p>
      </dgm:t>
    </dgm:pt>
    <dgm:pt modelId="{4E94DDC4-E70C-4F20-A383-58ADFE2B9C24}" type="sibTrans" cxnId="{91F46704-A013-45D9-ADFA-6C403E9CE6F8}">
      <dgm:prSet/>
      <dgm:spPr/>
      <dgm:t>
        <a:bodyPr/>
        <a:lstStyle/>
        <a:p>
          <a:endParaRPr lang="en-US"/>
        </a:p>
      </dgm:t>
    </dgm:pt>
    <dgm:pt modelId="{D4A51176-4C14-4ACC-B804-7AE754BF2A01}" type="pres">
      <dgm:prSet presAssocID="{54D6D96C-0570-414E-86F7-F2D12CEE5522}" presName="Name0" presStyleCnt="0">
        <dgm:presLayoutVars>
          <dgm:chMax val="7"/>
          <dgm:chPref val="7"/>
          <dgm:dir/>
        </dgm:presLayoutVars>
      </dgm:prSet>
      <dgm:spPr/>
      <dgm:t>
        <a:bodyPr/>
        <a:lstStyle/>
        <a:p>
          <a:endParaRPr lang="en-US"/>
        </a:p>
      </dgm:t>
    </dgm:pt>
    <dgm:pt modelId="{477D8618-30BE-4D68-9CFE-552738891F61}" type="pres">
      <dgm:prSet presAssocID="{54D6D96C-0570-414E-86F7-F2D12CEE5522}" presName="Name1" presStyleCnt="0"/>
      <dgm:spPr/>
    </dgm:pt>
    <dgm:pt modelId="{A06850EB-8065-4FE9-B1E4-DD15A5A06EEA}" type="pres">
      <dgm:prSet presAssocID="{54D6D96C-0570-414E-86F7-F2D12CEE5522}" presName="cycle" presStyleCnt="0"/>
      <dgm:spPr/>
    </dgm:pt>
    <dgm:pt modelId="{682481C0-AC0C-4797-ACFF-15480282CBEE}" type="pres">
      <dgm:prSet presAssocID="{54D6D96C-0570-414E-86F7-F2D12CEE5522}" presName="srcNode" presStyleLbl="node1" presStyleIdx="0" presStyleCnt="2"/>
      <dgm:spPr/>
    </dgm:pt>
    <dgm:pt modelId="{5BE1F01C-34F0-418F-A9A5-624926E09F00}" type="pres">
      <dgm:prSet presAssocID="{54D6D96C-0570-414E-86F7-F2D12CEE5522}" presName="conn" presStyleLbl="parChTrans1D2" presStyleIdx="0" presStyleCnt="1"/>
      <dgm:spPr/>
      <dgm:t>
        <a:bodyPr/>
        <a:lstStyle/>
        <a:p>
          <a:endParaRPr lang="en-US"/>
        </a:p>
      </dgm:t>
    </dgm:pt>
    <dgm:pt modelId="{F2B07A7A-B5E5-41CF-91B1-69ECB1BCBD9C}" type="pres">
      <dgm:prSet presAssocID="{54D6D96C-0570-414E-86F7-F2D12CEE5522}" presName="extraNode" presStyleLbl="node1" presStyleIdx="0" presStyleCnt="2"/>
      <dgm:spPr/>
    </dgm:pt>
    <dgm:pt modelId="{C187A225-C43E-45D8-AAC8-C2602497BC38}" type="pres">
      <dgm:prSet presAssocID="{54D6D96C-0570-414E-86F7-F2D12CEE5522}" presName="dstNode" presStyleLbl="node1" presStyleIdx="0" presStyleCnt="2"/>
      <dgm:spPr/>
    </dgm:pt>
    <dgm:pt modelId="{E2E4CC42-97D9-4411-BF22-81BE529BD4F7}" type="pres">
      <dgm:prSet presAssocID="{4A8B2D0B-8BCA-4EA5-B78B-CFD00DBEA57A}" presName="text_1" presStyleLbl="node1" presStyleIdx="0" presStyleCnt="2">
        <dgm:presLayoutVars>
          <dgm:bulletEnabled val="1"/>
        </dgm:presLayoutVars>
      </dgm:prSet>
      <dgm:spPr/>
      <dgm:t>
        <a:bodyPr/>
        <a:lstStyle/>
        <a:p>
          <a:endParaRPr lang="en-US"/>
        </a:p>
      </dgm:t>
    </dgm:pt>
    <dgm:pt modelId="{21A9C663-80B1-44DA-B212-269F1EA70C99}" type="pres">
      <dgm:prSet presAssocID="{4A8B2D0B-8BCA-4EA5-B78B-CFD00DBEA57A}" presName="accent_1" presStyleCnt="0"/>
      <dgm:spPr/>
    </dgm:pt>
    <dgm:pt modelId="{7401B661-043C-43C5-9454-F12E3B7E1F72}" type="pres">
      <dgm:prSet presAssocID="{4A8B2D0B-8BCA-4EA5-B78B-CFD00DBEA57A}" presName="accentRepeatNode" presStyleLbl="solidFgAcc1" presStyleIdx="0" presStyleCnt="2"/>
      <dgm:spPr/>
    </dgm:pt>
    <dgm:pt modelId="{F5F4FE51-485F-47A0-BC9B-329906682D84}" type="pres">
      <dgm:prSet presAssocID="{292CDF3E-393E-4F0B-B03C-85CD352E7C40}" presName="text_2" presStyleLbl="node1" presStyleIdx="1" presStyleCnt="2">
        <dgm:presLayoutVars>
          <dgm:bulletEnabled val="1"/>
        </dgm:presLayoutVars>
      </dgm:prSet>
      <dgm:spPr/>
      <dgm:t>
        <a:bodyPr/>
        <a:lstStyle/>
        <a:p>
          <a:endParaRPr lang="en-US"/>
        </a:p>
      </dgm:t>
    </dgm:pt>
    <dgm:pt modelId="{3E8FA5A1-0790-46E5-B7B6-5B78B3079808}" type="pres">
      <dgm:prSet presAssocID="{292CDF3E-393E-4F0B-B03C-85CD352E7C40}" presName="accent_2" presStyleCnt="0"/>
      <dgm:spPr/>
    </dgm:pt>
    <dgm:pt modelId="{123688BE-A715-42D7-B79E-E9E8EE301F6E}" type="pres">
      <dgm:prSet presAssocID="{292CDF3E-393E-4F0B-B03C-85CD352E7C40}" presName="accentRepeatNode" presStyleLbl="solidFgAcc1" presStyleIdx="1" presStyleCnt="2"/>
      <dgm:spPr/>
    </dgm:pt>
  </dgm:ptLst>
  <dgm:cxnLst>
    <dgm:cxn modelId="{91F46704-A013-45D9-ADFA-6C403E9CE6F8}" srcId="{292CDF3E-393E-4F0B-B03C-85CD352E7C40}" destId="{0ED75E59-CA91-4262-9C00-E4573D19517C}" srcOrd="0" destOrd="0" parTransId="{59F0C2AF-15F6-473A-80C5-3AEFE9178089}" sibTransId="{4E94DDC4-E70C-4F20-A383-58ADFE2B9C24}"/>
    <dgm:cxn modelId="{155DFE05-F476-4407-A980-F52E8858B16B}" type="presOf" srcId="{54D6D96C-0570-414E-86F7-F2D12CEE5522}" destId="{D4A51176-4C14-4ACC-B804-7AE754BF2A01}" srcOrd="0" destOrd="0" presId="urn:microsoft.com/office/officeart/2008/layout/VerticalCurvedList"/>
    <dgm:cxn modelId="{EAF2AEB8-C6BA-4998-90EE-D7477A63124A}" srcId="{54D6D96C-0570-414E-86F7-F2D12CEE5522}" destId="{4A8B2D0B-8BCA-4EA5-B78B-CFD00DBEA57A}" srcOrd="0" destOrd="0" parTransId="{620F1F94-4055-46A7-8332-B31AA1CFCED2}" sibTransId="{78088D3B-3383-460C-964A-B5962C40BAAC}"/>
    <dgm:cxn modelId="{A367567D-CCF2-42BD-81D1-8E438667AAEA}" type="presOf" srcId="{1D7ADCBD-2BAE-406B-8FB9-21C7ACFF792D}" destId="{5BE1F01C-34F0-418F-A9A5-624926E09F00}" srcOrd="0" destOrd="0" presId="urn:microsoft.com/office/officeart/2008/layout/VerticalCurvedList"/>
    <dgm:cxn modelId="{2D811090-FA77-4C8C-B1CD-63DF0589F511}" type="presOf" srcId="{4A8B2D0B-8BCA-4EA5-B78B-CFD00DBEA57A}" destId="{E2E4CC42-97D9-4411-BF22-81BE529BD4F7}" srcOrd="0" destOrd="0" presId="urn:microsoft.com/office/officeart/2008/layout/VerticalCurvedList"/>
    <dgm:cxn modelId="{8E867BD8-BE05-4842-866E-B1014931BAC6}" type="presOf" srcId="{749F2BA2-A21F-4A87-9AC2-A7A3F323B899}" destId="{E2E4CC42-97D9-4411-BF22-81BE529BD4F7}" srcOrd="0" destOrd="1" presId="urn:microsoft.com/office/officeart/2008/layout/VerticalCurvedList"/>
    <dgm:cxn modelId="{8C3850B6-3FE2-4086-96AE-87F899F0AA12}" type="presOf" srcId="{0ED75E59-CA91-4262-9C00-E4573D19517C}" destId="{F5F4FE51-485F-47A0-BC9B-329906682D84}" srcOrd="0" destOrd="1" presId="urn:microsoft.com/office/officeart/2008/layout/VerticalCurvedList"/>
    <dgm:cxn modelId="{1ED536D5-5BFD-477B-AD30-9A0C4CBDFB5B}" srcId="{4A8B2D0B-8BCA-4EA5-B78B-CFD00DBEA57A}" destId="{749F2BA2-A21F-4A87-9AC2-A7A3F323B899}" srcOrd="0" destOrd="0" parTransId="{78DA29F1-CF68-4F20-91A1-D38A3F609635}" sibTransId="{1D7ADCBD-2BAE-406B-8FB9-21C7ACFF792D}"/>
    <dgm:cxn modelId="{930C1021-482C-4949-953B-84E0DF739C38}" type="presOf" srcId="{292CDF3E-393E-4F0B-B03C-85CD352E7C40}" destId="{F5F4FE51-485F-47A0-BC9B-329906682D84}" srcOrd="0" destOrd="0" presId="urn:microsoft.com/office/officeart/2008/layout/VerticalCurvedList"/>
    <dgm:cxn modelId="{6207F172-DDE9-401A-9627-938B1CA51F20}" srcId="{54D6D96C-0570-414E-86F7-F2D12CEE5522}" destId="{292CDF3E-393E-4F0B-B03C-85CD352E7C40}" srcOrd="1" destOrd="0" parTransId="{5B342430-A84B-4ED6-95D8-27C9BD23ACA5}" sibTransId="{B6E270F1-1034-400B-B103-0C6EA26C7E9E}"/>
    <dgm:cxn modelId="{BD73DFBF-C313-498F-AE00-12B3A22322E5}" type="presParOf" srcId="{D4A51176-4C14-4ACC-B804-7AE754BF2A01}" destId="{477D8618-30BE-4D68-9CFE-552738891F61}" srcOrd="0" destOrd="0" presId="urn:microsoft.com/office/officeart/2008/layout/VerticalCurvedList"/>
    <dgm:cxn modelId="{0FDA2E2E-B7EC-4168-8B40-3230AA110685}" type="presParOf" srcId="{477D8618-30BE-4D68-9CFE-552738891F61}" destId="{A06850EB-8065-4FE9-B1E4-DD15A5A06EEA}" srcOrd="0" destOrd="0" presId="urn:microsoft.com/office/officeart/2008/layout/VerticalCurvedList"/>
    <dgm:cxn modelId="{EAB1907F-1CC6-4205-95AE-139AAB3219AF}" type="presParOf" srcId="{A06850EB-8065-4FE9-B1E4-DD15A5A06EEA}" destId="{682481C0-AC0C-4797-ACFF-15480282CBEE}" srcOrd="0" destOrd="0" presId="urn:microsoft.com/office/officeart/2008/layout/VerticalCurvedList"/>
    <dgm:cxn modelId="{8FCC7659-3109-4F1C-A530-89FC3666C808}" type="presParOf" srcId="{A06850EB-8065-4FE9-B1E4-DD15A5A06EEA}" destId="{5BE1F01C-34F0-418F-A9A5-624926E09F00}" srcOrd="1" destOrd="0" presId="urn:microsoft.com/office/officeart/2008/layout/VerticalCurvedList"/>
    <dgm:cxn modelId="{C62B64D4-3F1C-415C-87DF-010F69CB2486}" type="presParOf" srcId="{A06850EB-8065-4FE9-B1E4-DD15A5A06EEA}" destId="{F2B07A7A-B5E5-41CF-91B1-69ECB1BCBD9C}" srcOrd="2" destOrd="0" presId="urn:microsoft.com/office/officeart/2008/layout/VerticalCurvedList"/>
    <dgm:cxn modelId="{31D9E472-B64B-4768-AE99-BF0BB4DFA4F5}" type="presParOf" srcId="{A06850EB-8065-4FE9-B1E4-DD15A5A06EEA}" destId="{C187A225-C43E-45D8-AAC8-C2602497BC38}" srcOrd="3" destOrd="0" presId="urn:microsoft.com/office/officeart/2008/layout/VerticalCurvedList"/>
    <dgm:cxn modelId="{62FFA10E-4B84-4488-818E-EDDBD76C8F83}" type="presParOf" srcId="{477D8618-30BE-4D68-9CFE-552738891F61}" destId="{E2E4CC42-97D9-4411-BF22-81BE529BD4F7}" srcOrd="1" destOrd="0" presId="urn:microsoft.com/office/officeart/2008/layout/VerticalCurvedList"/>
    <dgm:cxn modelId="{74205AE7-4154-4AD4-81A9-7E512A0F8FAD}" type="presParOf" srcId="{477D8618-30BE-4D68-9CFE-552738891F61}" destId="{21A9C663-80B1-44DA-B212-269F1EA70C99}" srcOrd="2" destOrd="0" presId="urn:microsoft.com/office/officeart/2008/layout/VerticalCurvedList"/>
    <dgm:cxn modelId="{F9A57B80-1302-4A84-8732-E4CFB45498F4}" type="presParOf" srcId="{21A9C663-80B1-44DA-B212-269F1EA70C99}" destId="{7401B661-043C-43C5-9454-F12E3B7E1F72}" srcOrd="0" destOrd="0" presId="urn:microsoft.com/office/officeart/2008/layout/VerticalCurvedList"/>
    <dgm:cxn modelId="{D8729B91-815C-46B7-BBC4-D06B0EB2AC21}" type="presParOf" srcId="{477D8618-30BE-4D68-9CFE-552738891F61}" destId="{F5F4FE51-485F-47A0-BC9B-329906682D84}" srcOrd="3" destOrd="0" presId="urn:microsoft.com/office/officeart/2008/layout/VerticalCurvedList"/>
    <dgm:cxn modelId="{FAE23442-A6E8-4949-9A1A-523D99349601}" type="presParOf" srcId="{477D8618-30BE-4D68-9CFE-552738891F61}" destId="{3E8FA5A1-0790-46E5-B7B6-5B78B3079808}" srcOrd="4" destOrd="0" presId="urn:microsoft.com/office/officeart/2008/layout/VerticalCurvedList"/>
    <dgm:cxn modelId="{C3792D51-CB3B-4EF3-ABDE-4D526FB1EC32}" type="presParOf" srcId="{3E8FA5A1-0790-46E5-B7B6-5B78B3079808}" destId="{123688BE-A715-42D7-B79E-E9E8EE301F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D6C35-6A2C-4110-8868-52EA530C94DA}"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515569D4-B326-4C9D-A321-72EFBE22AD7D}">
      <dgm:prSet phldrT="[Text]" custT="1"/>
      <dgm:spPr/>
      <dgm:t>
        <a:bodyPr/>
        <a:lstStyle/>
        <a:p>
          <a:r>
            <a:rPr lang="en-US" altLang="en-US" sz="2200" b="1" dirty="0" smtClean="0"/>
            <a:t>Email with the subject line “CMR” to:</a:t>
          </a:r>
        </a:p>
        <a:p>
          <a:r>
            <a:rPr lang="en-US" altLang="en-US" sz="800" dirty="0" smtClean="0"/>
            <a:t> </a:t>
          </a:r>
          <a:r>
            <a:rPr lang="en-US" altLang="en-US" sz="1100" dirty="0" smtClean="0"/>
            <a:t/>
          </a:r>
          <a:br>
            <a:rPr lang="en-US" altLang="en-US" sz="1100" dirty="0" smtClean="0"/>
          </a:br>
          <a:r>
            <a:rPr lang="en-US" altLang="en-US" sz="1800" dirty="0" smtClean="0"/>
            <a:t>dodhra.mc-alex.dtmo.mbx.military-bus-program@mail.mil</a:t>
          </a:r>
          <a:endParaRPr lang="en-US" sz="1800" dirty="0"/>
        </a:p>
      </dgm:t>
    </dgm:pt>
    <dgm:pt modelId="{E565AD28-294F-4E4A-8F62-5AA0958C7188}" type="parTrans" cxnId="{AE8FF948-34B7-4F66-9E04-482725579C68}">
      <dgm:prSet/>
      <dgm:spPr/>
      <dgm:t>
        <a:bodyPr/>
        <a:lstStyle/>
        <a:p>
          <a:endParaRPr lang="en-US"/>
        </a:p>
      </dgm:t>
    </dgm:pt>
    <dgm:pt modelId="{03BBBA81-383C-4C7F-AA74-9E47AD6818F9}" type="sibTrans" cxnId="{AE8FF948-34B7-4F66-9E04-482725579C68}">
      <dgm:prSet/>
      <dgm:spPr/>
      <dgm:t>
        <a:bodyPr/>
        <a:lstStyle/>
        <a:p>
          <a:endParaRPr lang="en-US"/>
        </a:p>
      </dgm:t>
    </dgm:pt>
    <dgm:pt modelId="{14EE7094-EB3D-407A-8DCC-892E5D7FD09A}">
      <dgm:prSet phldrT="[Text]" custT="1"/>
      <dgm:spPr/>
      <dgm:t>
        <a:bodyPr/>
        <a:lstStyle/>
        <a:p>
          <a:pPr>
            <a:spcBef>
              <a:spcPts val="600"/>
            </a:spcBef>
          </a:pPr>
          <a:endParaRPr lang="en-US" altLang="en-US" sz="2200" b="1" smtClean="0"/>
        </a:p>
        <a:p>
          <a:pPr>
            <a:spcBef>
              <a:spcPts val="600"/>
            </a:spcBef>
          </a:pPr>
          <a:r>
            <a:rPr lang="en-US" altLang="en-US" sz="2200" b="1" smtClean="0"/>
            <a:t>CMR Tool Assistance - (571) 372-1181 </a:t>
          </a:r>
        </a:p>
        <a:p>
          <a:pPr>
            <a:spcBef>
              <a:spcPts val="600"/>
            </a:spcBef>
          </a:pPr>
          <a:r>
            <a:rPr lang="en-US" altLang="en-US" sz="2200" b="1" smtClean="0"/>
            <a:t>Email - </a:t>
          </a:r>
          <a:r>
            <a:rPr lang="en-US" sz="1800" u="sng" baseline="0" smtClean="0">
              <a:solidFill>
                <a:schemeClr val="tx1"/>
              </a:solidFill>
            </a:rPr>
            <a:t>Romael.M.Boyd</a:t>
          </a:r>
          <a:r>
            <a:rPr lang="en-US" sz="1800" u="sng" smtClean="0">
              <a:solidFill>
                <a:schemeClr val="tx1"/>
              </a:solidFill>
            </a:rPr>
            <a:t>.civ@mail.mil </a:t>
          </a:r>
          <a:endParaRPr lang="en-US" altLang="en-US" sz="1800" b="1" smtClean="0">
            <a:solidFill>
              <a:schemeClr val="tx1"/>
            </a:solidFill>
          </a:endParaRPr>
        </a:p>
        <a:p>
          <a:pPr>
            <a:spcBef>
              <a:spcPts val="600"/>
            </a:spcBef>
          </a:pPr>
          <a:r>
            <a:rPr lang="en-US" altLang="en-US" sz="100" smtClean="0"/>
            <a:t/>
          </a:r>
          <a:br>
            <a:rPr lang="en-US" altLang="en-US" sz="100" smtClean="0"/>
          </a:br>
          <a:endParaRPr lang="en-US" sz="2200" dirty="0"/>
        </a:p>
      </dgm:t>
    </dgm:pt>
    <dgm:pt modelId="{E99AA552-DB83-4BCB-9302-7C61AD0350A0}" type="parTrans" cxnId="{B0768604-3473-4816-87C9-B90A7512BAC8}">
      <dgm:prSet/>
      <dgm:spPr/>
      <dgm:t>
        <a:bodyPr/>
        <a:lstStyle/>
        <a:p>
          <a:endParaRPr lang="en-US"/>
        </a:p>
      </dgm:t>
    </dgm:pt>
    <dgm:pt modelId="{BBFF0F89-62F3-4873-9746-DDE0414A2307}" type="sibTrans" cxnId="{B0768604-3473-4816-87C9-B90A7512BAC8}">
      <dgm:prSet/>
      <dgm:spPr/>
      <dgm:t>
        <a:bodyPr/>
        <a:lstStyle/>
        <a:p>
          <a:endParaRPr lang="en-US"/>
        </a:p>
      </dgm:t>
    </dgm:pt>
    <dgm:pt modelId="{F3F25E2E-E467-4EF9-9572-243148672F0B}" type="pres">
      <dgm:prSet presAssocID="{460D6C35-6A2C-4110-8868-52EA530C94DA}" presName="Name0" presStyleCnt="0">
        <dgm:presLayoutVars>
          <dgm:chMax val="7"/>
          <dgm:chPref val="7"/>
          <dgm:dir/>
        </dgm:presLayoutVars>
      </dgm:prSet>
      <dgm:spPr/>
      <dgm:t>
        <a:bodyPr/>
        <a:lstStyle/>
        <a:p>
          <a:endParaRPr lang="en-US"/>
        </a:p>
      </dgm:t>
    </dgm:pt>
    <dgm:pt modelId="{79DE006B-767E-4796-A1BE-E02363D878E3}" type="pres">
      <dgm:prSet presAssocID="{460D6C35-6A2C-4110-8868-52EA530C94DA}" presName="Name1" presStyleCnt="0"/>
      <dgm:spPr/>
      <dgm:t>
        <a:bodyPr/>
        <a:lstStyle/>
        <a:p>
          <a:endParaRPr lang="en-US"/>
        </a:p>
      </dgm:t>
    </dgm:pt>
    <dgm:pt modelId="{8C38D363-571A-4595-9C8F-F7CF9C27F206}" type="pres">
      <dgm:prSet presAssocID="{460D6C35-6A2C-4110-8868-52EA530C94DA}" presName="cycle" presStyleCnt="0"/>
      <dgm:spPr/>
      <dgm:t>
        <a:bodyPr/>
        <a:lstStyle/>
        <a:p>
          <a:endParaRPr lang="en-US"/>
        </a:p>
      </dgm:t>
    </dgm:pt>
    <dgm:pt modelId="{EA9CF759-62D4-4095-9CC9-132103EA67FE}" type="pres">
      <dgm:prSet presAssocID="{460D6C35-6A2C-4110-8868-52EA530C94DA}" presName="srcNode" presStyleLbl="node1" presStyleIdx="0" presStyleCnt="2"/>
      <dgm:spPr/>
      <dgm:t>
        <a:bodyPr/>
        <a:lstStyle/>
        <a:p>
          <a:endParaRPr lang="en-US"/>
        </a:p>
      </dgm:t>
    </dgm:pt>
    <dgm:pt modelId="{0D4C3E46-601A-4145-BA72-D2B3A038337D}" type="pres">
      <dgm:prSet presAssocID="{460D6C35-6A2C-4110-8868-52EA530C94DA}" presName="conn" presStyleLbl="parChTrans1D2" presStyleIdx="0" presStyleCnt="1"/>
      <dgm:spPr/>
      <dgm:t>
        <a:bodyPr/>
        <a:lstStyle/>
        <a:p>
          <a:endParaRPr lang="en-US"/>
        </a:p>
      </dgm:t>
    </dgm:pt>
    <dgm:pt modelId="{3DB36B70-93D4-42CF-AD1E-7980B4B6E99B}" type="pres">
      <dgm:prSet presAssocID="{460D6C35-6A2C-4110-8868-52EA530C94DA}" presName="extraNode" presStyleLbl="node1" presStyleIdx="0" presStyleCnt="2"/>
      <dgm:spPr/>
      <dgm:t>
        <a:bodyPr/>
        <a:lstStyle/>
        <a:p>
          <a:endParaRPr lang="en-US"/>
        </a:p>
      </dgm:t>
    </dgm:pt>
    <dgm:pt modelId="{0FDD49FB-12EA-4FBE-8EF1-DF62D5EDA7A0}" type="pres">
      <dgm:prSet presAssocID="{460D6C35-6A2C-4110-8868-52EA530C94DA}" presName="dstNode" presStyleLbl="node1" presStyleIdx="0" presStyleCnt="2"/>
      <dgm:spPr/>
      <dgm:t>
        <a:bodyPr/>
        <a:lstStyle/>
        <a:p>
          <a:endParaRPr lang="en-US"/>
        </a:p>
      </dgm:t>
    </dgm:pt>
    <dgm:pt modelId="{BCDEAFCA-195D-4900-A885-F03625F0F99D}" type="pres">
      <dgm:prSet presAssocID="{515569D4-B326-4C9D-A321-72EFBE22AD7D}" presName="text_1" presStyleLbl="node1" presStyleIdx="0" presStyleCnt="2" custScaleX="100598">
        <dgm:presLayoutVars>
          <dgm:bulletEnabled val="1"/>
        </dgm:presLayoutVars>
      </dgm:prSet>
      <dgm:spPr/>
      <dgm:t>
        <a:bodyPr/>
        <a:lstStyle/>
        <a:p>
          <a:endParaRPr lang="en-US"/>
        </a:p>
      </dgm:t>
    </dgm:pt>
    <dgm:pt modelId="{20A4E3AC-BB21-4AC1-8451-A9BF8095E405}" type="pres">
      <dgm:prSet presAssocID="{515569D4-B326-4C9D-A321-72EFBE22AD7D}" presName="accent_1" presStyleCnt="0"/>
      <dgm:spPr/>
      <dgm:t>
        <a:bodyPr/>
        <a:lstStyle/>
        <a:p>
          <a:endParaRPr lang="en-US"/>
        </a:p>
      </dgm:t>
    </dgm:pt>
    <dgm:pt modelId="{ED830171-CD74-40BC-A2B7-13DA2A63E14F}" type="pres">
      <dgm:prSet presAssocID="{515569D4-B326-4C9D-A321-72EFBE22AD7D}" presName="accentRepeatNode" presStyleLbl="solidFgAcc1" presStyleIdx="0" presStyleCnt="2"/>
      <dgm:spPr/>
      <dgm:t>
        <a:bodyPr/>
        <a:lstStyle/>
        <a:p>
          <a:endParaRPr lang="en-US"/>
        </a:p>
      </dgm:t>
    </dgm:pt>
    <dgm:pt modelId="{D3556B6B-077E-4AE0-984D-DDED794C0183}" type="pres">
      <dgm:prSet presAssocID="{14EE7094-EB3D-407A-8DCC-892E5D7FD09A}" presName="text_2" presStyleLbl="node1" presStyleIdx="1" presStyleCnt="2">
        <dgm:presLayoutVars>
          <dgm:bulletEnabled val="1"/>
        </dgm:presLayoutVars>
      </dgm:prSet>
      <dgm:spPr/>
      <dgm:t>
        <a:bodyPr/>
        <a:lstStyle/>
        <a:p>
          <a:endParaRPr lang="en-US"/>
        </a:p>
      </dgm:t>
    </dgm:pt>
    <dgm:pt modelId="{D42B36C7-94BB-4D2C-B30F-4692B1B83CF0}" type="pres">
      <dgm:prSet presAssocID="{14EE7094-EB3D-407A-8DCC-892E5D7FD09A}" presName="accent_2" presStyleCnt="0"/>
      <dgm:spPr/>
      <dgm:t>
        <a:bodyPr/>
        <a:lstStyle/>
        <a:p>
          <a:endParaRPr lang="en-US"/>
        </a:p>
      </dgm:t>
    </dgm:pt>
    <dgm:pt modelId="{0AC70653-98C4-4C6C-9972-497BE33F8481}" type="pres">
      <dgm:prSet presAssocID="{14EE7094-EB3D-407A-8DCC-892E5D7FD09A}" presName="accentRepeatNode" presStyleLbl="solidFgAcc1" presStyleIdx="1" presStyleCnt="2"/>
      <dgm:spPr/>
      <dgm:t>
        <a:bodyPr/>
        <a:lstStyle/>
        <a:p>
          <a:endParaRPr lang="en-US"/>
        </a:p>
      </dgm:t>
    </dgm:pt>
  </dgm:ptLst>
  <dgm:cxnLst>
    <dgm:cxn modelId="{AE8FF948-34B7-4F66-9E04-482725579C68}" srcId="{460D6C35-6A2C-4110-8868-52EA530C94DA}" destId="{515569D4-B326-4C9D-A321-72EFBE22AD7D}" srcOrd="0" destOrd="0" parTransId="{E565AD28-294F-4E4A-8F62-5AA0958C7188}" sibTransId="{03BBBA81-383C-4C7F-AA74-9E47AD6818F9}"/>
    <dgm:cxn modelId="{B0768604-3473-4816-87C9-B90A7512BAC8}" srcId="{460D6C35-6A2C-4110-8868-52EA530C94DA}" destId="{14EE7094-EB3D-407A-8DCC-892E5D7FD09A}" srcOrd="1" destOrd="0" parTransId="{E99AA552-DB83-4BCB-9302-7C61AD0350A0}" sibTransId="{BBFF0F89-62F3-4873-9746-DDE0414A2307}"/>
    <dgm:cxn modelId="{0DAFFBD9-A599-4A36-ADC9-ED40BBDED57D}" type="presOf" srcId="{03BBBA81-383C-4C7F-AA74-9E47AD6818F9}" destId="{0D4C3E46-601A-4145-BA72-D2B3A038337D}" srcOrd="0" destOrd="0" presId="urn:microsoft.com/office/officeart/2008/layout/VerticalCurvedList"/>
    <dgm:cxn modelId="{32A49FE6-4793-4B66-AD47-536E3BEDEBB7}" type="presOf" srcId="{460D6C35-6A2C-4110-8868-52EA530C94DA}" destId="{F3F25E2E-E467-4EF9-9572-243148672F0B}" srcOrd="0" destOrd="0" presId="urn:microsoft.com/office/officeart/2008/layout/VerticalCurvedList"/>
    <dgm:cxn modelId="{C1015F5C-E498-4F06-B8BB-58ABF55F8E74}" type="presOf" srcId="{515569D4-B326-4C9D-A321-72EFBE22AD7D}" destId="{BCDEAFCA-195D-4900-A885-F03625F0F99D}" srcOrd="0" destOrd="0" presId="urn:microsoft.com/office/officeart/2008/layout/VerticalCurvedList"/>
    <dgm:cxn modelId="{20059CF4-74ED-4FD9-82CC-2E12154FD881}" type="presOf" srcId="{14EE7094-EB3D-407A-8DCC-892E5D7FD09A}" destId="{D3556B6B-077E-4AE0-984D-DDED794C0183}" srcOrd="0" destOrd="0" presId="urn:microsoft.com/office/officeart/2008/layout/VerticalCurvedList"/>
    <dgm:cxn modelId="{3E4C397B-4FFB-4F25-88E0-D9DA56B4D650}" type="presParOf" srcId="{F3F25E2E-E467-4EF9-9572-243148672F0B}" destId="{79DE006B-767E-4796-A1BE-E02363D878E3}" srcOrd="0" destOrd="0" presId="urn:microsoft.com/office/officeart/2008/layout/VerticalCurvedList"/>
    <dgm:cxn modelId="{4AA6F975-C85C-45F6-93CD-50EC768BA591}" type="presParOf" srcId="{79DE006B-767E-4796-A1BE-E02363D878E3}" destId="{8C38D363-571A-4595-9C8F-F7CF9C27F206}" srcOrd="0" destOrd="0" presId="urn:microsoft.com/office/officeart/2008/layout/VerticalCurvedList"/>
    <dgm:cxn modelId="{CA4E7765-97F6-44D8-BEE5-4CABCB715BBB}" type="presParOf" srcId="{8C38D363-571A-4595-9C8F-F7CF9C27F206}" destId="{EA9CF759-62D4-4095-9CC9-132103EA67FE}" srcOrd="0" destOrd="0" presId="urn:microsoft.com/office/officeart/2008/layout/VerticalCurvedList"/>
    <dgm:cxn modelId="{00E58D5C-E6F2-4E74-B1CE-4B4A8CA55CCF}" type="presParOf" srcId="{8C38D363-571A-4595-9C8F-F7CF9C27F206}" destId="{0D4C3E46-601A-4145-BA72-D2B3A038337D}" srcOrd="1" destOrd="0" presId="urn:microsoft.com/office/officeart/2008/layout/VerticalCurvedList"/>
    <dgm:cxn modelId="{369E6C60-D6B9-4E4E-B4D5-A345C8836454}" type="presParOf" srcId="{8C38D363-571A-4595-9C8F-F7CF9C27F206}" destId="{3DB36B70-93D4-42CF-AD1E-7980B4B6E99B}" srcOrd="2" destOrd="0" presId="urn:microsoft.com/office/officeart/2008/layout/VerticalCurvedList"/>
    <dgm:cxn modelId="{742F4AA0-D6BC-4278-9A52-4B073BA1CE1E}" type="presParOf" srcId="{8C38D363-571A-4595-9C8F-F7CF9C27F206}" destId="{0FDD49FB-12EA-4FBE-8EF1-DF62D5EDA7A0}" srcOrd="3" destOrd="0" presId="urn:microsoft.com/office/officeart/2008/layout/VerticalCurvedList"/>
    <dgm:cxn modelId="{F361A9AF-A851-4B77-8B94-60739B9EC3DC}" type="presParOf" srcId="{79DE006B-767E-4796-A1BE-E02363D878E3}" destId="{BCDEAFCA-195D-4900-A885-F03625F0F99D}" srcOrd="1" destOrd="0" presId="urn:microsoft.com/office/officeart/2008/layout/VerticalCurvedList"/>
    <dgm:cxn modelId="{61D69B68-9BC2-4FEA-8771-4720FDF10E1E}" type="presParOf" srcId="{79DE006B-767E-4796-A1BE-E02363D878E3}" destId="{20A4E3AC-BB21-4AC1-8451-A9BF8095E405}" srcOrd="2" destOrd="0" presId="urn:microsoft.com/office/officeart/2008/layout/VerticalCurvedList"/>
    <dgm:cxn modelId="{33675ADF-E889-4BE0-87F9-F769F114BE4E}" type="presParOf" srcId="{20A4E3AC-BB21-4AC1-8451-A9BF8095E405}" destId="{ED830171-CD74-40BC-A2B7-13DA2A63E14F}" srcOrd="0" destOrd="0" presId="urn:microsoft.com/office/officeart/2008/layout/VerticalCurvedList"/>
    <dgm:cxn modelId="{57225D2A-9222-4CCC-8674-DFFDD4FC2928}" type="presParOf" srcId="{79DE006B-767E-4796-A1BE-E02363D878E3}" destId="{D3556B6B-077E-4AE0-984D-DDED794C0183}" srcOrd="3" destOrd="0" presId="urn:microsoft.com/office/officeart/2008/layout/VerticalCurvedList"/>
    <dgm:cxn modelId="{7CB63A16-B7A0-475B-8AAE-6B4A1535A4DB}" type="presParOf" srcId="{79DE006B-767E-4796-A1BE-E02363D878E3}" destId="{D42B36C7-94BB-4D2C-B30F-4692B1B83CF0}" srcOrd="4" destOrd="0" presId="urn:microsoft.com/office/officeart/2008/layout/VerticalCurvedList"/>
    <dgm:cxn modelId="{F14DD2F0-2669-4F28-82C6-0E10D0F6D89B}" type="presParOf" srcId="{D42B36C7-94BB-4D2C-B30F-4692B1B83CF0}" destId="{0AC70653-98C4-4C6C-9972-497BE33F84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7FC13-0AF3-4A24-BBF1-C6C4FCC4DF29}">
      <dsp:nvSpPr>
        <dsp:cNvPr id="0" name=""/>
        <dsp:cNvSpPr/>
      </dsp:nvSpPr>
      <dsp:spPr>
        <a:xfrm>
          <a:off x="681435" y="0"/>
          <a:ext cx="2633398" cy="1645873"/>
        </a:xfrm>
        <a:prstGeom prst="swooshArrow">
          <a:avLst>
            <a:gd name="adj1" fmla="val 25000"/>
            <a:gd name="adj2" fmla="val 25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C591C4E-5656-424C-8F56-FB90395493C5}">
      <dsp:nvSpPr>
        <dsp:cNvPr id="0" name=""/>
        <dsp:cNvSpPr/>
      </dsp:nvSpPr>
      <dsp:spPr>
        <a:xfrm>
          <a:off x="925972" y="1135982"/>
          <a:ext cx="68468" cy="6846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E28F92-04D7-4FAD-9E8B-6804EF97D659}">
      <dsp:nvSpPr>
        <dsp:cNvPr id="0" name=""/>
        <dsp:cNvSpPr/>
      </dsp:nvSpPr>
      <dsp:spPr>
        <a:xfrm>
          <a:off x="942075" y="1328424"/>
          <a:ext cx="1983759" cy="31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80" tIns="0" rIns="0" bIns="0" numCol="1" spcCol="1270" anchor="t" anchorCtr="0">
          <a:noAutofit/>
        </a:bodyPr>
        <a:lstStyle/>
        <a:p>
          <a:pPr lvl="0" algn="l" defTabSz="355600">
            <a:lnSpc>
              <a:spcPct val="90000"/>
            </a:lnSpc>
            <a:spcBef>
              <a:spcPct val="0"/>
            </a:spcBef>
            <a:spcAft>
              <a:spcPct val="35000"/>
            </a:spcAft>
          </a:pPr>
          <a:r>
            <a:rPr lang="en-US" sz="800" b="1" kern="1200" dirty="0" smtClean="0"/>
            <a:t>The Past</a:t>
          </a:r>
          <a:r>
            <a:rPr lang="en-US" sz="800" kern="1200" dirty="0" smtClean="0"/>
            <a:t>: </a:t>
          </a:r>
          <a:br>
            <a:rPr lang="en-US" sz="800" kern="1200" dirty="0" smtClean="0"/>
          </a:br>
          <a:r>
            <a:rPr lang="en-US" sz="800" kern="1200" dirty="0" smtClean="0"/>
            <a:t>Establishment and consolidation</a:t>
          </a:r>
          <a:endParaRPr lang="en-US" sz="800" kern="1200" dirty="0"/>
        </a:p>
      </dsp:txBody>
      <dsp:txXfrm>
        <a:off x="942075" y="1328424"/>
        <a:ext cx="1983759" cy="317449"/>
      </dsp:txXfrm>
    </dsp:sp>
    <dsp:sp modelId="{4DA0A978-8523-47F3-B506-26F3C18C2D20}">
      <dsp:nvSpPr>
        <dsp:cNvPr id="0" name=""/>
        <dsp:cNvSpPr/>
      </dsp:nvSpPr>
      <dsp:spPr>
        <a:xfrm>
          <a:off x="1530337" y="688633"/>
          <a:ext cx="123769" cy="123769"/>
        </a:xfrm>
        <a:prstGeom prst="ellipse">
          <a:avLst/>
        </a:prstGeom>
        <a:gradFill rotWithShape="0">
          <a:gsLst>
            <a:gs pos="0">
              <a:schemeClr val="accent4">
                <a:hueOff val="18394"/>
                <a:satOff val="-31736"/>
                <a:lumOff val="21177"/>
                <a:alphaOff val="0"/>
                <a:satMod val="103000"/>
                <a:lumMod val="102000"/>
                <a:tint val="94000"/>
              </a:schemeClr>
            </a:gs>
            <a:gs pos="50000">
              <a:schemeClr val="accent4">
                <a:hueOff val="18394"/>
                <a:satOff val="-31736"/>
                <a:lumOff val="21177"/>
                <a:alphaOff val="0"/>
                <a:satMod val="110000"/>
                <a:lumMod val="100000"/>
                <a:shade val="100000"/>
              </a:schemeClr>
            </a:gs>
            <a:gs pos="100000">
              <a:schemeClr val="accent4">
                <a:hueOff val="18394"/>
                <a:satOff val="-31736"/>
                <a:lumOff val="2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A3D702-FE8F-4989-91DE-06264B36E4FE}">
      <dsp:nvSpPr>
        <dsp:cNvPr id="0" name=""/>
        <dsp:cNvSpPr/>
      </dsp:nvSpPr>
      <dsp:spPr>
        <a:xfrm>
          <a:off x="1307246" y="923648"/>
          <a:ext cx="1874204" cy="39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83" tIns="0" rIns="0" bIns="0" numCol="1" spcCol="1270" anchor="t" anchorCtr="0">
          <a:noAutofit/>
        </a:bodyPr>
        <a:lstStyle/>
        <a:p>
          <a:pPr lvl="0" algn="l" defTabSz="355600">
            <a:lnSpc>
              <a:spcPct val="90000"/>
            </a:lnSpc>
            <a:spcBef>
              <a:spcPct val="0"/>
            </a:spcBef>
            <a:spcAft>
              <a:spcPct val="35000"/>
            </a:spcAft>
          </a:pPr>
          <a:r>
            <a:rPr lang="en-US" sz="800" b="1" kern="1200" dirty="0" smtClean="0"/>
            <a:t>The Present</a:t>
          </a:r>
          <a:r>
            <a:rPr lang="en-US" sz="800" kern="1200" dirty="0" smtClean="0"/>
            <a:t>: </a:t>
          </a:r>
          <a:br>
            <a:rPr lang="en-US" sz="800" kern="1200" dirty="0" smtClean="0"/>
          </a:br>
          <a:r>
            <a:rPr lang="en-US" sz="800" kern="1200" dirty="0" smtClean="0"/>
            <a:t>Sustainment, improvement, run operations, and conduct Travel Transformation efforts</a:t>
          </a:r>
          <a:endParaRPr lang="en-US" sz="800" kern="1200" dirty="0"/>
        </a:p>
      </dsp:txBody>
      <dsp:txXfrm>
        <a:off x="1307246" y="923648"/>
        <a:ext cx="1874204" cy="394019"/>
      </dsp:txXfrm>
    </dsp:sp>
    <dsp:sp modelId="{8ADC5620-DC4E-4E78-BA92-4A9B5AF6E90F}">
      <dsp:nvSpPr>
        <dsp:cNvPr id="0" name=""/>
        <dsp:cNvSpPr/>
      </dsp:nvSpPr>
      <dsp:spPr>
        <a:xfrm>
          <a:off x="2257155" y="416406"/>
          <a:ext cx="171170" cy="171170"/>
        </a:xfrm>
        <a:prstGeom prst="ellipse">
          <a:avLst/>
        </a:prstGeom>
        <a:gradFill rotWithShape="0">
          <a:gsLst>
            <a:gs pos="0">
              <a:schemeClr val="accent4">
                <a:hueOff val="36788"/>
                <a:satOff val="-63473"/>
                <a:lumOff val="42353"/>
                <a:alphaOff val="0"/>
                <a:satMod val="103000"/>
                <a:lumMod val="102000"/>
                <a:tint val="94000"/>
              </a:schemeClr>
            </a:gs>
            <a:gs pos="50000">
              <a:schemeClr val="accent4">
                <a:hueOff val="36788"/>
                <a:satOff val="-63473"/>
                <a:lumOff val="42353"/>
                <a:alphaOff val="0"/>
                <a:satMod val="110000"/>
                <a:lumMod val="100000"/>
                <a:shade val="100000"/>
              </a:schemeClr>
            </a:gs>
            <a:gs pos="100000">
              <a:schemeClr val="accent4">
                <a:hueOff val="36788"/>
                <a:satOff val="-63473"/>
                <a:lumOff val="4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4E0106-EBD8-4952-8E2B-654D5630C9D8}">
      <dsp:nvSpPr>
        <dsp:cNvPr id="0" name=""/>
        <dsp:cNvSpPr/>
      </dsp:nvSpPr>
      <dsp:spPr>
        <a:xfrm>
          <a:off x="2211082" y="674454"/>
          <a:ext cx="954590" cy="18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0" tIns="0" rIns="0" bIns="0" numCol="1" spcCol="1270" anchor="t" anchorCtr="0">
          <a:noAutofit/>
        </a:bodyPr>
        <a:lstStyle/>
        <a:p>
          <a:pPr lvl="0" algn="l" defTabSz="355600">
            <a:lnSpc>
              <a:spcPct val="90000"/>
            </a:lnSpc>
            <a:spcBef>
              <a:spcPct val="0"/>
            </a:spcBef>
            <a:spcAft>
              <a:spcPct val="35000"/>
            </a:spcAft>
          </a:pPr>
          <a:r>
            <a:rPr lang="en-US" sz="800" b="1" kern="1200" dirty="0" smtClean="0"/>
            <a:t>The Future</a:t>
          </a:r>
          <a:r>
            <a:rPr lang="en-US" sz="800" kern="1200" dirty="0" smtClean="0"/>
            <a:t>: </a:t>
          </a:r>
          <a:br>
            <a:rPr lang="en-US" sz="800" kern="1200" dirty="0" smtClean="0"/>
          </a:br>
          <a:r>
            <a:rPr lang="en-US" sz="800" kern="1200" dirty="0" smtClean="0"/>
            <a:t>Reformed Travel Enterprise</a:t>
          </a:r>
        </a:p>
      </dsp:txBody>
      <dsp:txXfrm>
        <a:off x="2211082" y="674454"/>
        <a:ext cx="954590" cy="181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F01C-34F0-418F-A9A5-624926E09F00}">
      <dsp:nvSpPr>
        <dsp:cNvPr id="0" name=""/>
        <dsp:cNvSpPr/>
      </dsp:nvSpPr>
      <dsp:spPr>
        <a:xfrm>
          <a:off x="-4330368" y="-669080"/>
          <a:ext cx="5196766" cy="5196766"/>
        </a:xfrm>
        <a:prstGeom prst="blockArc">
          <a:avLst>
            <a:gd name="adj1" fmla="val 18900000"/>
            <a:gd name="adj2" fmla="val 2700000"/>
            <a:gd name="adj3" fmla="val 41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E4CC42-97D9-4411-BF22-81BE529BD4F7}">
      <dsp:nvSpPr>
        <dsp:cNvPr id="0" name=""/>
        <dsp:cNvSpPr/>
      </dsp:nvSpPr>
      <dsp:spPr>
        <a:xfrm>
          <a:off x="709308" y="551240"/>
          <a:ext cx="7466640" cy="11023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972" tIns="60960" rIns="60960" bIns="60960" numCol="1" spcCol="1270" anchor="t" anchorCtr="0">
          <a:noAutofit/>
        </a:bodyPr>
        <a:lstStyle/>
        <a:p>
          <a:pPr lvl="0" algn="l" defTabSz="1066800">
            <a:lnSpc>
              <a:spcPct val="90000"/>
            </a:lnSpc>
            <a:spcBef>
              <a:spcPct val="0"/>
            </a:spcBef>
            <a:spcAft>
              <a:spcPct val="35000"/>
            </a:spcAft>
          </a:pPr>
          <a:r>
            <a:rPr lang="en-US" sz="2400" kern="1200" dirty="0" smtClean="0"/>
            <a:t>DoD Bus Program Webpage</a:t>
          </a:r>
          <a:endParaRPr lang="en-US" sz="2400" kern="1200" dirty="0"/>
        </a:p>
        <a:p>
          <a:pPr marL="171450" lvl="1" indent="-171450" algn="l" defTabSz="844550">
            <a:lnSpc>
              <a:spcPct val="90000"/>
            </a:lnSpc>
            <a:spcBef>
              <a:spcPct val="0"/>
            </a:spcBef>
            <a:spcAft>
              <a:spcPct val="15000"/>
            </a:spcAft>
            <a:buChar char="••"/>
          </a:pPr>
          <a:r>
            <a:rPr lang="en-US" sz="1900" u="none" kern="1200" dirty="0" smtClean="0"/>
            <a:t>www.defensetravel.dod.mil/site/bus.cfm</a:t>
          </a:r>
          <a:endParaRPr lang="en-US" sz="1900" u="sng" kern="1200" dirty="0">
            <a:solidFill>
              <a:schemeClr val="bg1"/>
            </a:solidFill>
          </a:endParaRPr>
        </a:p>
      </dsp:txBody>
      <dsp:txXfrm>
        <a:off x="709308" y="551240"/>
        <a:ext cx="7466640" cy="1102326"/>
      </dsp:txXfrm>
    </dsp:sp>
    <dsp:sp modelId="{7401B661-043C-43C5-9454-F12E3B7E1F72}">
      <dsp:nvSpPr>
        <dsp:cNvPr id="0" name=""/>
        <dsp:cNvSpPr/>
      </dsp:nvSpPr>
      <dsp:spPr>
        <a:xfrm>
          <a:off x="20354" y="413449"/>
          <a:ext cx="1377908" cy="137790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4FE51-485F-47A0-BC9B-329906682D84}">
      <dsp:nvSpPr>
        <dsp:cNvPr id="0" name=""/>
        <dsp:cNvSpPr/>
      </dsp:nvSpPr>
      <dsp:spPr>
        <a:xfrm>
          <a:off x="709308" y="2205038"/>
          <a:ext cx="7466640" cy="1102326"/>
        </a:xfrm>
        <a:prstGeom prst="rect">
          <a:avLst/>
        </a:prstGeom>
        <a:solidFill>
          <a:schemeClr val="accent4">
            <a:hueOff val="36788"/>
            <a:satOff val="-63473"/>
            <a:lumOff val="4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972" tIns="60960" rIns="60960" bIns="60960" numCol="1" spcCol="1270" anchor="t" anchorCtr="0">
          <a:noAutofit/>
        </a:bodyPr>
        <a:lstStyle/>
        <a:p>
          <a:pPr lvl="0" algn="l" defTabSz="1066800">
            <a:lnSpc>
              <a:spcPct val="90000"/>
            </a:lnSpc>
            <a:spcBef>
              <a:spcPct val="0"/>
            </a:spcBef>
            <a:spcAft>
              <a:spcPct val="35000"/>
            </a:spcAft>
          </a:pPr>
          <a:r>
            <a:rPr lang="en-US" sz="2400" kern="1200" dirty="0" smtClean="0"/>
            <a:t>DoD Bus Program Team </a:t>
          </a:r>
          <a:endParaRPr lang="en-US" sz="2400" kern="1200" dirty="0"/>
        </a:p>
        <a:p>
          <a:pPr marL="171450" lvl="1" indent="-171450" algn="l" defTabSz="844550">
            <a:lnSpc>
              <a:spcPct val="90000"/>
            </a:lnSpc>
            <a:spcBef>
              <a:spcPct val="0"/>
            </a:spcBef>
            <a:spcAft>
              <a:spcPct val="15000"/>
            </a:spcAft>
            <a:buChar char="••"/>
          </a:pPr>
          <a:r>
            <a:rPr lang="en-US" sz="1900" u="sng" kern="1200" dirty="0" smtClean="0"/>
            <a:t>dodhra.mc-alex.dtmo.mbx.military-bus-program@mail.mil</a:t>
          </a:r>
          <a:endParaRPr lang="en-US" sz="1900" kern="1200" dirty="0"/>
        </a:p>
      </dsp:txBody>
      <dsp:txXfrm>
        <a:off x="709308" y="2205038"/>
        <a:ext cx="7466640" cy="1102326"/>
      </dsp:txXfrm>
    </dsp:sp>
    <dsp:sp modelId="{123688BE-A715-42D7-B79E-E9E8EE301F6E}">
      <dsp:nvSpPr>
        <dsp:cNvPr id="0" name=""/>
        <dsp:cNvSpPr/>
      </dsp:nvSpPr>
      <dsp:spPr>
        <a:xfrm>
          <a:off x="20354" y="2067248"/>
          <a:ext cx="1377908" cy="1377908"/>
        </a:xfrm>
        <a:prstGeom prst="ellipse">
          <a:avLst/>
        </a:prstGeom>
        <a:solidFill>
          <a:schemeClr val="lt1">
            <a:hueOff val="0"/>
            <a:satOff val="0"/>
            <a:lumOff val="0"/>
            <a:alphaOff val="0"/>
          </a:schemeClr>
        </a:solidFill>
        <a:ln w="12700" cap="flat" cmpd="sng" algn="ctr">
          <a:solidFill>
            <a:schemeClr val="accent4">
              <a:hueOff val="36788"/>
              <a:satOff val="-63473"/>
              <a:lumOff val="4235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C3E46-601A-4145-BA72-D2B3A038337D}">
      <dsp:nvSpPr>
        <dsp:cNvPr id="0" name=""/>
        <dsp:cNvSpPr/>
      </dsp:nvSpPr>
      <dsp:spPr>
        <a:xfrm>
          <a:off x="-4118610" y="-635103"/>
          <a:ext cx="4931270" cy="4931270"/>
        </a:xfrm>
        <a:prstGeom prst="blockArc">
          <a:avLst>
            <a:gd name="adj1" fmla="val 18900000"/>
            <a:gd name="adj2" fmla="val 2700000"/>
            <a:gd name="adj3" fmla="val 438"/>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DEAFCA-195D-4900-A885-F03625F0F99D}">
      <dsp:nvSpPr>
        <dsp:cNvPr id="0" name=""/>
        <dsp:cNvSpPr/>
      </dsp:nvSpPr>
      <dsp:spPr>
        <a:xfrm>
          <a:off x="644015" y="523019"/>
          <a:ext cx="6500168" cy="10458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177" tIns="55880" rIns="55880" bIns="55880" numCol="1" spcCol="1270" anchor="ctr" anchorCtr="0">
          <a:noAutofit/>
        </a:bodyPr>
        <a:lstStyle/>
        <a:p>
          <a:pPr lvl="0" algn="l" defTabSz="977900">
            <a:lnSpc>
              <a:spcPct val="90000"/>
            </a:lnSpc>
            <a:spcBef>
              <a:spcPct val="0"/>
            </a:spcBef>
            <a:spcAft>
              <a:spcPct val="35000"/>
            </a:spcAft>
          </a:pPr>
          <a:r>
            <a:rPr lang="en-US" altLang="en-US" sz="2200" b="1" kern="1200" dirty="0" smtClean="0"/>
            <a:t>Email with the subject line “CMR” to:</a:t>
          </a:r>
        </a:p>
        <a:p>
          <a:pPr lvl="0" algn="l" defTabSz="977900">
            <a:lnSpc>
              <a:spcPct val="90000"/>
            </a:lnSpc>
            <a:spcBef>
              <a:spcPct val="0"/>
            </a:spcBef>
            <a:spcAft>
              <a:spcPct val="35000"/>
            </a:spcAft>
          </a:pPr>
          <a:r>
            <a:rPr lang="en-US" altLang="en-US" sz="800" kern="1200" dirty="0" smtClean="0"/>
            <a:t> </a:t>
          </a:r>
          <a:r>
            <a:rPr lang="en-US" altLang="en-US" sz="1100" kern="1200" dirty="0" smtClean="0"/>
            <a:t/>
          </a:r>
          <a:br>
            <a:rPr lang="en-US" altLang="en-US" sz="1100" kern="1200" dirty="0" smtClean="0"/>
          </a:br>
          <a:r>
            <a:rPr lang="en-US" altLang="en-US" sz="1800" kern="1200" dirty="0" smtClean="0"/>
            <a:t>dodhra.mc-alex.dtmo.mbx.military-bus-program@mail.mil</a:t>
          </a:r>
          <a:endParaRPr lang="en-US" sz="1800" kern="1200" dirty="0"/>
        </a:p>
      </dsp:txBody>
      <dsp:txXfrm>
        <a:off x="644015" y="523019"/>
        <a:ext cx="6500168" cy="1045892"/>
      </dsp:txXfrm>
    </dsp:sp>
    <dsp:sp modelId="{ED830171-CD74-40BC-A2B7-13DA2A63E14F}">
      <dsp:nvSpPr>
        <dsp:cNvPr id="0" name=""/>
        <dsp:cNvSpPr/>
      </dsp:nvSpPr>
      <dsp:spPr>
        <a:xfrm>
          <a:off x="9652" y="392283"/>
          <a:ext cx="1307365" cy="130736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56B6B-077E-4AE0-984D-DDED794C0183}">
      <dsp:nvSpPr>
        <dsp:cNvPr id="0" name=""/>
        <dsp:cNvSpPr/>
      </dsp:nvSpPr>
      <dsp:spPr>
        <a:xfrm>
          <a:off x="663335" y="2092151"/>
          <a:ext cx="6461528" cy="10458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177" tIns="55880" rIns="55880" bIns="55880" numCol="1" spcCol="1270" anchor="ctr" anchorCtr="0">
          <a:noAutofit/>
        </a:bodyPr>
        <a:lstStyle/>
        <a:p>
          <a:pPr lvl="0" algn="l" defTabSz="977900">
            <a:lnSpc>
              <a:spcPct val="90000"/>
            </a:lnSpc>
            <a:spcBef>
              <a:spcPct val="0"/>
            </a:spcBef>
            <a:spcAft>
              <a:spcPct val="35000"/>
            </a:spcAft>
          </a:pPr>
          <a:endParaRPr lang="en-US" altLang="en-US" sz="2200" b="1" kern="1200" smtClean="0"/>
        </a:p>
        <a:p>
          <a:pPr lvl="0" algn="l" defTabSz="977900">
            <a:lnSpc>
              <a:spcPct val="90000"/>
            </a:lnSpc>
            <a:spcBef>
              <a:spcPct val="0"/>
            </a:spcBef>
            <a:spcAft>
              <a:spcPct val="35000"/>
            </a:spcAft>
          </a:pPr>
          <a:r>
            <a:rPr lang="en-US" altLang="en-US" sz="2200" b="1" kern="1200" smtClean="0"/>
            <a:t>CMR Tool Assistance - (571) 372-1181 </a:t>
          </a:r>
        </a:p>
        <a:p>
          <a:pPr lvl="0" algn="l" defTabSz="977900">
            <a:lnSpc>
              <a:spcPct val="90000"/>
            </a:lnSpc>
            <a:spcBef>
              <a:spcPct val="0"/>
            </a:spcBef>
            <a:spcAft>
              <a:spcPct val="35000"/>
            </a:spcAft>
          </a:pPr>
          <a:r>
            <a:rPr lang="en-US" altLang="en-US" sz="2200" b="1" kern="1200" smtClean="0"/>
            <a:t>Email - </a:t>
          </a:r>
          <a:r>
            <a:rPr lang="en-US" sz="1800" u="sng" kern="1200" baseline="0" smtClean="0">
              <a:solidFill>
                <a:schemeClr val="tx1"/>
              </a:solidFill>
            </a:rPr>
            <a:t>Romael.M.Boyd</a:t>
          </a:r>
          <a:r>
            <a:rPr lang="en-US" sz="1800" u="sng" kern="1200" smtClean="0">
              <a:solidFill>
                <a:schemeClr val="tx1"/>
              </a:solidFill>
            </a:rPr>
            <a:t>.civ@mail.mil </a:t>
          </a:r>
          <a:endParaRPr lang="en-US" altLang="en-US" sz="1800" b="1" kern="1200" smtClean="0">
            <a:solidFill>
              <a:schemeClr val="tx1"/>
            </a:solidFill>
          </a:endParaRPr>
        </a:p>
        <a:p>
          <a:pPr lvl="0" algn="l" defTabSz="977900">
            <a:lnSpc>
              <a:spcPct val="90000"/>
            </a:lnSpc>
            <a:spcBef>
              <a:spcPct val="0"/>
            </a:spcBef>
            <a:spcAft>
              <a:spcPct val="35000"/>
            </a:spcAft>
          </a:pPr>
          <a:r>
            <a:rPr lang="en-US" altLang="en-US" sz="100" kern="1200" smtClean="0"/>
            <a:t/>
          </a:r>
          <a:br>
            <a:rPr lang="en-US" altLang="en-US" sz="100" kern="1200" smtClean="0"/>
          </a:br>
          <a:endParaRPr lang="en-US" sz="2200" kern="1200" dirty="0"/>
        </a:p>
      </dsp:txBody>
      <dsp:txXfrm>
        <a:off x="663335" y="2092151"/>
        <a:ext cx="6461528" cy="1045892"/>
      </dsp:txXfrm>
    </dsp:sp>
    <dsp:sp modelId="{0AC70653-98C4-4C6C-9972-497BE33F8481}">
      <dsp:nvSpPr>
        <dsp:cNvPr id="0" name=""/>
        <dsp:cNvSpPr/>
      </dsp:nvSpPr>
      <dsp:spPr>
        <a:xfrm>
          <a:off x="9652" y="1961415"/>
          <a:ext cx="1307365" cy="130736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9807"/>
            <a:fld id="{64387E47-CDC9-40C7-BEFB-D9235D976EC9}" type="slidenum">
              <a:rPr lang="en-US" smtClean="0">
                <a:solidFill>
                  <a:srgbClr val="000000"/>
                </a:solidFill>
                <a:latin typeface="Arial" pitchFamily="34" charset="0"/>
              </a:rPr>
              <a:pPr defTabSz="929807"/>
              <a:t>3</a:t>
            </a:fld>
            <a:endParaRPr lang="en-US" dirty="0" smtClean="0">
              <a:solidFill>
                <a:srgbClr val="000000"/>
              </a:solidFill>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100" b="1" dirty="0" smtClean="0"/>
              <a:t>Defense</a:t>
            </a:r>
            <a:r>
              <a:rPr lang="en-US" sz="1100" b="1" baseline="0" dirty="0" smtClean="0"/>
              <a:t> Travel Management Office Background </a:t>
            </a:r>
            <a:endParaRPr lang="en-US" sz="1100" b="1" dirty="0" smtClean="0"/>
          </a:p>
          <a:p>
            <a:pPr marL="116079" lvl="1" indent="-116079" defTabSz="481514">
              <a:lnSpc>
                <a:spcPct val="90000"/>
              </a:lnSpc>
              <a:spcAft>
                <a:spcPct val="15000"/>
              </a:spcAft>
              <a:buChar char="••"/>
            </a:pPr>
            <a:r>
              <a:rPr lang="en-US" sz="1100" dirty="0" smtClean="0"/>
              <a:t>MID 921 established DTMO in 2006 to consolidate, streamline, and centrally manage commercial travel for the DoD</a:t>
            </a:r>
          </a:p>
          <a:p>
            <a:pPr marL="116079" lvl="1" indent="-116079" defTabSz="481514">
              <a:lnSpc>
                <a:spcPct val="90000"/>
              </a:lnSpc>
              <a:spcAft>
                <a:spcPct val="15000"/>
              </a:spcAft>
              <a:buChar char="••"/>
            </a:pPr>
            <a:r>
              <a:rPr lang="en-US" sz="1100" dirty="0" smtClean="0"/>
              <a:t>DTMO has direct oversight for the programs, policies, processes, and the system that results in $8.1B (FY15) in annual travel spend across the Department</a:t>
            </a:r>
          </a:p>
          <a:p>
            <a:pPr marL="116079" lvl="1" indent="-116079" defTabSz="481514">
              <a:lnSpc>
                <a:spcPct val="90000"/>
              </a:lnSpc>
              <a:spcAft>
                <a:spcPct val="15000"/>
              </a:spcAft>
              <a:buChar char="••"/>
            </a:pPr>
            <a:r>
              <a:rPr lang="en-US" sz="1100" dirty="0" smtClean="0"/>
              <a:t>DTMO has direct oversight of station/housing allowance programs that benefit members when they travel/move that result in $24.3B (FY16) spend across DoD</a:t>
            </a:r>
          </a:p>
          <a:p>
            <a:pPr marL="116079" lvl="1" indent="-116079" defTabSz="481514">
              <a:lnSpc>
                <a:spcPct val="90000"/>
              </a:lnSpc>
              <a:spcAft>
                <a:spcPct val="15000"/>
              </a:spcAft>
              <a:buChar char="••"/>
            </a:pPr>
            <a:endParaRPr lang="en-US" sz="1100" dirty="0" smtClean="0"/>
          </a:p>
          <a:p>
            <a:pPr marL="111269" indent="-111269">
              <a:buFontTx/>
              <a:buChar char="•"/>
            </a:pPr>
            <a:r>
              <a:rPr lang="en-US" sz="1100" b="1" dirty="0" smtClean="0">
                <a:latin typeface="Arial" pitchFamily="34" charset="0"/>
              </a:rPr>
              <a:t>Partnerships</a:t>
            </a:r>
            <a:r>
              <a:rPr lang="en-US" sz="1100" dirty="0" smtClean="0">
                <a:latin typeface="Arial" pitchFamily="34" charset="0"/>
              </a:rPr>
              <a:t> – DTMO partners across the government and private sector to maintain an in-depth perspective of the travel industry and determine the best practices and standards for DoD travel. This provides us with a way to think about how to manage and reform</a:t>
            </a:r>
            <a:r>
              <a:rPr lang="en-US" sz="1100" baseline="0" dirty="0" smtClean="0">
                <a:latin typeface="Arial" pitchFamily="34" charset="0"/>
              </a:rPr>
              <a:t> </a:t>
            </a:r>
            <a:r>
              <a:rPr lang="en-US" sz="1100" dirty="0" smtClean="0">
                <a:latin typeface="Arial" pitchFamily="34" charset="0"/>
              </a:rPr>
              <a:t>travel for the DoD customer</a:t>
            </a:r>
          </a:p>
          <a:p>
            <a:pPr marL="111269" indent="-111269">
              <a:buFontTx/>
              <a:buChar char="•"/>
            </a:pPr>
            <a:endParaRPr lang="en-US" sz="110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Commercial Travel Management - </a:t>
            </a:r>
            <a:r>
              <a:rPr lang="en-US" sz="1100" kern="1200" dirty="0" smtClean="0">
                <a:solidFill>
                  <a:schemeClr val="tx1"/>
                </a:solidFill>
                <a:effectLst/>
              </a:rPr>
              <a:t>Provides program management for Travel Management Company</a:t>
            </a:r>
            <a:r>
              <a:rPr lang="en-US" sz="1100" kern="1200" baseline="0" dirty="0" smtClean="0">
                <a:solidFill>
                  <a:schemeClr val="tx1"/>
                </a:solidFill>
                <a:effectLst/>
              </a:rPr>
              <a:t> </a:t>
            </a:r>
            <a:r>
              <a:rPr lang="en-US" sz="1100" kern="1200" dirty="0" smtClean="0">
                <a:solidFill>
                  <a:schemeClr val="tx1"/>
                </a:solidFill>
                <a:effectLst/>
              </a:rPr>
              <a:t>(TMC) services; U.S. Government Rental Car/Truck Programs; Department of Defense (DoD) Integrated Lodging Program Pilot; DoD Preferred Dining Program Pilot; Recruit Travel &amp; Assistance Programs; Military Bus and Passenger Surface Inspection Programs (PSIP); Premium Class Travel (PCT) Management; and the GSA Contract City Pair Program (Air).</a:t>
            </a:r>
            <a:br>
              <a:rPr lang="en-US" sz="1100" kern="1200" dirty="0" smtClean="0">
                <a:solidFill>
                  <a:schemeClr val="tx1"/>
                </a:solidFill>
                <a:effectLst/>
              </a:rPr>
            </a:br>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Travel Card Program Management - </a:t>
            </a:r>
            <a:r>
              <a:rPr lang="en-US" sz="1100" kern="1200" dirty="0" smtClean="0">
                <a:solidFill>
                  <a:schemeClr val="tx1"/>
                </a:solidFill>
                <a:effectLst/>
              </a:rPr>
              <a:t>Provides program management of the DoD Government Travel Charge Card (GTCC) Program (~$4B/year) for ~1.6M cardholders through the GSA </a:t>
            </a:r>
            <a:r>
              <a:rPr lang="en-US" sz="1100" kern="1200" dirty="0" err="1" smtClean="0">
                <a:solidFill>
                  <a:schemeClr val="tx1"/>
                </a:solidFill>
                <a:effectLst/>
              </a:rPr>
              <a:t>SmartPay</a:t>
            </a:r>
            <a:r>
              <a:rPr lang="en-US" sz="1100" kern="1200" dirty="0" smtClean="0">
                <a:solidFill>
                  <a:schemeClr val="tx1"/>
                </a:solidFill>
                <a:effectLst/>
              </a:rPr>
              <a:t>® 2 task order to include: coordination with GSA, DoD components and the GTCC card vendor; development of travel card policy and procedures; travel card training; Centrally Billed Account (CBA) reconciliation; Individually Billed Account (IBA) management; delinquency management; Rebate Program management; and Agency support.</a:t>
            </a:r>
            <a:br>
              <a:rPr lang="en-US" sz="1100" kern="1200" dirty="0" smtClean="0">
                <a:solidFill>
                  <a:schemeClr val="tx1"/>
                </a:solidFill>
                <a:effectLst/>
              </a:rPr>
            </a:br>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Travel Policy and Implementation - </a:t>
            </a:r>
            <a:r>
              <a:rPr lang="en-US" sz="1100" kern="1200" dirty="0" smtClean="0">
                <a:solidFill>
                  <a:schemeClr val="tx1"/>
                </a:solidFill>
                <a:effectLst/>
              </a:rPr>
              <a:t>DTMO develops and implements policy and regulations for the reimbursement of travel expenses to all Uniformed members (Army, Navy, Air Force, Marine Corps, Coast Guard, Public Health Service, and the National Oceanic and Atmospheric Administration) and for DoD civilian employees, and implements within DoD the civilian travel rules prescribed for Federal civilian travelers by the General Services Administration (GSA) in the Federal Travel Regulation (FTR).  This includes a single volume, Joint Travel Regulations; DoD Instruction (</a:t>
            </a:r>
            <a:r>
              <a:rPr lang="en-US" sz="1100" kern="1200" dirty="0" err="1" smtClean="0">
                <a:solidFill>
                  <a:schemeClr val="tx1"/>
                </a:solidFill>
                <a:effectLst/>
              </a:rPr>
              <a:t>DoDI</a:t>
            </a:r>
            <a:r>
              <a:rPr lang="en-US" sz="1100" kern="1200" dirty="0" smtClean="0">
                <a:solidFill>
                  <a:schemeClr val="tx1"/>
                </a:solidFill>
                <a:effectLst/>
              </a:rPr>
              <a:t>) 5154.31 (new multi-volume issuance); travel policy simplification; Travel Reengineering Information Process System (TRIPS); and Travel Policy Compliance Program</a:t>
            </a:r>
            <a:br>
              <a:rPr lang="en-US" sz="1100" kern="1200" dirty="0" smtClean="0">
                <a:solidFill>
                  <a:schemeClr val="tx1"/>
                </a:solidFill>
                <a:effectLst/>
              </a:rPr>
            </a:br>
            <a:endParaRPr lang="en-US" sz="1100" kern="1200" dirty="0" smtClean="0">
              <a:solidFill>
                <a:schemeClr val="tx1"/>
              </a:solidFill>
              <a:effectLst/>
            </a:endParaRPr>
          </a:p>
          <a:p>
            <a:r>
              <a:rPr lang="en-US" sz="1100" b="1" kern="1200" dirty="0" smtClean="0">
                <a:solidFill>
                  <a:schemeClr val="tx1"/>
                </a:solidFill>
                <a:effectLst/>
              </a:rPr>
              <a:t>Customer Support and Training - </a:t>
            </a:r>
            <a:r>
              <a:rPr lang="en-US" sz="1100" kern="1200" dirty="0" smtClean="0">
                <a:solidFill>
                  <a:schemeClr val="tx1"/>
                </a:solidFill>
                <a:effectLst/>
              </a:rPr>
              <a:t>Provides a comprehensive set of resources to DoD travelers and travel managers to include:  management of the Travel Assistance Center (TAC) providing 24/7/365 assistance to DoD travel community; training resources for DTS users and administrators to include Web-based Training courseware, reference materials, and instructor resources for use DoD-wide; and management of the Travel Certificate Program. </a:t>
            </a:r>
          </a:p>
          <a:p>
            <a:pPr marL="116079" lvl="1" indent="-116079" defTabSz="481514">
              <a:lnSpc>
                <a:spcPct val="90000"/>
              </a:lnSpc>
              <a:spcAft>
                <a:spcPct val="15000"/>
              </a:spcAft>
              <a:buChar char="••"/>
            </a:pPr>
            <a:endParaRPr lang="en-US" sz="1100" dirty="0" smtClean="0"/>
          </a:p>
          <a:p>
            <a:r>
              <a:rPr lang="en-US" sz="1100" b="1" kern="1200" dirty="0" smtClean="0">
                <a:solidFill>
                  <a:schemeClr val="tx1"/>
                </a:solidFill>
                <a:effectLst/>
              </a:rPr>
              <a:t>Allowance Program Management - </a:t>
            </a:r>
            <a:r>
              <a:rPr lang="en-US" sz="1100" kern="1200" dirty="0" smtClean="0">
                <a:solidFill>
                  <a:schemeClr val="tx1"/>
                </a:solidFill>
                <a:effectLst/>
              </a:rPr>
              <a:t>DTMO performs analysis, prescribes rates, and provides program management for Basic Allowance for Housing (BAH), Overseas Cost of Living Allowance (COLA), CONUS COLA, Overseas Housing Allowance (OHA), OCONUS Non-foreign per diem rates, and currency adjustments.</a:t>
            </a:r>
            <a:br>
              <a:rPr lang="en-US" sz="1100" kern="1200" dirty="0" smtClean="0">
                <a:solidFill>
                  <a:schemeClr val="tx1"/>
                </a:solidFill>
                <a:effectLst/>
              </a:rPr>
            </a:br>
            <a:endParaRPr lang="en-US" sz="1100" kern="1200" dirty="0" smtClean="0">
              <a:solidFill>
                <a:schemeClr val="tx1"/>
              </a:solidFill>
              <a:effectLst/>
            </a:endParaRPr>
          </a:p>
          <a:p>
            <a:r>
              <a:rPr lang="en-US" sz="1100" b="1" kern="1200" dirty="0" smtClean="0">
                <a:solidFill>
                  <a:schemeClr val="tx1"/>
                </a:solidFill>
                <a:effectLst/>
              </a:rPr>
              <a:t>Functional Oversight of the Defense Travel System (DTS) - </a:t>
            </a:r>
            <a:r>
              <a:rPr lang="en-US" sz="1100" kern="1200" dirty="0" smtClean="0">
                <a:solidFill>
                  <a:schemeClr val="tx1"/>
                </a:solidFill>
                <a:effectLst/>
              </a:rPr>
              <a:t>Develops functional requirements for DTS and coordinates/obtains their approval through the Governance Board(s); manages the DTS change/configuration management process (DTS sustainment); program lead for the DTS Modernization Initiative. </a:t>
            </a:r>
          </a:p>
          <a:p>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itchFamily="34" charset="0"/>
              </a:rPr>
              <a:t>Our </a:t>
            </a:r>
            <a:r>
              <a:rPr lang="en-US" sz="1100" b="1" dirty="0" smtClean="0">
                <a:latin typeface="Arial" pitchFamily="34" charset="0"/>
              </a:rPr>
              <a:t>focus is on Travel Reform</a:t>
            </a:r>
            <a:r>
              <a:rPr lang="en-US" sz="1100" dirty="0" smtClean="0">
                <a:latin typeface="Arial" pitchFamily="34" charset="0"/>
              </a:rPr>
              <a:t>--</a:t>
            </a:r>
            <a:r>
              <a:rPr lang="en-US" sz="1100" b="0" i="0" dirty="0" smtClean="0">
                <a:solidFill>
                  <a:srgbClr val="000000"/>
                </a:solidFill>
              </a:rPr>
              <a:t>Simplify travel policy, explore the best strategy for providing travel services in the future, and implement allowance efficiencies</a:t>
            </a:r>
          </a:p>
          <a:p>
            <a:endParaRPr lang="en-US" sz="1100" kern="1200" dirty="0" smtClean="0">
              <a:solidFill>
                <a:schemeClr val="tx1"/>
              </a:solidFill>
              <a:effectLst/>
            </a:endParaRPr>
          </a:p>
          <a:p>
            <a:pPr marL="457158" lvl="1"/>
            <a:endParaRPr lang="en-US" sz="1100" dirty="0" smtClean="0">
              <a:latin typeface="Arial" pitchFamily="34" charset="0"/>
            </a:endParaRPr>
          </a:p>
        </p:txBody>
      </p:sp>
    </p:spTree>
    <p:extLst>
      <p:ext uri="{BB962C8B-B14F-4D97-AF65-F5344CB8AC3E}">
        <p14:creationId xmlns:p14="http://schemas.microsoft.com/office/powerpoint/2010/main" val="294865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Regulatory guidance for DoD Bus movements outlined in the Defense Transportation Regulation, Part 1, Chapter 104, Buses</a:t>
            </a:r>
          </a:p>
          <a:p>
            <a:pPr lvl="1">
              <a:buFontTx/>
              <a:buChar char="•"/>
            </a:pPr>
            <a:r>
              <a:rPr lang="en-US" dirty="0" smtClean="0"/>
              <a:t>DoD Bus Agreement established as the standard of service</a:t>
            </a:r>
          </a:p>
          <a:p>
            <a:pPr lvl="1">
              <a:buFontTx/>
              <a:buChar char="•"/>
            </a:pPr>
            <a:r>
              <a:rPr lang="en-US" dirty="0" smtClean="0"/>
              <a:t>Only DoD-approved bus carriers with Agreements on file with DTMO will be used </a:t>
            </a:r>
          </a:p>
          <a:p>
            <a:pPr>
              <a:buFontTx/>
              <a:buChar char="•"/>
            </a:pPr>
            <a:r>
              <a:rPr lang="en-US" dirty="0" smtClean="0"/>
              <a:t>DTMO manages the program and administers the DoD Bus Agreement</a:t>
            </a:r>
          </a:p>
          <a:p>
            <a:endParaRPr lang="en-US" dirty="0"/>
          </a:p>
        </p:txBody>
      </p:sp>
      <p:sp>
        <p:nvSpPr>
          <p:cNvPr id="4" name="Slide Number Placeholder 3"/>
          <p:cNvSpPr>
            <a:spLocks noGrp="1"/>
          </p:cNvSpPr>
          <p:nvPr>
            <p:ph type="sldNum" sz="quarter" idx="10"/>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112734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On our website you will find pertinent information on how to participate, the Bus application, FAQs, and the Approved Carrier List which is updated whenever a new carrier is either added or removed from the program. </a:t>
            </a:r>
          </a:p>
          <a:p>
            <a:endParaRPr lang="en-US" dirty="0"/>
          </a:p>
        </p:txBody>
      </p:sp>
      <p:sp>
        <p:nvSpPr>
          <p:cNvPr id="4" name="Slide Number Placeholder 3"/>
          <p:cNvSpPr>
            <a:spLocks noGrp="1"/>
          </p:cNvSpPr>
          <p:nvPr>
            <p:ph type="sldNum" sz="quarter" idx="10"/>
          </p:nvPr>
        </p:nvSpPr>
        <p:spPr/>
        <p:txBody>
          <a:bodyPr/>
          <a:lstStyle/>
          <a:p>
            <a:fld id="{CEDFAF77-D83F-4B72-A2A6-F970A4239557}" type="slidenum">
              <a:rPr lang="en-US" smtClean="0"/>
              <a:t>22</a:t>
            </a:fld>
            <a:endParaRPr lang="en-US"/>
          </a:p>
        </p:txBody>
      </p:sp>
    </p:spTree>
    <p:extLst>
      <p:ext uri="{BB962C8B-B14F-4D97-AF65-F5344CB8AC3E}">
        <p14:creationId xmlns:p14="http://schemas.microsoft.com/office/powerpoint/2010/main" val="1039794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age - Defaul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E4DD00B-A38E-744F-B89D-59502CB44F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2" t="12133" r="-88" b="9783"/>
          <a:stretch/>
        </p:blipFill>
        <p:spPr>
          <a:xfrm>
            <a:off x="-29091" y="-8965"/>
            <a:ext cx="9173092" cy="5144093"/>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3" y="-17335"/>
            <a:ext cx="5347255" cy="5160835"/>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smtClean="0"/>
              <a:t>Click to enter</a:t>
            </a:r>
            <a:br>
              <a:rPr lang="en-US" dirty="0" smtClean="0"/>
            </a:br>
            <a:r>
              <a:rPr lang="en-US" dirty="0" smtClean="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smtClean="0"/>
              <a:t>Click to enter presenter/subhead</a:t>
            </a:r>
            <a:endParaRPr lang="en-US" dirty="0"/>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smtClean="0"/>
              <a:t>Click to enter date</a:t>
            </a:r>
            <a:endParaRPr lang="en-US" dirty="0"/>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5334722"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mp 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enter title</a:t>
            </a:r>
            <a:endParaRPr lang="en-GB" dirty="0"/>
          </a:p>
        </p:txBody>
      </p:sp>
      <p:sp>
        <p:nvSpPr>
          <p:cNvPr id="13" name="Text Placeholder 12"/>
          <p:cNvSpPr>
            <a:spLocks noGrp="1"/>
          </p:cNvSpPr>
          <p:nvPr>
            <p:ph type="body" sz="quarter" idx="12" hasCustomPrompt="1"/>
          </p:nvPr>
        </p:nvSpPr>
        <p:spPr>
          <a:xfrm>
            <a:off x="607782" y="2399648"/>
            <a:ext cx="1961388" cy="218543"/>
          </a:xfrm>
        </p:spPr>
        <p:txBody>
          <a:bodyPr/>
          <a:lstStyle>
            <a:lvl1pPr marL="0" indent="0" algn="ctr">
              <a:buNone/>
              <a:defRPr sz="1200" b="1"/>
            </a:lvl1pPr>
          </a:lstStyle>
          <a:p>
            <a:pPr lvl="0"/>
            <a:r>
              <a:rPr lang="en-US" dirty="0" smtClean="0"/>
              <a:t>Click to enter header</a:t>
            </a:r>
            <a:endParaRPr lang="en-US" dirty="0"/>
          </a:p>
        </p:txBody>
      </p:sp>
      <p:sp>
        <p:nvSpPr>
          <p:cNvPr id="15" name="Text Placeholder 14"/>
          <p:cNvSpPr>
            <a:spLocks noGrp="1"/>
          </p:cNvSpPr>
          <p:nvPr>
            <p:ph type="body" sz="quarter" idx="13" hasCustomPrompt="1"/>
          </p:nvPr>
        </p:nvSpPr>
        <p:spPr>
          <a:xfrm>
            <a:off x="600122" y="2780110"/>
            <a:ext cx="1995678" cy="1847826"/>
          </a:xfrm>
        </p:spPr>
        <p:txBody>
          <a:bodyPr/>
          <a:lstStyle>
            <a:lvl1pPr marL="0" indent="0">
              <a:buNone/>
              <a:defRPr sz="1050" baseline="0"/>
            </a:lvl1pPr>
          </a:lstStyle>
          <a:p>
            <a:pPr lvl="0"/>
            <a:r>
              <a:rPr lang="en-US" dirty="0" smtClean="0"/>
              <a:t>Click to add text</a:t>
            </a:r>
            <a:endParaRPr lang="en-US" dirty="0"/>
          </a:p>
        </p:txBody>
      </p:sp>
      <p:sp>
        <p:nvSpPr>
          <p:cNvPr id="16" name="Text Placeholder 12"/>
          <p:cNvSpPr>
            <a:spLocks noGrp="1"/>
          </p:cNvSpPr>
          <p:nvPr>
            <p:ph type="body" sz="quarter" idx="14" hasCustomPrompt="1"/>
          </p:nvPr>
        </p:nvSpPr>
        <p:spPr>
          <a:xfrm>
            <a:off x="6098611" y="2399648"/>
            <a:ext cx="1961388" cy="218543"/>
          </a:xfrm>
        </p:spPr>
        <p:txBody>
          <a:bodyPr/>
          <a:lstStyle>
            <a:lvl1pPr marL="0" indent="0" algn="ctr">
              <a:buNone/>
              <a:defRPr sz="1200" b="1"/>
            </a:lvl1pPr>
          </a:lstStyle>
          <a:p>
            <a:pPr lvl="0"/>
            <a:r>
              <a:rPr lang="en-US" dirty="0" smtClean="0"/>
              <a:t>Click to enter header</a:t>
            </a:r>
            <a:endParaRPr lang="en-US" dirty="0"/>
          </a:p>
        </p:txBody>
      </p:sp>
      <p:sp>
        <p:nvSpPr>
          <p:cNvPr id="17" name="Text Placeholder 14"/>
          <p:cNvSpPr>
            <a:spLocks noGrp="1"/>
          </p:cNvSpPr>
          <p:nvPr>
            <p:ph type="body" sz="quarter" idx="15" hasCustomPrompt="1"/>
          </p:nvPr>
        </p:nvSpPr>
        <p:spPr>
          <a:xfrm>
            <a:off x="6090952" y="2780110"/>
            <a:ext cx="1995678" cy="1847826"/>
          </a:xfrm>
        </p:spPr>
        <p:txBody>
          <a:bodyPr/>
          <a:lstStyle>
            <a:lvl1pPr marL="0" indent="0">
              <a:buNone/>
              <a:defRPr sz="1050" baseline="0"/>
            </a:lvl1pPr>
          </a:lstStyle>
          <a:p>
            <a:pPr lvl="0"/>
            <a:r>
              <a:rPr lang="en-US" dirty="0" smtClean="0"/>
              <a:t>Click to add text</a:t>
            </a:r>
            <a:endParaRPr lang="en-US" dirty="0"/>
          </a:p>
        </p:txBody>
      </p:sp>
      <p:sp>
        <p:nvSpPr>
          <p:cNvPr id="11" name="Text Placeholder 12"/>
          <p:cNvSpPr>
            <a:spLocks noGrp="1"/>
          </p:cNvSpPr>
          <p:nvPr>
            <p:ph type="body" sz="quarter" idx="17" hasCustomPrompt="1"/>
          </p:nvPr>
        </p:nvSpPr>
        <p:spPr>
          <a:xfrm>
            <a:off x="3360857" y="2399648"/>
            <a:ext cx="1961388" cy="218543"/>
          </a:xfrm>
        </p:spPr>
        <p:txBody>
          <a:bodyPr/>
          <a:lstStyle>
            <a:lvl1pPr marL="0" indent="0" algn="ctr">
              <a:buNone/>
              <a:defRPr sz="1200" b="1"/>
            </a:lvl1pPr>
          </a:lstStyle>
          <a:p>
            <a:pPr lvl="0"/>
            <a:r>
              <a:rPr lang="en-US" dirty="0" smtClean="0"/>
              <a:t>Click to enter header</a:t>
            </a:r>
            <a:endParaRPr lang="en-US" dirty="0"/>
          </a:p>
        </p:txBody>
      </p:sp>
      <p:sp>
        <p:nvSpPr>
          <p:cNvPr id="12" name="Text Placeholder 14"/>
          <p:cNvSpPr>
            <a:spLocks noGrp="1"/>
          </p:cNvSpPr>
          <p:nvPr>
            <p:ph type="body" sz="quarter" idx="18" hasCustomPrompt="1"/>
          </p:nvPr>
        </p:nvSpPr>
        <p:spPr>
          <a:xfrm>
            <a:off x="3353198" y="2780110"/>
            <a:ext cx="1995678" cy="1847826"/>
          </a:xfrm>
        </p:spPr>
        <p:txBody>
          <a:bodyPr/>
          <a:lstStyle>
            <a:lvl1pPr marL="0" indent="0">
              <a:buNone/>
              <a:defRPr sz="1050" baseline="0"/>
            </a:lvl1pPr>
          </a:lstStyle>
          <a:p>
            <a:pPr lvl="0"/>
            <a:r>
              <a:rPr lang="en-US" dirty="0" smtClean="0"/>
              <a:t>Click to add text</a:t>
            </a:r>
            <a:endParaRPr lang="en-US"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135046"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smtClean="0"/>
          </a:p>
        </p:txBody>
      </p:sp>
      <p:sp>
        <p:nvSpPr>
          <p:cNvPr id="19" name="Oval 18"/>
          <p:cNvSpPr/>
          <p:nvPr userDrawn="1"/>
        </p:nvSpPr>
        <p:spPr>
          <a:xfrm>
            <a:off x="38881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smtClean="0"/>
          </a:p>
        </p:txBody>
      </p:sp>
      <p:sp>
        <p:nvSpPr>
          <p:cNvPr id="20" name="Oval 19"/>
          <p:cNvSpPr/>
          <p:nvPr userDrawn="1"/>
        </p:nvSpPr>
        <p:spPr>
          <a:xfrm>
            <a:off x="661639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smtClean="0"/>
          </a:p>
        </p:txBody>
      </p:sp>
    </p:spTree>
    <p:extLst>
      <p:ext uri="{BB962C8B-B14F-4D97-AF65-F5344CB8AC3E}">
        <p14:creationId xmlns:p14="http://schemas.microsoft.com/office/powerpoint/2010/main" val="4777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smtClean="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lstStyle>
            <a:lvl1pPr>
              <a:spcBef>
                <a:spcPts val="750"/>
              </a:spcBef>
              <a:buClr>
                <a:srgbClr val="00467F"/>
              </a:buClr>
              <a:defRPr sz="1650"/>
            </a:lvl1pPr>
            <a:lvl2pPr>
              <a:spcBef>
                <a:spcPts val="750"/>
              </a:spcBef>
              <a:buClr>
                <a:srgbClr val="17345C"/>
              </a:buClr>
              <a:defRPr sz="1650"/>
            </a:lvl2pPr>
            <a:lvl3pPr>
              <a:spcBef>
                <a:spcPts val="750"/>
              </a:spcBef>
              <a:defRPr sz="1650"/>
            </a:lvl3pPr>
            <a:lvl4pPr>
              <a:spcBef>
                <a:spcPts val="750"/>
              </a:spcBef>
              <a:defRPr sz="1650"/>
            </a:lvl4pPr>
            <a:lvl5pPr>
              <a:spcBef>
                <a:spcPts val="750"/>
              </a:spcBef>
              <a:defRPr sz="1650"/>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3 Month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smtClean="0"/>
              <a:t>Click to enter title</a:t>
            </a:r>
            <a:endParaRPr lang="en-US" dirty="0"/>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5" name="Text Placeholder 33"/>
          <p:cNvSpPr>
            <a:spLocks noGrp="1"/>
          </p:cNvSpPr>
          <p:nvPr>
            <p:ph type="body" sz="quarter" idx="12" hasCustomPrompt="1"/>
          </p:nvPr>
        </p:nvSpPr>
        <p:spPr>
          <a:xfrm>
            <a:off x="3816885" y="1942724"/>
            <a:ext cx="315912" cy="264319"/>
          </a:xfrm>
          <a:solidFill>
            <a:srgbClr val="AED182"/>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6" name="Text Placeholder 33"/>
          <p:cNvSpPr>
            <a:spLocks noGrp="1"/>
          </p:cNvSpPr>
          <p:nvPr>
            <p:ph type="body" sz="quarter" idx="13" hasCustomPrompt="1"/>
          </p:nvPr>
        </p:nvSpPr>
        <p:spPr>
          <a:xfrm>
            <a:off x="6836599" y="1940926"/>
            <a:ext cx="315912" cy="264319"/>
          </a:xfrm>
          <a:solidFill>
            <a:srgbClr val="8AD3ED"/>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9" name="Text Placeholder 38"/>
          <p:cNvSpPr>
            <a:spLocks noGrp="1"/>
          </p:cNvSpPr>
          <p:nvPr>
            <p:ph type="body" sz="quarter" idx="15" hasCustomPrompt="1"/>
          </p:nvPr>
        </p:nvSpPr>
        <p:spPr>
          <a:xfrm>
            <a:off x="800921" y="1624376"/>
            <a:ext cx="1730151" cy="200025"/>
          </a:xfrm>
        </p:spPr>
        <p:txBody>
          <a:bodyPr/>
          <a:lstStyle>
            <a:lvl1pPr marL="0" indent="0">
              <a:buNone/>
              <a:defRPr sz="1050" b="1" cap="all" baseline="0">
                <a:solidFill>
                  <a:srgbClr val="17345C"/>
                </a:solidFill>
              </a:defRPr>
            </a:lvl1pPr>
          </a:lstStyle>
          <a:p>
            <a:pPr lvl="0"/>
            <a:r>
              <a:rPr lang="en-US" dirty="0" smtClean="0"/>
              <a:t>Enter Month</a:t>
            </a:r>
            <a:endParaRPr lang="en-US" dirty="0"/>
          </a:p>
        </p:txBody>
      </p:sp>
      <p:sp>
        <p:nvSpPr>
          <p:cNvPr id="40" name="Text Placeholder 38"/>
          <p:cNvSpPr>
            <a:spLocks noGrp="1"/>
          </p:cNvSpPr>
          <p:nvPr>
            <p:ph type="body" sz="quarter" idx="16" hasCustomPrompt="1"/>
          </p:nvPr>
        </p:nvSpPr>
        <p:spPr>
          <a:xfrm>
            <a:off x="3819226" y="1624376"/>
            <a:ext cx="1730151" cy="200025"/>
          </a:xfrm>
        </p:spPr>
        <p:txBody>
          <a:bodyPr/>
          <a:lstStyle>
            <a:lvl1pPr marL="0" indent="0">
              <a:buNone/>
              <a:defRPr sz="1050" b="1" cap="all" baseline="0">
                <a:solidFill>
                  <a:srgbClr val="17345C"/>
                </a:solidFill>
              </a:defRPr>
            </a:lvl1pPr>
          </a:lstStyle>
          <a:p>
            <a:pPr lvl="0"/>
            <a:r>
              <a:rPr lang="en-US" dirty="0" smtClean="0"/>
              <a:t>Enter Month</a:t>
            </a:r>
            <a:endParaRPr lang="en-US" dirty="0"/>
          </a:p>
        </p:txBody>
      </p:sp>
      <p:sp>
        <p:nvSpPr>
          <p:cNvPr id="41" name="Text Placeholder 38"/>
          <p:cNvSpPr>
            <a:spLocks noGrp="1"/>
          </p:cNvSpPr>
          <p:nvPr>
            <p:ph type="body" sz="quarter" idx="17" hasCustomPrompt="1"/>
          </p:nvPr>
        </p:nvSpPr>
        <p:spPr>
          <a:xfrm>
            <a:off x="6837530" y="1624376"/>
            <a:ext cx="1730151" cy="200025"/>
          </a:xfrm>
        </p:spPr>
        <p:txBody>
          <a:bodyPr/>
          <a:lstStyle>
            <a:lvl1pPr marL="0" indent="0">
              <a:buNone/>
              <a:defRPr sz="1050" b="1" cap="all" baseline="0">
                <a:solidFill>
                  <a:srgbClr val="17345C"/>
                </a:solidFill>
              </a:defRPr>
            </a:lvl1pPr>
          </a:lstStyle>
          <a:p>
            <a:pPr lvl="0"/>
            <a:r>
              <a:rPr lang="en-US" dirty="0" smtClean="0"/>
              <a:t>Enter Month</a:t>
            </a:r>
            <a:endParaRPr lang="en-US" dirty="0"/>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050" b="1" cap="all" baseline="0">
                <a:solidFill>
                  <a:srgbClr val="17345C"/>
                </a:solidFill>
              </a:defRPr>
            </a:lvl1pPr>
          </a:lstStyle>
          <a:p>
            <a:pPr lvl="0"/>
            <a:r>
              <a:rPr lang="en-US" dirty="0" smtClean="0"/>
              <a:t>SUBHEADER</a:t>
            </a:r>
            <a:endParaRPr lang="en-US" dirty="0"/>
          </a:p>
        </p:txBody>
      </p:sp>
      <p:sp>
        <p:nvSpPr>
          <p:cNvPr id="47" name="Text Placeholder 46"/>
          <p:cNvSpPr>
            <a:spLocks noGrp="1"/>
          </p:cNvSpPr>
          <p:nvPr>
            <p:ph type="body" sz="quarter" idx="20" hasCustomPrompt="1"/>
          </p:nvPr>
        </p:nvSpPr>
        <p:spPr>
          <a:xfrm>
            <a:off x="801688" y="3086100"/>
            <a:ext cx="1609405" cy="1418035"/>
          </a:xfrm>
        </p:spPr>
        <p:txBody>
          <a:bodyPr/>
          <a:lstStyle>
            <a:lvl1pPr marL="0" indent="0">
              <a:buNone/>
              <a:defRPr sz="1050"/>
            </a:lvl1pPr>
          </a:lstStyle>
          <a:p>
            <a:pPr lvl="0"/>
            <a:r>
              <a:rPr lang="en-US" dirty="0" smtClean="0"/>
              <a:t>Click to add text</a:t>
            </a:r>
            <a:endParaRPr lang="en-US" dirty="0"/>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050" b="1" cap="all" baseline="0">
                <a:solidFill>
                  <a:srgbClr val="92D050"/>
                </a:solidFill>
              </a:defRPr>
            </a:lvl1pPr>
          </a:lstStyle>
          <a:p>
            <a:pPr lvl="0"/>
            <a:r>
              <a:rPr lang="en-US" dirty="0" smtClean="0"/>
              <a:t>SUBHEADER</a:t>
            </a:r>
            <a:endParaRPr lang="en-US" dirty="0"/>
          </a:p>
        </p:txBody>
      </p:sp>
      <p:sp>
        <p:nvSpPr>
          <p:cNvPr id="49" name="Text Placeholder 46"/>
          <p:cNvSpPr>
            <a:spLocks noGrp="1"/>
          </p:cNvSpPr>
          <p:nvPr>
            <p:ph type="body" sz="quarter" idx="22" hasCustomPrompt="1"/>
          </p:nvPr>
        </p:nvSpPr>
        <p:spPr>
          <a:xfrm>
            <a:off x="3816884" y="3086100"/>
            <a:ext cx="1732492" cy="1418035"/>
          </a:xfrm>
        </p:spPr>
        <p:txBody>
          <a:bodyPr/>
          <a:lstStyle>
            <a:lvl1pPr marL="0" indent="0">
              <a:buNone/>
              <a:defRPr sz="1050"/>
            </a:lvl1pPr>
          </a:lstStyle>
          <a:p>
            <a:pPr lvl="0"/>
            <a:r>
              <a:rPr lang="en-US" dirty="0" smtClean="0"/>
              <a:t>Click to add text</a:t>
            </a:r>
            <a:endParaRPr lang="en-US" dirty="0"/>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050" b="1" cap="all" baseline="0">
                <a:solidFill>
                  <a:srgbClr val="55CAF5"/>
                </a:solidFill>
              </a:defRPr>
            </a:lvl1pPr>
          </a:lstStyle>
          <a:p>
            <a:pPr lvl="0"/>
            <a:r>
              <a:rPr lang="en-US" dirty="0" smtClean="0"/>
              <a:t>SUBHEADER</a:t>
            </a:r>
            <a:endParaRPr lang="en-US" dirty="0"/>
          </a:p>
        </p:txBody>
      </p:sp>
      <p:sp>
        <p:nvSpPr>
          <p:cNvPr id="51" name="Text Placeholder 46"/>
          <p:cNvSpPr>
            <a:spLocks noGrp="1"/>
          </p:cNvSpPr>
          <p:nvPr>
            <p:ph type="body" sz="quarter" idx="24" hasCustomPrompt="1"/>
          </p:nvPr>
        </p:nvSpPr>
        <p:spPr>
          <a:xfrm>
            <a:off x="6836599" y="3086100"/>
            <a:ext cx="1665557" cy="1418035"/>
          </a:xfrm>
        </p:spPr>
        <p:txBody>
          <a:bodyPr/>
          <a:lstStyle>
            <a:lvl1pPr marL="0" indent="0">
              <a:buNone/>
              <a:defRPr sz="1050"/>
            </a:lvl1pPr>
          </a:lstStyle>
          <a:p>
            <a:pPr lvl="0"/>
            <a:r>
              <a:rPr lang="en-US" dirty="0" smtClean="0"/>
              <a:t>Click to add text</a:t>
            </a:r>
            <a:endParaRPr lang="en-US"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88195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4 Month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smtClean="0"/>
              <a:t>Click to enter title</a:t>
            </a:r>
            <a:endParaRPr lang="en-US" dirty="0"/>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5" name="Text Placeholder 33"/>
          <p:cNvSpPr>
            <a:spLocks noGrp="1"/>
          </p:cNvSpPr>
          <p:nvPr>
            <p:ph type="body" sz="quarter" idx="12" hasCustomPrompt="1"/>
          </p:nvPr>
        </p:nvSpPr>
        <p:spPr>
          <a:xfrm>
            <a:off x="2906280" y="1942724"/>
            <a:ext cx="315912" cy="264319"/>
          </a:xfrm>
          <a:solidFill>
            <a:srgbClr val="AED182"/>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6" name="Text Placeholder 33"/>
          <p:cNvSpPr>
            <a:spLocks noGrp="1"/>
          </p:cNvSpPr>
          <p:nvPr>
            <p:ph type="body" sz="quarter" idx="13" hasCustomPrompt="1"/>
          </p:nvPr>
        </p:nvSpPr>
        <p:spPr>
          <a:xfrm>
            <a:off x="4958471" y="1940926"/>
            <a:ext cx="315912" cy="264319"/>
          </a:xfrm>
          <a:solidFill>
            <a:srgbClr val="8AD3ED"/>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9" name="Text Placeholder 38"/>
          <p:cNvSpPr>
            <a:spLocks noGrp="1"/>
          </p:cNvSpPr>
          <p:nvPr>
            <p:ph type="body" sz="quarter" idx="15" hasCustomPrompt="1"/>
          </p:nvPr>
        </p:nvSpPr>
        <p:spPr>
          <a:xfrm>
            <a:off x="800921" y="1624376"/>
            <a:ext cx="1730151" cy="200025"/>
          </a:xfrm>
        </p:spPr>
        <p:txBody>
          <a:bodyPr/>
          <a:lstStyle>
            <a:lvl1pPr marL="0" indent="0">
              <a:buNone/>
              <a:defRPr sz="1050" b="1" cap="all" baseline="0">
                <a:solidFill>
                  <a:srgbClr val="17345C"/>
                </a:solidFill>
              </a:defRPr>
            </a:lvl1pPr>
          </a:lstStyle>
          <a:p>
            <a:pPr lvl="0"/>
            <a:r>
              <a:rPr lang="en-US" dirty="0" smtClean="0"/>
              <a:t>Enter Month</a:t>
            </a:r>
            <a:endParaRPr lang="en-US" dirty="0"/>
          </a:p>
        </p:txBody>
      </p:sp>
      <p:sp>
        <p:nvSpPr>
          <p:cNvPr id="40" name="Text Placeholder 38"/>
          <p:cNvSpPr>
            <a:spLocks noGrp="1"/>
          </p:cNvSpPr>
          <p:nvPr>
            <p:ph type="body" sz="quarter" idx="16" hasCustomPrompt="1"/>
          </p:nvPr>
        </p:nvSpPr>
        <p:spPr>
          <a:xfrm>
            <a:off x="2906280" y="1624376"/>
            <a:ext cx="1730151" cy="200025"/>
          </a:xfrm>
        </p:spPr>
        <p:txBody>
          <a:bodyPr/>
          <a:lstStyle>
            <a:lvl1pPr marL="0" indent="0">
              <a:buNone/>
              <a:defRPr sz="1050" b="1" cap="all" baseline="0">
                <a:solidFill>
                  <a:srgbClr val="17345C"/>
                </a:solidFill>
              </a:defRPr>
            </a:lvl1pPr>
          </a:lstStyle>
          <a:p>
            <a:pPr lvl="0"/>
            <a:r>
              <a:rPr lang="en-US" dirty="0" smtClean="0"/>
              <a:t>Enter Month</a:t>
            </a:r>
            <a:endParaRPr lang="en-US" dirty="0"/>
          </a:p>
        </p:txBody>
      </p:sp>
      <p:sp>
        <p:nvSpPr>
          <p:cNvPr id="41" name="Text Placeholder 38"/>
          <p:cNvSpPr>
            <a:spLocks noGrp="1"/>
          </p:cNvSpPr>
          <p:nvPr>
            <p:ph type="body" sz="quarter" idx="17" hasCustomPrompt="1"/>
          </p:nvPr>
        </p:nvSpPr>
        <p:spPr>
          <a:xfrm>
            <a:off x="4959402" y="1624376"/>
            <a:ext cx="1730151" cy="200025"/>
          </a:xfrm>
        </p:spPr>
        <p:txBody>
          <a:bodyPr/>
          <a:lstStyle>
            <a:lvl1pPr marL="0" indent="0">
              <a:buNone/>
              <a:defRPr sz="1050" b="1" cap="all" baseline="0">
                <a:solidFill>
                  <a:srgbClr val="17345C"/>
                </a:solidFill>
              </a:defRPr>
            </a:lvl1pPr>
          </a:lstStyle>
          <a:p>
            <a:pPr lvl="0"/>
            <a:r>
              <a:rPr lang="en-US" dirty="0" smtClean="0"/>
              <a:t>Enter Month</a:t>
            </a:r>
            <a:endParaRPr lang="en-US" dirty="0"/>
          </a:p>
        </p:txBody>
      </p:sp>
      <p:sp>
        <p:nvSpPr>
          <p:cNvPr id="42" name="Text Placeholder 38"/>
          <p:cNvSpPr>
            <a:spLocks noGrp="1"/>
          </p:cNvSpPr>
          <p:nvPr>
            <p:ph type="body" sz="quarter" idx="18" hasCustomPrompt="1"/>
          </p:nvPr>
        </p:nvSpPr>
        <p:spPr>
          <a:xfrm>
            <a:off x="7033325" y="1624376"/>
            <a:ext cx="1730151" cy="200025"/>
          </a:xfrm>
        </p:spPr>
        <p:txBody>
          <a:bodyPr/>
          <a:lstStyle>
            <a:lvl1pPr marL="0" indent="0">
              <a:buNone/>
              <a:defRPr sz="1050" b="1" cap="all" baseline="0">
                <a:solidFill>
                  <a:srgbClr val="17345C"/>
                </a:solidFill>
              </a:defRPr>
            </a:lvl1pPr>
          </a:lstStyle>
          <a:p>
            <a:pPr lvl="0"/>
            <a:r>
              <a:rPr lang="en-US" dirty="0" smtClean="0"/>
              <a:t>Enter Month</a:t>
            </a:r>
            <a:endParaRPr lang="en-US" dirty="0"/>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050" b="1" cap="all" baseline="0">
                <a:solidFill>
                  <a:srgbClr val="17345C"/>
                </a:solidFill>
              </a:defRPr>
            </a:lvl1pPr>
          </a:lstStyle>
          <a:p>
            <a:pPr lvl="0"/>
            <a:r>
              <a:rPr lang="en-US" dirty="0" smtClean="0"/>
              <a:t>SUBHEADER</a:t>
            </a:r>
            <a:endParaRPr lang="en-US" dirty="0"/>
          </a:p>
        </p:txBody>
      </p:sp>
      <p:sp>
        <p:nvSpPr>
          <p:cNvPr id="47" name="Text Placeholder 46"/>
          <p:cNvSpPr>
            <a:spLocks noGrp="1"/>
          </p:cNvSpPr>
          <p:nvPr>
            <p:ph type="body" sz="quarter" idx="20" hasCustomPrompt="1"/>
          </p:nvPr>
        </p:nvSpPr>
        <p:spPr>
          <a:xfrm>
            <a:off x="801689" y="3086100"/>
            <a:ext cx="1729383" cy="1418035"/>
          </a:xfrm>
        </p:spPr>
        <p:txBody>
          <a:bodyPr/>
          <a:lstStyle>
            <a:lvl1pPr marL="0" indent="0">
              <a:buNone/>
              <a:defRPr sz="1050"/>
            </a:lvl1pPr>
          </a:lstStyle>
          <a:p>
            <a:pPr lvl="0"/>
            <a:r>
              <a:rPr lang="en-US" dirty="0" smtClean="0"/>
              <a:t>Click to add text</a:t>
            </a:r>
            <a:endParaRPr lang="en-US" dirty="0"/>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050" b="1" cap="all" baseline="0">
                <a:solidFill>
                  <a:srgbClr val="92D050"/>
                </a:solidFill>
              </a:defRPr>
            </a:lvl1pPr>
          </a:lstStyle>
          <a:p>
            <a:pPr lvl="0"/>
            <a:r>
              <a:rPr lang="en-US" dirty="0" smtClean="0"/>
              <a:t>SUBHEADER</a:t>
            </a:r>
            <a:endParaRPr lang="en-US" dirty="0"/>
          </a:p>
        </p:txBody>
      </p:sp>
      <p:sp>
        <p:nvSpPr>
          <p:cNvPr id="49" name="Text Placeholder 46"/>
          <p:cNvSpPr>
            <a:spLocks noGrp="1"/>
          </p:cNvSpPr>
          <p:nvPr>
            <p:ph type="body" sz="quarter" idx="22" hasCustomPrompt="1"/>
          </p:nvPr>
        </p:nvSpPr>
        <p:spPr>
          <a:xfrm>
            <a:off x="2906281" y="3086100"/>
            <a:ext cx="1729383" cy="1418035"/>
          </a:xfrm>
        </p:spPr>
        <p:txBody>
          <a:bodyPr/>
          <a:lstStyle>
            <a:lvl1pPr marL="0" indent="0">
              <a:buNone/>
              <a:defRPr sz="1050"/>
            </a:lvl1pPr>
          </a:lstStyle>
          <a:p>
            <a:pPr lvl="0"/>
            <a:r>
              <a:rPr lang="en-US" dirty="0" smtClean="0"/>
              <a:t>Click to add text</a:t>
            </a:r>
            <a:endParaRPr lang="en-US" dirty="0"/>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050" b="1" cap="all" baseline="0">
                <a:solidFill>
                  <a:srgbClr val="55CAF5"/>
                </a:solidFill>
              </a:defRPr>
            </a:lvl1pPr>
          </a:lstStyle>
          <a:p>
            <a:pPr lvl="0"/>
            <a:r>
              <a:rPr lang="en-US" dirty="0" smtClean="0"/>
              <a:t>SUBHEADER</a:t>
            </a:r>
            <a:endParaRPr lang="en-US" dirty="0"/>
          </a:p>
        </p:txBody>
      </p:sp>
      <p:sp>
        <p:nvSpPr>
          <p:cNvPr id="51" name="Text Placeholder 46"/>
          <p:cNvSpPr>
            <a:spLocks noGrp="1"/>
          </p:cNvSpPr>
          <p:nvPr>
            <p:ph type="body" sz="quarter" idx="24" hasCustomPrompt="1"/>
          </p:nvPr>
        </p:nvSpPr>
        <p:spPr>
          <a:xfrm>
            <a:off x="4958472" y="3086100"/>
            <a:ext cx="1729383" cy="1418035"/>
          </a:xfrm>
        </p:spPr>
        <p:txBody>
          <a:bodyPr/>
          <a:lstStyle>
            <a:lvl1pPr marL="0" indent="0">
              <a:buNone/>
              <a:defRPr sz="1050"/>
            </a:lvl1pPr>
          </a:lstStyle>
          <a:p>
            <a:pPr lvl="0"/>
            <a:r>
              <a:rPr lang="en-US" dirty="0" smtClean="0"/>
              <a:t>Click to add text</a:t>
            </a:r>
            <a:endParaRPr lang="en-US" dirty="0"/>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050" b="1" cap="all" baseline="0">
                <a:solidFill>
                  <a:srgbClr val="FBB32D"/>
                </a:solidFill>
              </a:defRPr>
            </a:lvl1pPr>
          </a:lstStyle>
          <a:p>
            <a:pPr lvl="0"/>
            <a:r>
              <a:rPr lang="en-US" dirty="0" smtClean="0"/>
              <a:t>SUBHEADER</a:t>
            </a:r>
            <a:endParaRPr lang="en-US" dirty="0"/>
          </a:p>
        </p:txBody>
      </p:sp>
      <p:sp>
        <p:nvSpPr>
          <p:cNvPr id="53" name="Text Placeholder 46"/>
          <p:cNvSpPr>
            <a:spLocks noGrp="1"/>
          </p:cNvSpPr>
          <p:nvPr>
            <p:ph type="body" sz="quarter" idx="26" hasCustomPrompt="1"/>
          </p:nvPr>
        </p:nvSpPr>
        <p:spPr>
          <a:xfrm>
            <a:off x="7034093" y="3086100"/>
            <a:ext cx="1729383" cy="1418035"/>
          </a:xfrm>
        </p:spPr>
        <p:txBody>
          <a:bodyPr/>
          <a:lstStyle>
            <a:lvl1pPr marL="0" indent="0">
              <a:buNone/>
              <a:defRPr sz="1050"/>
            </a:lvl1pPr>
          </a:lstStyle>
          <a:p>
            <a:pPr lvl="0"/>
            <a:r>
              <a:rPr lang="en-US" dirty="0" smtClean="0"/>
              <a:t>Click to add text</a:t>
            </a:r>
            <a:endParaRPr lang="en-US" dirty="0"/>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53067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gression: 3 Step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smtClean="0"/>
              <a:t>Click to enter title</a:t>
            </a:r>
            <a:endParaRPr lang="en-US" dirty="0"/>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5" name="Text Placeholder 33"/>
          <p:cNvSpPr>
            <a:spLocks noGrp="1"/>
          </p:cNvSpPr>
          <p:nvPr>
            <p:ph type="body" sz="quarter" idx="12" hasCustomPrompt="1"/>
          </p:nvPr>
        </p:nvSpPr>
        <p:spPr>
          <a:xfrm>
            <a:off x="3816885" y="1942724"/>
            <a:ext cx="315912" cy="264319"/>
          </a:xfrm>
          <a:solidFill>
            <a:srgbClr val="AED182"/>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6" name="Text Placeholder 33"/>
          <p:cNvSpPr>
            <a:spLocks noGrp="1"/>
          </p:cNvSpPr>
          <p:nvPr>
            <p:ph type="body" sz="quarter" idx="13" hasCustomPrompt="1"/>
          </p:nvPr>
        </p:nvSpPr>
        <p:spPr>
          <a:xfrm>
            <a:off x="6836599" y="1940926"/>
            <a:ext cx="315912" cy="264319"/>
          </a:xfrm>
          <a:solidFill>
            <a:srgbClr val="8AD3ED"/>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9" name="Text Placeholder 38"/>
          <p:cNvSpPr>
            <a:spLocks noGrp="1"/>
          </p:cNvSpPr>
          <p:nvPr>
            <p:ph type="body" sz="quarter" idx="15" hasCustomPrompt="1"/>
          </p:nvPr>
        </p:nvSpPr>
        <p:spPr>
          <a:xfrm>
            <a:off x="800921" y="1626146"/>
            <a:ext cx="1730151" cy="200025"/>
          </a:xfrm>
        </p:spPr>
        <p:txBody>
          <a:bodyPr/>
          <a:lstStyle>
            <a:lvl1pPr marL="0" indent="0">
              <a:buNone/>
              <a:defRPr sz="1050" b="1" cap="all" baseline="0">
                <a:solidFill>
                  <a:srgbClr val="17345C"/>
                </a:solidFill>
              </a:defRPr>
            </a:lvl1pPr>
          </a:lstStyle>
          <a:p>
            <a:pPr lvl="0"/>
            <a:r>
              <a:rPr lang="en-US" dirty="0" smtClean="0"/>
              <a:t>Enter STEP</a:t>
            </a:r>
            <a:endParaRPr lang="en-US" dirty="0"/>
          </a:p>
        </p:txBody>
      </p:sp>
      <p:sp>
        <p:nvSpPr>
          <p:cNvPr id="40" name="Text Placeholder 38"/>
          <p:cNvSpPr>
            <a:spLocks noGrp="1"/>
          </p:cNvSpPr>
          <p:nvPr>
            <p:ph type="body" sz="quarter" idx="16" hasCustomPrompt="1"/>
          </p:nvPr>
        </p:nvSpPr>
        <p:spPr>
          <a:xfrm>
            <a:off x="3819226" y="1627064"/>
            <a:ext cx="1730151" cy="200025"/>
          </a:xfrm>
        </p:spPr>
        <p:txBody>
          <a:bodyPr/>
          <a:lstStyle>
            <a:lvl1pPr marL="0" indent="0">
              <a:buNone/>
              <a:defRPr sz="1050" b="1" cap="all" baseline="0">
                <a:solidFill>
                  <a:srgbClr val="17345C"/>
                </a:solidFill>
              </a:defRPr>
            </a:lvl1pPr>
          </a:lstStyle>
          <a:p>
            <a:pPr lvl="0"/>
            <a:r>
              <a:rPr lang="en-US" dirty="0" smtClean="0"/>
              <a:t>Enter STEP</a:t>
            </a:r>
            <a:endParaRPr lang="en-US" dirty="0"/>
          </a:p>
        </p:txBody>
      </p:sp>
      <p:sp>
        <p:nvSpPr>
          <p:cNvPr id="41" name="Text Placeholder 38"/>
          <p:cNvSpPr>
            <a:spLocks noGrp="1"/>
          </p:cNvSpPr>
          <p:nvPr>
            <p:ph type="body" sz="quarter" idx="17" hasCustomPrompt="1"/>
          </p:nvPr>
        </p:nvSpPr>
        <p:spPr>
          <a:xfrm>
            <a:off x="6837530" y="1624376"/>
            <a:ext cx="1730151" cy="200025"/>
          </a:xfrm>
        </p:spPr>
        <p:txBody>
          <a:bodyPr/>
          <a:lstStyle>
            <a:lvl1pPr marL="0" indent="0">
              <a:buNone/>
              <a:defRPr sz="1050" b="1" cap="all" baseline="0">
                <a:solidFill>
                  <a:srgbClr val="17345C"/>
                </a:solidFill>
              </a:defRPr>
            </a:lvl1pPr>
          </a:lstStyle>
          <a:p>
            <a:pPr lvl="0"/>
            <a:r>
              <a:rPr lang="en-US" dirty="0" smtClean="0"/>
              <a:t>Enter STEP</a:t>
            </a:r>
            <a:endParaRPr lang="en-US" dirty="0"/>
          </a:p>
        </p:txBody>
      </p:sp>
      <p:sp>
        <p:nvSpPr>
          <p:cNvPr id="45" name="Text Placeholder 44"/>
          <p:cNvSpPr>
            <a:spLocks noGrp="1"/>
          </p:cNvSpPr>
          <p:nvPr>
            <p:ph type="body" sz="quarter" idx="19" hasCustomPrompt="1"/>
          </p:nvPr>
        </p:nvSpPr>
        <p:spPr>
          <a:xfrm>
            <a:off x="800919" y="2725939"/>
            <a:ext cx="1734116" cy="308726"/>
          </a:xfrm>
        </p:spPr>
        <p:txBody>
          <a:bodyPr/>
          <a:lstStyle>
            <a:lvl1pPr marL="0" indent="0">
              <a:spcBef>
                <a:spcPts val="0"/>
              </a:spcBef>
              <a:buNone/>
              <a:defRPr sz="1050" b="1" cap="all" baseline="0">
                <a:solidFill>
                  <a:srgbClr val="17345C"/>
                </a:solidFill>
              </a:defRPr>
            </a:lvl1pPr>
          </a:lstStyle>
          <a:p>
            <a:pPr lvl="0"/>
            <a:r>
              <a:rPr lang="en-US" dirty="0" smtClean="0"/>
              <a:t>SUBHEADER</a:t>
            </a:r>
            <a:endParaRPr lang="en-US" dirty="0"/>
          </a:p>
        </p:txBody>
      </p:sp>
      <p:sp>
        <p:nvSpPr>
          <p:cNvPr id="47" name="Text Placeholder 46"/>
          <p:cNvSpPr>
            <a:spLocks noGrp="1"/>
          </p:cNvSpPr>
          <p:nvPr>
            <p:ph type="body" sz="quarter" idx="20" hasCustomPrompt="1"/>
          </p:nvPr>
        </p:nvSpPr>
        <p:spPr>
          <a:xfrm>
            <a:off x="801688" y="3086100"/>
            <a:ext cx="1732491" cy="1418035"/>
          </a:xfrm>
        </p:spPr>
        <p:txBody>
          <a:bodyPr/>
          <a:lstStyle>
            <a:lvl1pPr marL="0" indent="0">
              <a:buNone/>
              <a:defRPr sz="1050"/>
            </a:lvl1pPr>
          </a:lstStyle>
          <a:p>
            <a:pPr lvl="0"/>
            <a:r>
              <a:rPr lang="en-US" dirty="0" smtClean="0"/>
              <a:t>Click to add text</a:t>
            </a:r>
            <a:endParaRPr lang="en-US" dirty="0"/>
          </a:p>
        </p:txBody>
      </p:sp>
      <p:sp>
        <p:nvSpPr>
          <p:cNvPr id="48" name="Text Placeholder 44"/>
          <p:cNvSpPr>
            <a:spLocks noGrp="1"/>
          </p:cNvSpPr>
          <p:nvPr>
            <p:ph type="body" sz="quarter" idx="21" hasCustomPrompt="1"/>
          </p:nvPr>
        </p:nvSpPr>
        <p:spPr>
          <a:xfrm>
            <a:off x="3816116" y="2725939"/>
            <a:ext cx="1734116" cy="308726"/>
          </a:xfrm>
        </p:spPr>
        <p:txBody>
          <a:bodyPr/>
          <a:lstStyle>
            <a:lvl1pPr marL="0" indent="0">
              <a:spcBef>
                <a:spcPts val="0"/>
              </a:spcBef>
              <a:buNone/>
              <a:defRPr sz="1050" b="1" cap="all" baseline="0">
                <a:solidFill>
                  <a:srgbClr val="92D050"/>
                </a:solidFill>
              </a:defRPr>
            </a:lvl1pPr>
          </a:lstStyle>
          <a:p>
            <a:pPr lvl="0"/>
            <a:r>
              <a:rPr lang="en-US" dirty="0" smtClean="0"/>
              <a:t>SUBHEADER</a:t>
            </a:r>
            <a:endParaRPr lang="en-US" dirty="0"/>
          </a:p>
        </p:txBody>
      </p:sp>
      <p:sp>
        <p:nvSpPr>
          <p:cNvPr id="49" name="Text Placeholder 46"/>
          <p:cNvSpPr>
            <a:spLocks noGrp="1"/>
          </p:cNvSpPr>
          <p:nvPr>
            <p:ph type="body" sz="quarter" idx="22" hasCustomPrompt="1"/>
          </p:nvPr>
        </p:nvSpPr>
        <p:spPr>
          <a:xfrm>
            <a:off x="3816885" y="3086100"/>
            <a:ext cx="1732491" cy="1418035"/>
          </a:xfrm>
        </p:spPr>
        <p:txBody>
          <a:bodyPr/>
          <a:lstStyle>
            <a:lvl1pPr marL="0" indent="0">
              <a:buNone/>
              <a:defRPr sz="1050"/>
            </a:lvl1pPr>
          </a:lstStyle>
          <a:p>
            <a:pPr lvl="0"/>
            <a:r>
              <a:rPr lang="en-US" dirty="0" smtClean="0"/>
              <a:t>Click to add text</a:t>
            </a:r>
            <a:endParaRPr lang="en-US" dirty="0"/>
          </a:p>
        </p:txBody>
      </p:sp>
      <p:sp>
        <p:nvSpPr>
          <p:cNvPr id="50" name="Text Placeholder 44"/>
          <p:cNvSpPr>
            <a:spLocks noGrp="1"/>
          </p:cNvSpPr>
          <p:nvPr>
            <p:ph type="body" sz="quarter" idx="23" hasCustomPrompt="1"/>
          </p:nvPr>
        </p:nvSpPr>
        <p:spPr>
          <a:xfrm>
            <a:off x="6835830" y="2725939"/>
            <a:ext cx="1734116" cy="308726"/>
          </a:xfrm>
        </p:spPr>
        <p:txBody>
          <a:bodyPr/>
          <a:lstStyle>
            <a:lvl1pPr marL="0" indent="0">
              <a:spcBef>
                <a:spcPts val="0"/>
              </a:spcBef>
              <a:buNone/>
              <a:defRPr sz="1050" b="1" cap="all" baseline="0">
                <a:solidFill>
                  <a:srgbClr val="55CAF5"/>
                </a:solidFill>
              </a:defRPr>
            </a:lvl1pPr>
          </a:lstStyle>
          <a:p>
            <a:pPr lvl="0"/>
            <a:r>
              <a:rPr lang="en-US" dirty="0" smtClean="0"/>
              <a:t>SUBHEADER</a:t>
            </a:r>
            <a:endParaRPr lang="en-US" dirty="0"/>
          </a:p>
        </p:txBody>
      </p:sp>
      <p:sp>
        <p:nvSpPr>
          <p:cNvPr id="51" name="Text Placeholder 46"/>
          <p:cNvSpPr>
            <a:spLocks noGrp="1"/>
          </p:cNvSpPr>
          <p:nvPr>
            <p:ph type="body" sz="quarter" idx="24" hasCustomPrompt="1"/>
          </p:nvPr>
        </p:nvSpPr>
        <p:spPr>
          <a:xfrm>
            <a:off x="6836599" y="3086100"/>
            <a:ext cx="1732491" cy="1418035"/>
          </a:xfrm>
        </p:spPr>
        <p:txBody>
          <a:bodyPr/>
          <a:lstStyle>
            <a:lvl1pPr marL="0" indent="0">
              <a:buNone/>
              <a:defRPr sz="1050"/>
            </a:lvl1pPr>
          </a:lstStyle>
          <a:p>
            <a:pPr lvl="0"/>
            <a:r>
              <a:rPr lang="en-US" dirty="0" smtClean="0"/>
              <a:t>Click to add text</a:t>
            </a:r>
            <a:endParaRPr lang="en-US"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89284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gression: 4 Step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smtClean="0"/>
              <a:t>Click to enter title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5" name="Text Placeholder 33"/>
          <p:cNvSpPr>
            <a:spLocks noGrp="1"/>
          </p:cNvSpPr>
          <p:nvPr>
            <p:ph type="body" sz="quarter" idx="12" hasCustomPrompt="1"/>
          </p:nvPr>
        </p:nvSpPr>
        <p:spPr>
          <a:xfrm>
            <a:off x="2906280" y="1942724"/>
            <a:ext cx="315912" cy="264319"/>
          </a:xfrm>
          <a:solidFill>
            <a:srgbClr val="AED182"/>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6" name="Text Placeholder 33"/>
          <p:cNvSpPr>
            <a:spLocks noGrp="1"/>
          </p:cNvSpPr>
          <p:nvPr>
            <p:ph type="body" sz="quarter" idx="13" hasCustomPrompt="1"/>
          </p:nvPr>
        </p:nvSpPr>
        <p:spPr>
          <a:xfrm>
            <a:off x="4958471" y="1940926"/>
            <a:ext cx="315912" cy="264319"/>
          </a:xfrm>
          <a:solidFill>
            <a:srgbClr val="8AD3ED"/>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smtClean="0"/>
              <a:t>#</a:t>
            </a:r>
            <a:endParaRPr lang="en-US" dirty="0"/>
          </a:p>
        </p:txBody>
      </p:sp>
      <p:sp>
        <p:nvSpPr>
          <p:cNvPr id="39" name="Text Placeholder 38"/>
          <p:cNvSpPr>
            <a:spLocks noGrp="1"/>
          </p:cNvSpPr>
          <p:nvPr>
            <p:ph type="body" sz="quarter" idx="15" hasCustomPrompt="1"/>
          </p:nvPr>
        </p:nvSpPr>
        <p:spPr>
          <a:xfrm>
            <a:off x="800921" y="1626146"/>
            <a:ext cx="1730151" cy="200025"/>
          </a:xfrm>
        </p:spPr>
        <p:txBody>
          <a:bodyPr/>
          <a:lstStyle>
            <a:lvl1pPr marL="0" indent="0">
              <a:buNone/>
              <a:defRPr sz="1050" b="1" cap="all" baseline="0">
                <a:solidFill>
                  <a:srgbClr val="17345C"/>
                </a:solidFill>
              </a:defRPr>
            </a:lvl1pPr>
          </a:lstStyle>
          <a:p>
            <a:pPr lvl="0"/>
            <a:r>
              <a:rPr lang="en-US" dirty="0" smtClean="0"/>
              <a:t>Enter STEP</a:t>
            </a:r>
            <a:endParaRPr lang="en-US" dirty="0"/>
          </a:p>
        </p:txBody>
      </p:sp>
      <p:sp>
        <p:nvSpPr>
          <p:cNvPr id="40" name="Text Placeholder 38"/>
          <p:cNvSpPr>
            <a:spLocks noGrp="1"/>
          </p:cNvSpPr>
          <p:nvPr>
            <p:ph type="body" sz="quarter" idx="16" hasCustomPrompt="1"/>
          </p:nvPr>
        </p:nvSpPr>
        <p:spPr>
          <a:xfrm>
            <a:off x="2906280" y="1627064"/>
            <a:ext cx="1730151" cy="200025"/>
          </a:xfrm>
        </p:spPr>
        <p:txBody>
          <a:bodyPr/>
          <a:lstStyle>
            <a:lvl1pPr marL="0" indent="0">
              <a:buNone/>
              <a:defRPr sz="1050" b="1" cap="all" baseline="0">
                <a:solidFill>
                  <a:srgbClr val="17345C"/>
                </a:solidFill>
              </a:defRPr>
            </a:lvl1pPr>
          </a:lstStyle>
          <a:p>
            <a:pPr lvl="0"/>
            <a:r>
              <a:rPr lang="en-US" dirty="0" smtClean="0"/>
              <a:t>Enter STEP</a:t>
            </a:r>
            <a:endParaRPr lang="en-US" dirty="0"/>
          </a:p>
        </p:txBody>
      </p:sp>
      <p:sp>
        <p:nvSpPr>
          <p:cNvPr id="41" name="Text Placeholder 38"/>
          <p:cNvSpPr>
            <a:spLocks noGrp="1"/>
          </p:cNvSpPr>
          <p:nvPr>
            <p:ph type="body" sz="quarter" idx="17" hasCustomPrompt="1"/>
          </p:nvPr>
        </p:nvSpPr>
        <p:spPr>
          <a:xfrm>
            <a:off x="4959402" y="1624376"/>
            <a:ext cx="1730151" cy="200025"/>
          </a:xfrm>
        </p:spPr>
        <p:txBody>
          <a:bodyPr/>
          <a:lstStyle>
            <a:lvl1pPr marL="0" indent="0">
              <a:buNone/>
              <a:defRPr sz="1050" b="1" cap="all" baseline="0">
                <a:solidFill>
                  <a:srgbClr val="17345C"/>
                </a:solidFill>
              </a:defRPr>
            </a:lvl1pPr>
          </a:lstStyle>
          <a:p>
            <a:pPr lvl="0"/>
            <a:r>
              <a:rPr lang="en-US" dirty="0" smtClean="0"/>
              <a:t>Enter STEP</a:t>
            </a:r>
            <a:endParaRPr lang="en-US" dirty="0"/>
          </a:p>
        </p:txBody>
      </p:sp>
      <p:sp>
        <p:nvSpPr>
          <p:cNvPr id="42" name="Text Placeholder 38"/>
          <p:cNvSpPr>
            <a:spLocks noGrp="1"/>
          </p:cNvSpPr>
          <p:nvPr>
            <p:ph type="body" sz="quarter" idx="18" hasCustomPrompt="1"/>
          </p:nvPr>
        </p:nvSpPr>
        <p:spPr>
          <a:xfrm>
            <a:off x="7033325" y="1626146"/>
            <a:ext cx="1730151" cy="200025"/>
          </a:xfrm>
        </p:spPr>
        <p:txBody>
          <a:bodyPr/>
          <a:lstStyle>
            <a:lvl1pPr marL="0" indent="0">
              <a:buNone/>
              <a:defRPr sz="1050" b="1" cap="all" baseline="0">
                <a:solidFill>
                  <a:srgbClr val="17345C"/>
                </a:solidFill>
              </a:defRPr>
            </a:lvl1pPr>
          </a:lstStyle>
          <a:p>
            <a:pPr lvl="0"/>
            <a:r>
              <a:rPr lang="en-US" dirty="0" smtClean="0"/>
              <a:t>Enter STEP</a:t>
            </a:r>
            <a:endParaRPr lang="en-US" dirty="0"/>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050" b="1" cap="all" baseline="0">
                <a:solidFill>
                  <a:srgbClr val="17345C"/>
                </a:solidFill>
              </a:defRPr>
            </a:lvl1pPr>
          </a:lstStyle>
          <a:p>
            <a:pPr lvl="0"/>
            <a:r>
              <a:rPr lang="en-US" dirty="0" smtClean="0"/>
              <a:t>SUBHEADER</a:t>
            </a:r>
            <a:endParaRPr lang="en-US" dirty="0"/>
          </a:p>
        </p:txBody>
      </p:sp>
      <p:sp>
        <p:nvSpPr>
          <p:cNvPr id="47" name="Text Placeholder 46"/>
          <p:cNvSpPr>
            <a:spLocks noGrp="1"/>
          </p:cNvSpPr>
          <p:nvPr>
            <p:ph type="body" sz="quarter" idx="20" hasCustomPrompt="1"/>
          </p:nvPr>
        </p:nvSpPr>
        <p:spPr>
          <a:xfrm>
            <a:off x="801689" y="3086100"/>
            <a:ext cx="1729383" cy="1418035"/>
          </a:xfrm>
        </p:spPr>
        <p:txBody>
          <a:bodyPr/>
          <a:lstStyle>
            <a:lvl1pPr marL="0" indent="0">
              <a:buNone/>
              <a:defRPr sz="1050"/>
            </a:lvl1pPr>
          </a:lstStyle>
          <a:p>
            <a:pPr lvl="0"/>
            <a:r>
              <a:rPr lang="en-US" dirty="0" smtClean="0"/>
              <a:t>Click to add text</a:t>
            </a:r>
            <a:endParaRPr lang="en-US" dirty="0"/>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050" b="1" cap="all" baseline="0">
                <a:solidFill>
                  <a:srgbClr val="92D050"/>
                </a:solidFill>
              </a:defRPr>
            </a:lvl1pPr>
          </a:lstStyle>
          <a:p>
            <a:pPr lvl="0"/>
            <a:r>
              <a:rPr lang="en-US" dirty="0" smtClean="0"/>
              <a:t>SUBHEADER</a:t>
            </a:r>
            <a:endParaRPr lang="en-US" dirty="0"/>
          </a:p>
        </p:txBody>
      </p:sp>
      <p:sp>
        <p:nvSpPr>
          <p:cNvPr id="49" name="Text Placeholder 46"/>
          <p:cNvSpPr>
            <a:spLocks noGrp="1"/>
          </p:cNvSpPr>
          <p:nvPr>
            <p:ph type="body" sz="quarter" idx="22" hasCustomPrompt="1"/>
          </p:nvPr>
        </p:nvSpPr>
        <p:spPr>
          <a:xfrm>
            <a:off x="2906281" y="3086100"/>
            <a:ext cx="1729383" cy="1418035"/>
          </a:xfrm>
        </p:spPr>
        <p:txBody>
          <a:bodyPr/>
          <a:lstStyle>
            <a:lvl1pPr marL="0" indent="0">
              <a:buNone/>
              <a:defRPr sz="1050"/>
            </a:lvl1pPr>
          </a:lstStyle>
          <a:p>
            <a:pPr lvl="0"/>
            <a:r>
              <a:rPr lang="en-US" dirty="0" smtClean="0"/>
              <a:t>Click to add text</a:t>
            </a:r>
            <a:endParaRPr lang="en-US" dirty="0"/>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050" b="1" cap="all" baseline="0">
                <a:solidFill>
                  <a:srgbClr val="55CAF5"/>
                </a:solidFill>
              </a:defRPr>
            </a:lvl1pPr>
          </a:lstStyle>
          <a:p>
            <a:pPr lvl="0"/>
            <a:r>
              <a:rPr lang="en-US" dirty="0" smtClean="0"/>
              <a:t>SUBHEADER</a:t>
            </a:r>
            <a:endParaRPr lang="en-US" dirty="0"/>
          </a:p>
        </p:txBody>
      </p:sp>
      <p:sp>
        <p:nvSpPr>
          <p:cNvPr id="51" name="Text Placeholder 46"/>
          <p:cNvSpPr>
            <a:spLocks noGrp="1"/>
          </p:cNvSpPr>
          <p:nvPr>
            <p:ph type="body" sz="quarter" idx="24" hasCustomPrompt="1"/>
          </p:nvPr>
        </p:nvSpPr>
        <p:spPr>
          <a:xfrm>
            <a:off x="4958472" y="3086100"/>
            <a:ext cx="1729383" cy="1418035"/>
          </a:xfrm>
        </p:spPr>
        <p:txBody>
          <a:bodyPr/>
          <a:lstStyle>
            <a:lvl1pPr marL="0" indent="0">
              <a:buNone/>
              <a:defRPr sz="1050"/>
            </a:lvl1pPr>
          </a:lstStyle>
          <a:p>
            <a:pPr lvl="0"/>
            <a:r>
              <a:rPr lang="en-US" dirty="0" smtClean="0"/>
              <a:t>Click to add text</a:t>
            </a:r>
            <a:endParaRPr lang="en-US" dirty="0"/>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050" b="1" cap="all" baseline="0">
                <a:solidFill>
                  <a:srgbClr val="FBB32D"/>
                </a:solidFill>
              </a:defRPr>
            </a:lvl1pPr>
          </a:lstStyle>
          <a:p>
            <a:pPr lvl="0"/>
            <a:r>
              <a:rPr lang="en-US" dirty="0" smtClean="0"/>
              <a:t>SUBHEADER</a:t>
            </a:r>
            <a:endParaRPr lang="en-US" dirty="0"/>
          </a:p>
        </p:txBody>
      </p:sp>
      <p:sp>
        <p:nvSpPr>
          <p:cNvPr id="53" name="Text Placeholder 46"/>
          <p:cNvSpPr>
            <a:spLocks noGrp="1"/>
          </p:cNvSpPr>
          <p:nvPr>
            <p:ph type="body" sz="quarter" idx="26" hasCustomPrompt="1"/>
          </p:nvPr>
        </p:nvSpPr>
        <p:spPr>
          <a:xfrm>
            <a:off x="7034093" y="3086100"/>
            <a:ext cx="1729383" cy="1418035"/>
          </a:xfrm>
        </p:spPr>
        <p:txBody>
          <a:bodyPr/>
          <a:lstStyle>
            <a:lvl1pPr marL="0" indent="0">
              <a:buNone/>
              <a:defRPr sz="1050"/>
            </a:lvl1pPr>
          </a:lstStyle>
          <a:p>
            <a:pPr lvl="0"/>
            <a:r>
              <a:rPr lang="en-US" dirty="0" smtClean="0"/>
              <a:t>Click to add text</a:t>
            </a:r>
            <a:endParaRPr lang="en-US" dirty="0"/>
          </a:p>
        </p:txBody>
      </p:sp>
    </p:spTree>
    <p:extLst>
      <p:ext uri="{BB962C8B-B14F-4D97-AF65-F5344CB8AC3E}">
        <p14:creationId xmlns:p14="http://schemas.microsoft.com/office/powerpoint/2010/main" val="3172147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250" b="1" dirty="0" smtClean="0">
                <a:solidFill>
                  <a:srgbClr val="00467F"/>
                </a:solidFill>
              </a:rPr>
              <a:t>Agenda</a:t>
            </a:r>
          </a:p>
        </p:txBody>
      </p:sp>
      <p:sp>
        <p:nvSpPr>
          <p:cNvPr id="3" name="Text Placeholder 2"/>
          <p:cNvSpPr>
            <a:spLocks noGrp="1"/>
          </p:cNvSpPr>
          <p:nvPr>
            <p:ph type="body" sz="quarter" idx="18" hasCustomPrompt="1"/>
          </p:nvPr>
        </p:nvSpPr>
        <p:spPr>
          <a:xfrm>
            <a:off x="3543300" y="486966"/>
            <a:ext cx="5219656" cy="4024313"/>
          </a:xfrm>
        </p:spPr>
        <p:txBody>
          <a:bodyPr anchor="ctr"/>
          <a:lstStyle>
            <a:lvl1pPr>
              <a:defRPr baseline="0"/>
            </a:lvl1pPr>
          </a:lstStyle>
          <a:p>
            <a:pPr lvl="0"/>
            <a:r>
              <a:rPr lang="en-US" dirty="0" smtClean="0"/>
              <a:t>Enter topics</a:t>
            </a:r>
          </a:p>
        </p:txBody>
      </p:sp>
      <p:sp>
        <p:nvSpPr>
          <p:cNvPr id="7"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8805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 Presenter">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4024437"/>
          </a:xfrm>
          <a:prstGeom prst="rect">
            <a:avLst/>
          </a:prstGeom>
        </p:spPr>
        <p:txBody>
          <a:bodyPr anchor="ctr" anchorCtr="0"/>
          <a:lstStyle>
            <a:lvl1pPr marL="0" indent="0" algn="l">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5" name="Text Placeholder 7"/>
          <p:cNvSpPr>
            <a:spLocks noGrp="1"/>
          </p:cNvSpPr>
          <p:nvPr>
            <p:ph type="body" sz="quarter" idx="18" hasCustomPrompt="1"/>
          </p:nvPr>
        </p:nvSpPr>
        <p:spPr>
          <a:xfrm>
            <a:off x="5531931" y="487019"/>
            <a:ext cx="2959539" cy="4024437"/>
          </a:xfrm>
          <a:prstGeom prst="rect">
            <a:avLst/>
          </a:prstGeom>
        </p:spPr>
        <p:txBody>
          <a:bodyPr anchor="ctr" anchorCtr="0"/>
          <a:lstStyle>
            <a:lvl1pPr marL="0" indent="0" algn="l">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250" b="1" dirty="0" smtClean="0">
                <a:solidFill>
                  <a:srgbClr val="00467F"/>
                </a:solidFill>
              </a:rPr>
              <a:t>Presented by</a:t>
            </a:r>
          </a:p>
        </p:txBody>
      </p:sp>
      <p:sp>
        <p:nvSpPr>
          <p:cNvPr id="7"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953169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lstStyle>
            <a:lvl1pPr marL="0" indent="0" algn="l">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lstStyle>
            <a:lvl1pPr marL="0" indent="0" algn="l">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250" b="1" dirty="0" smtClean="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lstStyle>
            <a:lvl1pPr marL="0" indent="0" algn="l">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lstStyle>
            <a:lvl1pPr marL="0" indent="0" algn="l">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5668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lstStyle>
            <a:lvl1pPr marL="0" indent="0" algn="l">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lstStyle>
            <a:lvl1pPr marL="0" indent="0" algn="l">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250" b="1" dirty="0" smtClean="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lstStyle>
            <a:lvl1pPr marL="0" indent="0" algn="l">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lstStyle>
            <a:lvl1pPr marL="0" indent="0" algn="l">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lstStyle>
            <a:lvl1pPr marL="0" indent="0" algn="l">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lstStyle>
            <a:lvl1pPr marL="0" indent="0" algn="l">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96029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lvl1pPr>
              <a:defRPr sz="2400"/>
            </a:lvl1pPr>
          </a:lstStyle>
          <a:p>
            <a:r>
              <a:rPr lang="en-US" noProof="0" dirty="0" smtClean="0"/>
              <a:t>Click to enter title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grpSp>
        <p:nvGrpSpPr>
          <p:cNvPr id="20" name="Group 19">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21" name="Straight Connector 20">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4" name="Content Placeholder 3"/>
          <p:cNvSpPr>
            <a:spLocks noGrp="1"/>
          </p:cNvSpPr>
          <p:nvPr>
            <p:ph sz="quarter" idx="10"/>
          </p:nvPr>
        </p:nvSpPr>
        <p:spPr>
          <a:xfrm>
            <a:off x="455303" y="877661"/>
            <a:ext cx="8350460" cy="3951514"/>
          </a:xfrm>
        </p:spPr>
        <p:txBody>
          <a:bodyPr/>
          <a:lstStyle>
            <a:lvl1pPr>
              <a:lnSpc>
                <a:spcPct val="100000"/>
              </a:lnSpc>
              <a:spcBef>
                <a:spcPts val="750"/>
              </a:spcBef>
              <a:buClr>
                <a:srgbClr val="17345C"/>
              </a:buClr>
              <a:defRPr>
                <a:solidFill>
                  <a:schemeClr val="tx2"/>
                </a:solidFill>
              </a:defRPr>
            </a:lvl1pPr>
            <a:lvl2pPr>
              <a:lnSpc>
                <a:spcPct val="100000"/>
              </a:lnSpc>
              <a:spcBef>
                <a:spcPts val="750"/>
              </a:spcBef>
              <a:buClr>
                <a:srgbClr val="17345C"/>
              </a:buClr>
              <a:defRPr>
                <a:solidFill>
                  <a:schemeClr val="tx2"/>
                </a:solidFill>
              </a:defRPr>
            </a:lvl2pPr>
            <a:lvl3pPr>
              <a:lnSpc>
                <a:spcPct val="100000"/>
              </a:lnSpc>
              <a:spcBef>
                <a:spcPts val="750"/>
              </a:spcBef>
              <a:defRPr>
                <a:solidFill>
                  <a:schemeClr val="tx2"/>
                </a:solidFill>
              </a:defRPr>
            </a:lvl3pPr>
            <a:lvl4pPr>
              <a:lnSpc>
                <a:spcPct val="100000"/>
              </a:lnSpc>
              <a:spcBef>
                <a:spcPts val="750"/>
              </a:spcBef>
              <a:defRPr>
                <a:solidFill>
                  <a:schemeClr val="tx2"/>
                </a:solidFill>
              </a:defRPr>
            </a:lvl4pPr>
            <a:lvl5pPr>
              <a:lnSpc>
                <a:spcPct val="100000"/>
              </a:lnSpc>
              <a:spcBef>
                <a:spcPts val="750"/>
              </a:spcBef>
              <a:defRPr>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936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250" b="1" dirty="0" smtClean="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lstStyle>
            <a:lvl1pPr marL="0" indent="0" algn="ctr">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lstStyle>
            <a:lvl1pPr marL="0" indent="0" algn="ctr">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lstStyle>
            <a:lvl1pPr marL="0" indent="0" algn="ctr">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lstStyle>
            <a:lvl1pPr marL="0" indent="0" algn="ctr">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lstStyle>
            <a:lvl1pPr marL="0" indent="0" algn="ctr">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lstStyle>
            <a:lvl1pPr marL="0" indent="0" algn="ctr">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lstStyle>
            <a:lvl1pPr marL="0" indent="0" algn="ctr">
              <a:lnSpc>
                <a:spcPct val="85000"/>
              </a:lnSpc>
              <a:spcBef>
                <a:spcPts val="0"/>
              </a:spcBef>
              <a:spcAft>
                <a:spcPts val="1350"/>
              </a:spcAft>
              <a:buNone/>
              <a:defRPr sz="1575" b="1">
                <a:solidFill>
                  <a:schemeClr val="tx2"/>
                </a:solidFill>
              </a:defRPr>
            </a:lvl1pPr>
          </a:lstStyle>
          <a:p>
            <a:pPr lvl="0"/>
            <a:r>
              <a:rPr lang="en-US" noProof="0" dirty="0" smtClean="0"/>
              <a:t>Name</a:t>
            </a:r>
            <a:endParaRPr lang="en-US" noProof="0" dirty="0"/>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lstStyle>
            <a:lvl1pPr marL="0" indent="0" algn="ctr">
              <a:lnSpc>
                <a:spcPct val="85000"/>
              </a:lnSpc>
              <a:spcBef>
                <a:spcPts val="0"/>
              </a:spcBef>
              <a:spcAft>
                <a:spcPts val="1350"/>
              </a:spcAft>
              <a:buNone/>
              <a:defRPr sz="1575" b="0">
                <a:solidFill>
                  <a:schemeClr val="tx2"/>
                </a:solidFill>
              </a:defRPr>
            </a:lvl1pPr>
          </a:lstStyle>
          <a:p>
            <a:pPr lvl="0"/>
            <a:r>
              <a:rPr lang="en-US" noProof="0" dirty="0" smtClean="0"/>
              <a:t>Title/Bio</a:t>
            </a:r>
            <a:endParaRPr lang="en-US" noProof="0" dirty="0"/>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67189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906145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2CBD513-C24E-41BE-9E66-7C832FF7C315}" type="slidenum">
              <a:rPr lang="en-US"/>
              <a:pPr/>
              <a:t>‹#›</a:t>
            </a:fld>
            <a:endParaRPr lang="en-US"/>
          </a:p>
        </p:txBody>
      </p:sp>
    </p:spTree>
    <p:extLst>
      <p:ext uri="{BB962C8B-B14F-4D97-AF65-F5344CB8AC3E}">
        <p14:creationId xmlns:p14="http://schemas.microsoft.com/office/powerpoint/2010/main" val="22334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dirty="0" smtClean="0"/>
              <a:t>Click to enter title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grpSp>
        <p:nvGrpSpPr>
          <p:cNvPr id="20" name="Group 19">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21" name="Straight Connector 20">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4" name="Content Placeholder 3"/>
          <p:cNvSpPr>
            <a:spLocks noGrp="1"/>
          </p:cNvSpPr>
          <p:nvPr>
            <p:ph sz="quarter" idx="10"/>
          </p:nvPr>
        </p:nvSpPr>
        <p:spPr>
          <a:xfrm>
            <a:off x="455303" y="877661"/>
            <a:ext cx="4018048" cy="3951514"/>
          </a:xfrm>
        </p:spPr>
        <p:txBody>
          <a:bodyPr/>
          <a:lstStyle>
            <a:lvl1pPr>
              <a:lnSpc>
                <a:spcPct val="100000"/>
              </a:lnSpc>
              <a:spcBef>
                <a:spcPts val="750"/>
              </a:spcBef>
              <a:defRPr>
                <a:solidFill>
                  <a:schemeClr val="tx2"/>
                </a:solidFill>
              </a:defRPr>
            </a:lvl1pPr>
            <a:lvl2pPr>
              <a:lnSpc>
                <a:spcPct val="100000"/>
              </a:lnSpc>
              <a:spcBef>
                <a:spcPts val="750"/>
              </a:spcBef>
              <a:defRPr>
                <a:solidFill>
                  <a:schemeClr val="tx2"/>
                </a:solidFill>
              </a:defRPr>
            </a:lvl2pPr>
            <a:lvl3pPr>
              <a:lnSpc>
                <a:spcPct val="100000"/>
              </a:lnSpc>
              <a:spcBef>
                <a:spcPts val="750"/>
              </a:spcBef>
              <a:defRPr>
                <a:solidFill>
                  <a:schemeClr val="tx2"/>
                </a:solidFill>
              </a:defRPr>
            </a:lvl3pPr>
            <a:lvl4pPr>
              <a:lnSpc>
                <a:spcPct val="100000"/>
              </a:lnSpc>
              <a:spcBef>
                <a:spcPts val="750"/>
              </a:spcBef>
              <a:defRPr>
                <a:solidFill>
                  <a:schemeClr val="tx2"/>
                </a:solidFill>
              </a:defRPr>
            </a:lvl4pPr>
            <a:lvl5pPr>
              <a:lnSpc>
                <a:spcPct val="100000"/>
              </a:lnSpc>
              <a:spcBef>
                <a:spcPts val="750"/>
              </a:spcBef>
              <a:defRPr>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hasCustomPrompt="1"/>
          </p:nvPr>
        </p:nvSpPr>
        <p:spPr>
          <a:xfrm>
            <a:off x="4784476" y="874980"/>
            <a:ext cx="3975153" cy="3992336"/>
          </a:xfrm>
          <a:prstGeom prst="rect">
            <a:avLst/>
          </a:prstGeom>
        </p:spPr>
        <p:txBody>
          <a:bodyPr/>
          <a:lstStyle>
            <a:lvl1pPr>
              <a:spcBef>
                <a:spcPts val="750"/>
              </a:spcBef>
              <a:defRPr>
                <a:solidFill>
                  <a:schemeClr val="tx2"/>
                </a:solidFill>
              </a:defRPr>
            </a:lvl1pPr>
            <a:lvl2pPr>
              <a:spcBef>
                <a:spcPts val="750"/>
              </a:spcBef>
              <a:defRPr>
                <a:solidFill>
                  <a:schemeClr val="tx2"/>
                </a:solidFill>
              </a:defRPr>
            </a:lvl2pPr>
            <a:lvl3pPr>
              <a:spcBef>
                <a:spcPts val="750"/>
              </a:spcBef>
              <a:defRPr>
                <a:solidFill>
                  <a:schemeClr val="tx2"/>
                </a:solidFill>
              </a:defRPr>
            </a:lvl3pPr>
            <a:lvl4pPr>
              <a:spcBef>
                <a:spcPts val="750"/>
              </a:spcBef>
              <a:defRPr>
                <a:solidFill>
                  <a:schemeClr val="tx2"/>
                </a:solidFill>
              </a:defRPr>
            </a:lvl4pPr>
            <a:lvl5pPr>
              <a:spcBef>
                <a:spcPts val="750"/>
              </a:spcBef>
              <a:defRPr>
                <a:solidFill>
                  <a:schemeClr val="tx2"/>
                </a:solidFil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943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6732" y="869289"/>
            <a:ext cx="4570930" cy="3804557"/>
          </a:xfrm>
          <a:prstGeom prst="rect">
            <a:avLst/>
          </a:prstGeom>
        </p:spPr>
        <p:txBody>
          <a:bodyPr/>
          <a:lstStyle>
            <a:lvl1pPr>
              <a:spcBef>
                <a:spcPts val="750"/>
              </a:spcBef>
              <a:defRPr>
                <a:solidFill>
                  <a:schemeClr val="tx2"/>
                </a:solidFill>
              </a:defRPr>
            </a:lvl1pPr>
            <a:lvl2pPr>
              <a:spcBef>
                <a:spcPts val="750"/>
              </a:spcBef>
              <a:defRPr>
                <a:solidFill>
                  <a:schemeClr val="tx2"/>
                </a:solidFill>
              </a:defRPr>
            </a:lvl2pPr>
            <a:lvl3pPr>
              <a:spcBef>
                <a:spcPts val="750"/>
              </a:spcBef>
              <a:defRPr>
                <a:solidFill>
                  <a:schemeClr val="tx2"/>
                </a:solidFill>
              </a:defRPr>
            </a:lvl3pPr>
            <a:lvl4pPr>
              <a:spcBef>
                <a:spcPts val="750"/>
              </a:spcBef>
              <a:defRPr>
                <a:solidFill>
                  <a:schemeClr val="tx2"/>
                </a:solidFill>
              </a:defRPr>
            </a:lvl4pPr>
            <a:lvl5pPr>
              <a:spcBef>
                <a:spcPts val="750"/>
              </a:spcBef>
              <a:defRPr>
                <a:solidFill>
                  <a:schemeClr val="tx2"/>
                </a:solidFil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smtClean="0"/>
              <a:t>Click to select image</a:t>
            </a:r>
            <a:endParaRPr lang="en-US" dirty="0"/>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dirty="0" smtClean="0"/>
              <a:t>Click to enter title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smtClean="0"/>
              <a:t>Click to select image</a:t>
            </a:r>
            <a:endParaRPr lang="en-US" dirty="0"/>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smtClean="0"/>
              <a:t>Click to select image</a:t>
            </a:r>
            <a:endParaRPr lang="en-US" dirty="0"/>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Content Placeholder 2"/>
          <p:cNvSpPr>
            <a:spLocks noGrp="1"/>
          </p:cNvSpPr>
          <p:nvPr>
            <p:ph idx="1" hasCustomPrompt="1"/>
          </p:nvPr>
        </p:nvSpPr>
        <p:spPr>
          <a:xfrm>
            <a:off x="455304" y="869293"/>
            <a:ext cx="4570930" cy="3804557"/>
          </a:xfrm>
          <a:prstGeom prst="rect">
            <a:avLst/>
          </a:prstGeom>
        </p:spPr>
        <p:txBody>
          <a:bodyPr/>
          <a:lstStyle>
            <a:lvl1pPr>
              <a:spcBef>
                <a:spcPts val="750"/>
              </a:spcBef>
              <a:defRPr>
                <a:solidFill>
                  <a:schemeClr val="tx2"/>
                </a:solidFill>
              </a:defRPr>
            </a:lvl1pPr>
            <a:lvl2pPr>
              <a:spcBef>
                <a:spcPts val="750"/>
              </a:spcBef>
              <a:defRPr>
                <a:solidFill>
                  <a:schemeClr val="tx2"/>
                </a:solidFill>
              </a:defRPr>
            </a:lvl2pPr>
            <a:lvl3pPr>
              <a:spcBef>
                <a:spcPts val="750"/>
              </a:spcBef>
              <a:defRPr>
                <a:solidFill>
                  <a:schemeClr val="tx2"/>
                </a:solidFill>
              </a:defRPr>
            </a:lvl3pPr>
            <a:lvl4pPr>
              <a:spcBef>
                <a:spcPts val="750"/>
              </a:spcBef>
              <a:defRPr>
                <a:solidFill>
                  <a:schemeClr val="tx2"/>
                </a:solidFill>
              </a:defRPr>
            </a:lvl4pPr>
            <a:lvl5pPr>
              <a:spcBef>
                <a:spcPts val="750"/>
              </a:spcBef>
              <a:defRPr>
                <a:solidFill>
                  <a:schemeClr val="tx2"/>
                </a:solidFil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dirty="0" smtClean="0"/>
              <a:t>Click to enter title</a:t>
            </a:r>
            <a:endParaRPr lang="en-US" noProof="0" dirty="0"/>
          </a:p>
        </p:txBody>
      </p:sp>
    </p:spTree>
    <p:extLst>
      <p:ext uri="{BB962C8B-B14F-4D97-AF65-F5344CB8AC3E}">
        <p14:creationId xmlns:p14="http://schemas.microsoft.com/office/powerpoint/2010/main" val="188151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mp 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enter title</a:t>
            </a:r>
            <a:endParaRPr lang="en-GB" dirty="0"/>
          </a:p>
        </p:txBody>
      </p:sp>
      <p:sp>
        <p:nvSpPr>
          <p:cNvPr id="13" name="Text Placeholder 12"/>
          <p:cNvSpPr>
            <a:spLocks noGrp="1"/>
          </p:cNvSpPr>
          <p:nvPr>
            <p:ph type="body" sz="quarter" idx="12" hasCustomPrompt="1"/>
          </p:nvPr>
        </p:nvSpPr>
        <p:spPr>
          <a:xfrm>
            <a:off x="1341959" y="2399648"/>
            <a:ext cx="1961388" cy="218543"/>
          </a:xfrm>
        </p:spPr>
        <p:txBody>
          <a:bodyPr/>
          <a:lstStyle>
            <a:lvl1pPr marL="0" indent="0" algn="ctr">
              <a:buNone/>
              <a:defRPr sz="1200" b="1"/>
            </a:lvl1pPr>
          </a:lstStyle>
          <a:p>
            <a:pPr lvl="0"/>
            <a:r>
              <a:rPr lang="en-US" dirty="0" smtClean="0"/>
              <a:t>Click to enter header</a:t>
            </a:r>
            <a:endParaRPr lang="en-US" dirty="0"/>
          </a:p>
        </p:txBody>
      </p:sp>
      <p:sp>
        <p:nvSpPr>
          <p:cNvPr id="15" name="Text Placeholder 14"/>
          <p:cNvSpPr>
            <a:spLocks noGrp="1"/>
          </p:cNvSpPr>
          <p:nvPr>
            <p:ph type="body" sz="quarter" idx="13" hasCustomPrompt="1"/>
          </p:nvPr>
        </p:nvSpPr>
        <p:spPr>
          <a:xfrm>
            <a:off x="1324814" y="2780110"/>
            <a:ext cx="1995678" cy="1847826"/>
          </a:xfrm>
        </p:spPr>
        <p:txBody>
          <a:bodyPr/>
          <a:lstStyle>
            <a:lvl1pPr marL="0" indent="0">
              <a:buNone/>
              <a:defRPr sz="1050" baseline="0"/>
            </a:lvl1pPr>
          </a:lstStyle>
          <a:p>
            <a:pPr lvl="0"/>
            <a:r>
              <a:rPr lang="en-US" dirty="0" smtClean="0"/>
              <a:t>Click to add text</a:t>
            </a:r>
            <a:endParaRPr lang="en-US" dirty="0"/>
          </a:p>
        </p:txBody>
      </p:sp>
      <p:sp>
        <p:nvSpPr>
          <p:cNvPr id="16" name="Text Placeholder 12"/>
          <p:cNvSpPr>
            <a:spLocks noGrp="1"/>
          </p:cNvSpPr>
          <p:nvPr>
            <p:ph type="body" sz="quarter" idx="14" hasCustomPrompt="1"/>
          </p:nvPr>
        </p:nvSpPr>
        <p:spPr>
          <a:xfrm>
            <a:off x="5293291" y="2399648"/>
            <a:ext cx="1961388" cy="218543"/>
          </a:xfrm>
        </p:spPr>
        <p:txBody>
          <a:bodyPr/>
          <a:lstStyle>
            <a:lvl1pPr marL="0" indent="0" algn="ctr">
              <a:buNone/>
              <a:defRPr sz="1200" b="1"/>
            </a:lvl1pPr>
          </a:lstStyle>
          <a:p>
            <a:pPr lvl="0"/>
            <a:r>
              <a:rPr lang="en-US" dirty="0" smtClean="0"/>
              <a:t>Click to enter header</a:t>
            </a:r>
            <a:endParaRPr lang="en-US" dirty="0"/>
          </a:p>
        </p:txBody>
      </p:sp>
      <p:sp>
        <p:nvSpPr>
          <p:cNvPr id="17" name="Text Placeholder 14"/>
          <p:cNvSpPr>
            <a:spLocks noGrp="1"/>
          </p:cNvSpPr>
          <p:nvPr>
            <p:ph type="body" sz="quarter" idx="15" hasCustomPrompt="1"/>
          </p:nvPr>
        </p:nvSpPr>
        <p:spPr>
          <a:xfrm>
            <a:off x="5276146" y="2780110"/>
            <a:ext cx="1995678" cy="1847826"/>
          </a:xfrm>
        </p:spPr>
        <p:txBody>
          <a:bodyPr/>
          <a:lstStyle>
            <a:lvl1pPr marL="0" indent="0">
              <a:buNone/>
              <a:defRPr sz="1050" baseline="0"/>
            </a:lvl1pPr>
          </a:lstStyle>
          <a:p>
            <a:pPr lvl="0"/>
            <a:r>
              <a:rPr lang="en-US" dirty="0" smtClean="0"/>
              <a:t>Click to add text</a:t>
            </a:r>
            <a:endParaRPr lang="en-US"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3" name="Oval 2"/>
          <p:cNvSpPr/>
          <p:nvPr userDrawn="1"/>
        </p:nvSpPr>
        <p:spPr>
          <a:xfrm>
            <a:off x="1859738"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smtClean="0"/>
          </a:p>
        </p:txBody>
      </p:sp>
      <p:sp>
        <p:nvSpPr>
          <p:cNvPr id="11" name="Oval 10"/>
          <p:cNvSpPr/>
          <p:nvPr userDrawn="1"/>
        </p:nvSpPr>
        <p:spPr>
          <a:xfrm>
            <a:off x="581107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smtClean="0"/>
          </a:p>
        </p:txBody>
      </p:sp>
    </p:spTree>
    <p:extLst>
      <p:ext uri="{BB962C8B-B14F-4D97-AF65-F5344CB8AC3E}">
        <p14:creationId xmlns:p14="http://schemas.microsoft.com/office/powerpoint/2010/main" val="404415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mp 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enter title</a:t>
            </a:r>
            <a:endParaRPr lang="en-GB" dirty="0"/>
          </a:p>
        </p:txBody>
      </p:sp>
      <p:sp>
        <p:nvSpPr>
          <p:cNvPr id="13" name="Text Placeholder 12"/>
          <p:cNvSpPr>
            <a:spLocks noGrp="1"/>
          </p:cNvSpPr>
          <p:nvPr>
            <p:ph type="body" sz="quarter" idx="12" hasCustomPrompt="1"/>
          </p:nvPr>
        </p:nvSpPr>
        <p:spPr>
          <a:xfrm>
            <a:off x="1341959" y="2399648"/>
            <a:ext cx="1961388" cy="218543"/>
          </a:xfrm>
        </p:spPr>
        <p:txBody>
          <a:bodyPr/>
          <a:lstStyle>
            <a:lvl1pPr marL="0" indent="0" algn="ctr">
              <a:buNone/>
              <a:defRPr sz="1200" b="1"/>
            </a:lvl1pPr>
          </a:lstStyle>
          <a:p>
            <a:pPr lvl="0"/>
            <a:r>
              <a:rPr lang="en-US" dirty="0" smtClean="0"/>
              <a:t>Click to enter header</a:t>
            </a:r>
            <a:endParaRPr lang="en-US" dirty="0"/>
          </a:p>
        </p:txBody>
      </p:sp>
      <p:sp>
        <p:nvSpPr>
          <p:cNvPr id="15" name="Text Placeholder 14"/>
          <p:cNvSpPr>
            <a:spLocks noGrp="1"/>
          </p:cNvSpPr>
          <p:nvPr>
            <p:ph type="body" sz="quarter" idx="13" hasCustomPrompt="1"/>
          </p:nvPr>
        </p:nvSpPr>
        <p:spPr>
          <a:xfrm>
            <a:off x="1324814" y="2780110"/>
            <a:ext cx="1995678" cy="1847826"/>
          </a:xfrm>
        </p:spPr>
        <p:txBody>
          <a:bodyPr/>
          <a:lstStyle>
            <a:lvl1pPr marL="0" indent="0">
              <a:buNone/>
              <a:defRPr sz="1050" baseline="0"/>
            </a:lvl1pPr>
          </a:lstStyle>
          <a:p>
            <a:pPr lvl="0"/>
            <a:r>
              <a:rPr lang="en-US" dirty="0" smtClean="0"/>
              <a:t>Click to add text</a:t>
            </a:r>
            <a:endParaRPr lang="en-US" dirty="0"/>
          </a:p>
        </p:txBody>
      </p:sp>
      <p:sp>
        <p:nvSpPr>
          <p:cNvPr id="16" name="Text Placeholder 12"/>
          <p:cNvSpPr>
            <a:spLocks noGrp="1"/>
          </p:cNvSpPr>
          <p:nvPr>
            <p:ph type="body" sz="quarter" idx="14" hasCustomPrompt="1"/>
          </p:nvPr>
        </p:nvSpPr>
        <p:spPr>
          <a:xfrm>
            <a:off x="5293291" y="2399648"/>
            <a:ext cx="1961388" cy="218543"/>
          </a:xfrm>
        </p:spPr>
        <p:txBody>
          <a:bodyPr/>
          <a:lstStyle>
            <a:lvl1pPr marL="0" indent="0" algn="ctr">
              <a:buNone/>
              <a:defRPr sz="1200" b="1"/>
            </a:lvl1pPr>
          </a:lstStyle>
          <a:p>
            <a:pPr lvl="0"/>
            <a:r>
              <a:rPr lang="en-US" dirty="0" smtClean="0"/>
              <a:t>Click to enter header</a:t>
            </a:r>
            <a:endParaRPr lang="en-US" dirty="0"/>
          </a:p>
        </p:txBody>
      </p:sp>
      <p:sp>
        <p:nvSpPr>
          <p:cNvPr id="17" name="Text Placeholder 14"/>
          <p:cNvSpPr>
            <a:spLocks noGrp="1"/>
          </p:cNvSpPr>
          <p:nvPr>
            <p:ph type="body" sz="quarter" idx="15" hasCustomPrompt="1"/>
          </p:nvPr>
        </p:nvSpPr>
        <p:spPr>
          <a:xfrm>
            <a:off x="5276146" y="2780110"/>
            <a:ext cx="1995678" cy="1847826"/>
          </a:xfrm>
        </p:spPr>
        <p:txBody>
          <a:bodyPr/>
          <a:lstStyle>
            <a:lvl1pPr marL="0" indent="0">
              <a:buNone/>
              <a:defRPr sz="1050" baseline="0"/>
            </a:lvl1pPr>
          </a:lstStyle>
          <a:p>
            <a:pPr lvl="0"/>
            <a:r>
              <a:rPr lang="en-US" dirty="0" smtClean="0"/>
              <a:t>Click to add text</a:t>
            </a:r>
            <a:endParaRPr lang="en-US"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3" name="Oval 2"/>
          <p:cNvSpPr/>
          <p:nvPr userDrawn="1"/>
        </p:nvSpPr>
        <p:spPr>
          <a:xfrm>
            <a:off x="1859738"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smtClean="0"/>
          </a:p>
        </p:txBody>
      </p:sp>
      <p:sp>
        <p:nvSpPr>
          <p:cNvPr id="11" name="Oval 10"/>
          <p:cNvSpPr/>
          <p:nvPr userDrawn="1"/>
        </p:nvSpPr>
        <p:spPr>
          <a:xfrm>
            <a:off x="581107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smtClean="0"/>
          </a:p>
        </p:txBody>
      </p:sp>
    </p:spTree>
    <p:extLst>
      <p:ext uri="{BB962C8B-B14F-4D97-AF65-F5344CB8AC3E}">
        <p14:creationId xmlns:p14="http://schemas.microsoft.com/office/powerpoint/2010/main" val="257211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smtClean="0"/>
              <a:t>Click to enter title</a:t>
            </a:r>
            <a:br>
              <a:rPr lang="en-US" noProof="0" dirty="0" smtClean="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a:t>
            </a:r>
            <a:r>
              <a:rPr lang="en-US" noProof="0" dirty="0" smtClean="0"/>
              <a:t>level</a:t>
            </a:r>
          </a:p>
          <a:p>
            <a:pPr lvl="4"/>
            <a:r>
              <a:rPr lang="en-US" noProof="0" dirty="0" smtClean="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706" r:id="rId1"/>
    <p:sldLayoutId id="2147483680" r:id="rId2"/>
    <p:sldLayoutId id="2147483681" r:id="rId3"/>
    <p:sldLayoutId id="2147483682" r:id="rId4"/>
    <p:sldLayoutId id="2147483683" r:id="rId5"/>
    <p:sldLayoutId id="2147483684" r:id="rId6"/>
    <p:sldLayoutId id="2147483685" r:id="rId7"/>
    <p:sldLayoutId id="2147483711" r:id="rId8"/>
    <p:sldLayoutId id="2147483712" r:id="rId9"/>
    <p:sldLayoutId id="2147483714"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716" r:id="rId22"/>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750"/>
        </a:spcBef>
        <a:buClr>
          <a:srgbClr val="00467F"/>
        </a:buClr>
        <a:buSzPct val="65000"/>
        <a:buFont typeface="Arial Black" panose="020B0A04020102020204" pitchFamily="34" charset="0"/>
        <a:buChar char="●"/>
        <a:defRPr sz="2000" kern="1200">
          <a:solidFill>
            <a:srgbClr val="000000"/>
          </a:solidFill>
          <a:latin typeface="+mn-lt"/>
          <a:ea typeface="+mn-ea"/>
          <a:cs typeface="+mn-cs"/>
        </a:defRPr>
      </a:lvl1pPr>
      <a:lvl2pPr marL="514350" indent="-170260" algn="l" defTabSz="514351" rtl="0" eaLnBrk="1" latinLnBrk="0" hangingPunct="1">
        <a:lnSpc>
          <a:spcPct val="100000"/>
        </a:lnSpc>
        <a:spcBef>
          <a:spcPts val="750"/>
        </a:spcBef>
        <a:buClr>
          <a:srgbClr val="00467F"/>
        </a:buClr>
        <a:buSzPct val="100000"/>
        <a:buFont typeface="Arial" panose="020B0604020202020204" pitchFamily="34" charset="0"/>
        <a:buChar char="-"/>
        <a:tabLst>
          <a:tab pos="514350" algn="l"/>
        </a:tabLst>
        <a:defRPr lang="en-US" sz="1800" kern="1200" dirty="0" smtClean="0">
          <a:solidFill>
            <a:srgbClr val="000000"/>
          </a:solidFill>
          <a:latin typeface="+mn-lt"/>
          <a:ea typeface="+mn-ea"/>
          <a:cs typeface="+mn-cs"/>
        </a:defRPr>
      </a:lvl2pPr>
      <a:lvl3pPr marL="731044" indent="-130969" algn="l" defTabSz="514351" rtl="0" eaLnBrk="1" latinLnBrk="0" hangingPunct="1">
        <a:lnSpc>
          <a:spcPct val="100000"/>
        </a:lnSpc>
        <a:spcBef>
          <a:spcPts val="750"/>
        </a:spcBef>
        <a:buClr>
          <a:srgbClr val="00467F"/>
        </a:buClr>
        <a:buSzPct val="75000"/>
        <a:buFont typeface="Wingdings" panose="05000000000000000000" pitchFamily="2" charset="2"/>
        <a:buChar char="§"/>
        <a:defRPr lang="en-US" sz="1800" kern="1200" dirty="0">
          <a:solidFill>
            <a:srgbClr val="000000"/>
          </a:solidFill>
          <a:latin typeface="+mn-lt"/>
          <a:ea typeface="+mn-ea"/>
          <a:cs typeface="+mn-cs"/>
        </a:defRPr>
      </a:lvl3pPr>
      <a:lvl4pPr marL="942975" marR="0" indent="-171450" algn="l" defTabSz="514351" rtl="0" eaLnBrk="1" fontAlgn="auto" latinLnBrk="0" hangingPunct="1">
        <a:lnSpc>
          <a:spcPct val="100000"/>
        </a:lnSpc>
        <a:spcBef>
          <a:spcPts val="750"/>
        </a:spcBef>
        <a:spcAft>
          <a:spcPts val="0"/>
        </a:spcAft>
        <a:buClr>
          <a:srgbClr val="00467F"/>
        </a:buClr>
        <a:buSzPct val="75000"/>
        <a:buFont typeface="Courier New" panose="02070309020205020404" pitchFamily="49" charset="0"/>
        <a:buChar char="o"/>
        <a:tabLst/>
        <a:defRPr lang="en-US" sz="1800" kern="1200" dirty="0">
          <a:solidFill>
            <a:srgbClr val="000000"/>
          </a:solidFill>
          <a:latin typeface="+mn-lt"/>
          <a:ea typeface="+mn-ea"/>
          <a:cs typeface="+mn-cs"/>
        </a:defRPr>
      </a:lvl4pPr>
      <a:lvl5pPr marL="1114425" indent="-148829" algn="l" defTabSz="514351" rtl="0" eaLnBrk="1" latinLnBrk="0" hangingPunct="1">
        <a:lnSpc>
          <a:spcPct val="100000"/>
        </a:lnSpc>
        <a:spcBef>
          <a:spcPts val="750"/>
        </a:spcBef>
        <a:buClr>
          <a:srgbClr val="00467F"/>
        </a:buClr>
        <a:buSzPct val="65000"/>
        <a:buFont typeface="Courier New" panose="02070309020205020404" pitchFamily="49" charset="0"/>
        <a:buChar char="o"/>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dodhra.mc-alex.dtmo.mbx.military-bus-program@mail.mi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DOD Bus program</a:t>
            </a:r>
            <a:endParaRPr lang="en-US" dirty="0"/>
          </a:p>
        </p:txBody>
      </p:sp>
      <p:sp>
        <p:nvSpPr>
          <p:cNvPr id="3" name="Text Placeholder 2"/>
          <p:cNvSpPr>
            <a:spLocks noGrp="1"/>
          </p:cNvSpPr>
          <p:nvPr>
            <p:ph type="body" sz="quarter" idx="10"/>
          </p:nvPr>
        </p:nvSpPr>
        <p:spPr/>
        <p:txBody>
          <a:bodyPr/>
          <a:lstStyle/>
          <a:p>
            <a:r>
              <a:rPr lang="en-US" smtClean="0"/>
              <a:t>Donna Johnson, Program Manager</a:t>
            </a:r>
          </a:p>
          <a:p>
            <a:r>
              <a:rPr lang="en-US" smtClean="0"/>
              <a:t> </a:t>
            </a:r>
            <a:endParaRPr lang="en-US" dirty="0"/>
          </a:p>
        </p:txBody>
      </p:sp>
      <p:sp>
        <p:nvSpPr>
          <p:cNvPr id="4" name="Text Placeholder 3"/>
          <p:cNvSpPr>
            <a:spLocks noGrp="1"/>
          </p:cNvSpPr>
          <p:nvPr>
            <p:ph type="body" sz="quarter" idx="11"/>
          </p:nvPr>
        </p:nvSpPr>
        <p:spPr/>
        <p:txBody>
          <a:bodyPr/>
          <a:lstStyle/>
          <a:p>
            <a:endParaRPr lang="en-US" smtClean="0"/>
          </a:p>
          <a:p>
            <a:r>
              <a:rPr lang="en-US" smtClean="0"/>
              <a:t> JULY 2021</a:t>
            </a:r>
            <a:endParaRPr lang="en-US" dirty="0"/>
          </a:p>
        </p:txBody>
      </p:sp>
    </p:spTree>
    <p:extLst>
      <p:ext uri="{BB962C8B-B14F-4D97-AF65-F5344CB8AC3E}">
        <p14:creationId xmlns:p14="http://schemas.microsoft.com/office/powerpoint/2010/main" val="4144544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Bidding Process for DoD Bus Moves</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10</a:t>
            </a:fld>
            <a:endParaRPr lang="en-US" dirty="0"/>
          </a:p>
        </p:txBody>
      </p:sp>
      <p:sp>
        <p:nvSpPr>
          <p:cNvPr id="4" name="Content Placeholder 3"/>
          <p:cNvSpPr>
            <a:spLocks noGrp="1"/>
          </p:cNvSpPr>
          <p:nvPr>
            <p:ph sz="quarter" idx="10"/>
          </p:nvPr>
        </p:nvSpPr>
        <p:spPr/>
        <p:txBody>
          <a:bodyPr/>
          <a:lstStyle/>
          <a:p>
            <a:r>
              <a:rPr lang="en-US" smtClean="0"/>
              <a:t>Bids are awarded based on Best Value</a:t>
            </a:r>
          </a:p>
          <a:p>
            <a:pPr lvl="1"/>
            <a:r>
              <a:rPr lang="en-US" smtClean="0"/>
              <a:t>Presence of sufficient equipment to perform the move</a:t>
            </a:r>
          </a:p>
          <a:p>
            <a:pPr lvl="1"/>
            <a:r>
              <a:rPr lang="en-US" smtClean="0"/>
              <a:t>Overall condition of the equipment (with an emphasis on safety)</a:t>
            </a:r>
          </a:p>
          <a:p>
            <a:pPr lvl="1"/>
            <a:r>
              <a:rPr lang="en-US" smtClean="0"/>
              <a:t>Carrier’s history of providing timely and responsible service </a:t>
            </a:r>
          </a:p>
          <a:p>
            <a:pPr lvl="1"/>
            <a:r>
              <a:rPr lang="en-US" smtClean="0"/>
              <a:t>Conduct and performance of operating personnel </a:t>
            </a:r>
          </a:p>
          <a:p>
            <a:r>
              <a:rPr lang="en-US" smtClean="0"/>
              <a:t>Review public reference file in GOPAX</a:t>
            </a:r>
          </a:p>
          <a:p>
            <a:r>
              <a:rPr lang="en-US" smtClean="0"/>
              <a:t>Provide details on what you are offering as a carrier (price, equipment, customer service, etc.)</a:t>
            </a:r>
          </a:p>
          <a:p>
            <a:endParaRPr lang="en-US" dirty="0"/>
          </a:p>
        </p:txBody>
      </p:sp>
    </p:spTree>
    <p:extLst>
      <p:ext uri="{BB962C8B-B14F-4D97-AF65-F5344CB8AC3E}">
        <p14:creationId xmlns:p14="http://schemas.microsoft.com/office/powerpoint/2010/main" val="26957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731" y="728040"/>
            <a:ext cx="6067252" cy="3804557"/>
          </a:xfrm>
        </p:spPr>
        <p:txBody>
          <a:bodyPr/>
          <a:lstStyle/>
          <a:p>
            <a:r>
              <a:rPr lang="en-US" sz="1600" dirty="0" smtClean="0"/>
              <a:t>Carriers must submit all associated expenses/invoices via </a:t>
            </a:r>
            <a:br>
              <a:rPr lang="en-US" sz="1600" dirty="0" smtClean="0"/>
            </a:br>
            <a:r>
              <a:rPr lang="en-US" sz="1600" dirty="0" smtClean="0"/>
              <a:t>on the Government Charter Coach Certificate form (GCCC) within seven (7) business days for after transportation </a:t>
            </a:r>
            <a:br>
              <a:rPr lang="en-US" sz="1600" dirty="0" smtClean="0"/>
            </a:br>
            <a:r>
              <a:rPr lang="en-US" sz="1600" dirty="0" smtClean="0"/>
              <a:t>rendered</a:t>
            </a:r>
          </a:p>
          <a:p>
            <a:r>
              <a:rPr lang="en-US" sz="1600" dirty="0" smtClean="0"/>
              <a:t>98% of moves are paid using a Government Travel Charge Card (GTCC) unless alternate payment procedures are directed</a:t>
            </a:r>
          </a:p>
          <a:p>
            <a:r>
              <a:rPr lang="en-US" sz="1600" dirty="0"/>
              <a:t>Transportation Officer verifies the information and sends the carrier the GTCC information for </a:t>
            </a:r>
            <a:r>
              <a:rPr lang="en-US" sz="1600" dirty="0" smtClean="0"/>
              <a:t>payment</a:t>
            </a:r>
          </a:p>
          <a:p>
            <a:pPr lvl="1">
              <a:spcBef>
                <a:spcPts val="0"/>
              </a:spcBef>
            </a:pPr>
            <a:r>
              <a:rPr lang="en-US" sz="1600" dirty="0" smtClean="0"/>
              <a:t>No credit card information is kept on file</a:t>
            </a:r>
            <a:endParaRPr lang="en-US" sz="1600" dirty="0"/>
          </a:p>
          <a:p>
            <a:r>
              <a:rPr lang="en-US" sz="1600" dirty="0"/>
              <a:t>If you have questions about payments or need to pursue payment, first contact the billing point of contact identified on the Request for </a:t>
            </a:r>
            <a:r>
              <a:rPr lang="en-US" sz="1600" dirty="0" smtClean="0"/>
              <a:t>Service</a:t>
            </a:r>
            <a:endParaRPr lang="en-US" sz="1600" dirty="0"/>
          </a:p>
          <a:p>
            <a:r>
              <a:rPr lang="en-US" sz="1600" dirty="0"/>
              <a:t>In situations where payment is outstanding, carrier may email us at </a:t>
            </a:r>
            <a:r>
              <a:rPr lang="en-US" sz="1400" dirty="0" smtClean="0">
                <a:hlinkClick r:id="rId2"/>
              </a:rPr>
              <a:t>dodhra.mc-alex.dtmo.mbx.military-bus-program@mail.mil</a:t>
            </a:r>
            <a:endParaRPr lang="en-US" sz="1400" dirty="0" smtClean="0"/>
          </a:p>
          <a:p>
            <a:endParaRPr lang="en-US" sz="1600" dirty="0"/>
          </a:p>
          <a:p>
            <a:endParaRPr lang="en-US" dirty="0"/>
          </a:p>
        </p:txBody>
      </p:sp>
      <p:sp>
        <p:nvSpPr>
          <p:cNvPr id="4" name="Slide Number Placeholder 3"/>
          <p:cNvSpPr>
            <a:spLocks noGrp="1"/>
          </p:cNvSpPr>
          <p:nvPr>
            <p:ph type="sldNum" sz="quarter" idx="4"/>
          </p:nvPr>
        </p:nvSpPr>
        <p:spPr/>
        <p:txBody>
          <a:bodyPr/>
          <a:lstStyle/>
          <a:p>
            <a:fld id="{4C6B7127-9F77-471E-BA61-1540CB2C57B2}" type="slidenum">
              <a:rPr lang="en-US" smtClean="0"/>
              <a:pPr/>
              <a:t>11</a:t>
            </a:fld>
            <a:endParaRPr lang="en-US" dirty="0"/>
          </a:p>
        </p:txBody>
      </p:sp>
      <p:sp>
        <p:nvSpPr>
          <p:cNvPr id="5" name="Title 4"/>
          <p:cNvSpPr>
            <a:spLocks noGrp="1"/>
          </p:cNvSpPr>
          <p:nvPr>
            <p:ph type="title"/>
          </p:nvPr>
        </p:nvSpPr>
        <p:spPr>
          <a:xfrm>
            <a:off x="455304" y="181926"/>
            <a:ext cx="4989361" cy="498991"/>
          </a:xfrm>
        </p:spPr>
        <p:txBody>
          <a:bodyPr/>
          <a:lstStyle/>
          <a:p>
            <a:r>
              <a:rPr lang="en-US" altLang="en-US" dirty="0" smtClean="0"/>
              <a:t>DoD Bus Payment Procedures</a:t>
            </a:r>
            <a:endParaRPr lang="en-US" dirty="0"/>
          </a:p>
        </p:txBody>
      </p:sp>
      <p:pic>
        <p:nvPicPr>
          <p:cNvPr id="10" name="Content Placeholder 6"/>
          <p:cNvPicPr>
            <a:picLocks noChangeAspect="1"/>
          </p:cNvPicPr>
          <p:nvPr/>
        </p:nvPicPr>
        <p:blipFill>
          <a:blip r:embed="rId3"/>
          <a:stretch>
            <a:fillRect/>
          </a:stretch>
        </p:blipFill>
        <p:spPr>
          <a:xfrm>
            <a:off x="6274605" y="232329"/>
            <a:ext cx="2818946" cy="34157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9831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Avoid Common Carrier Pitfalls</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12</a:t>
            </a:fld>
            <a:endParaRPr lang="en-US" dirty="0"/>
          </a:p>
        </p:txBody>
      </p:sp>
      <p:sp>
        <p:nvSpPr>
          <p:cNvPr id="4" name="Content Placeholder 3"/>
          <p:cNvSpPr>
            <a:spLocks noGrp="1"/>
          </p:cNvSpPr>
          <p:nvPr>
            <p:ph sz="quarter" idx="10"/>
          </p:nvPr>
        </p:nvSpPr>
        <p:spPr/>
        <p:txBody>
          <a:bodyPr/>
          <a:lstStyle/>
          <a:p>
            <a:r>
              <a:rPr lang="en-US" smtClean="0"/>
              <a:t>Application Process</a:t>
            </a:r>
          </a:p>
          <a:p>
            <a:pPr lvl="1"/>
            <a:r>
              <a:rPr lang="en-US" smtClean="0"/>
              <a:t>Be familiar with Agreement #5</a:t>
            </a:r>
          </a:p>
          <a:p>
            <a:pPr lvl="1"/>
            <a:r>
              <a:rPr lang="en-US" smtClean="0"/>
              <a:t>Read information provided carefully </a:t>
            </a:r>
          </a:p>
          <a:p>
            <a:pPr lvl="1"/>
            <a:r>
              <a:rPr lang="en-US" smtClean="0"/>
              <a:t>Utilize DTMO website for instructions and frequently asked questions</a:t>
            </a:r>
          </a:p>
          <a:p>
            <a:pPr lvl="1"/>
            <a:r>
              <a:rPr lang="en-US" smtClean="0"/>
              <a:t>Ensure Equipment List matches MCS-150</a:t>
            </a:r>
          </a:p>
          <a:p>
            <a:pPr lvl="1"/>
            <a:r>
              <a:rPr lang="en-US" smtClean="0"/>
              <a:t>Generate and keep an active SAM Registration</a:t>
            </a:r>
          </a:p>
          <a:p>
            <a:pPr lvl="1"/>
            <a:r>
              <a:rPr lang="en-US" smtClean="0"/>
              <a:t>Keep your contact information up-to-date</a:t>
            </a:r>
          </a:p>
          <a:p>
            <a:r>
              <a:rPr lang="en-US" smtClean="0"/>
              <a:t>Carrier Movement Reporting</a:t>
            </a:r>
          </a:p>
          <a:p>
            <a:pPr lvl="1"/>
            <a:r>
              <a:rPr lang="en-US" smtClean="0"/>
              <a:t>Utilize the CMR User Guide for instructions on how to get password and how to submit reports</a:t>
            </a:r>
          </a:p>
          <a:p>
            <a:endParaRPr lang="en-US" dirty="0"/>
          </a:p>
        </p:txBody>
      </p:sp>
    </p:spTree>
    <p:extLst>
      <p:ext uri="{BB962C8B-B14F-4D97-AF65-F5344CB8AC3E}">
        <p14:creationId xmlns:p14="http://schemas.microsoft.com/office/powerpoint/2010/main" val="2910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Common Carrier Pitfalls </a:t>
            </a:r>
            <a:r>
              <a:rPr lang="en-US" sz="2000" b="0" dirty="0" smtClean="0"/>
              <a:t>(continued)</a:t>
            </a:r>
            <a:endParaRPr lang="en-US" sz="2000" b="0"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13</a:t>
            </a:fld>
            <a:endParaRPr lang="en-US" dirty="0"/>
          </a:p>
        </p:txBody>
      </p:sp>
      <p:sp>
        <p:nvSpPr>
          <p:cNvPr id="4" name="Content Placeholder 3"/>
          <p:cNvSpPr>
            <a:spLocks noGrp="1"/>
          </p:cNvSpPr>
          <p:nvPr>
            <p:ph sz="quarter" idx="10"/>
          </p:nvPr>
        </p:nvSpPr>
        <p:spPr>
          <a:xfrm>
            <a:off x="455303" y="842963"/>
            <a:ext cx="7940121" cy="3951514"/>
          </a:xfrm>
        </p:spPr>
        <p:txBody>
          <a:bodyPr/>
          <a:lstStyle/>
          <a:p>
            <a:r>
              <a:rPr lang="en-US" dirty="0" smtClean="0"/>
              <a:t>GOPAX</a:t>
            </a:r>
          </a:p>
          <a:p>
            <a:pPr lvl="1"/>
            <a:r>
              <a:rPr lang="en-US" dirty="0" smtClean="0"/>
              <a:t>Don’t share ECA certificates or passwords </a:t>
            </a:r>
          </a:p>
          <a:p>
            <a:pPr lvl="2"/>
            <a:r>
              <a:rPr lang="en-US" dirty="0" smtClean="0"/>
              <a:t>Puts user and/or company at risk of being removed from the DoD Bus Program</a:t>
            </a:r>
          </a:p>
          <a:p>
            <a:pPr lvl="1"/>
            <a:r>
              <a:rPr lang="en-US" dirty="0" smtClean="0"/>
              <a:t>Keep computer system updated</a:t>
            </a:r>
          </a:p>
          <a:p>
            <a:pPr lvl="2"/>
            <a:r>
              <a:rPr lang="en-US" dirty="0" smtClean="0"/>
              <a:t>Outdated computer system (root certificates) causing error messages</a:t>
            </a:r>
          </a:p>
          <a:p>
            <a:r>
              <a:rPr lang="en-US" dirty="0" smtClean="0"/>
              <a:t>Invoicing</a:t>
            </a:r>
          </a:p>
          <a:p>
            <a:pPr lvl="1"/>
            <a:r>
              <a:rPr lang="en-US" dirty="0" smtClean="0"/>
              <a:t>Carriers not submitting invoices on GCCC form </a:t>
            </a:r>
          </a:p>
          <a:p>
            <a:pPr lvl="1"/>
            <a:r>
              <a:rPr lang="en-US" dirty="0" smtClean="0"/>
              <a:t>Carriers not submitting GCCC form 7 days after transportation rendered</a:t>
            </a:r>
          </a:p>
          <a:p>
            <a:pPr lvl="1"/>
            <a:r>
              <a:rPr lang="en-US" dirty="0" smtClean="0"/>
              <a:t>Carriers not maintaining record/emails sent to Transportation Officer (TO) for payment</a:t>
            </a:r>
          </a:p>
          <a:p>
            <a:endParaRPr lang="en-US" dirty="0"/>
          </a:p>
        </p:txBody>
      </p:sp>
    </p:spTree>
    <p:extLst>
      <p:ext uri="{BB962C8B-B14F-4D97-AF65-F5344CB8AC3E}">
        <p14:creationId xmlns:p14="http://schemas.microsoft.com/office/powerpoint/2010/main" val="2925142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Bus </a:t>
            </a:r>
            <a:r>
              <a:rPr lang="en-US" dirty="0"/>
              <a:t>Web Page: </a:t>
            </a:r>
            <a:r>
              <a:rPr lang="en-US" sz="2000" dirty="0" smtClean="0"/>
              <a:t>www.defensetravel.dod.mil/site/bus.cfm </a:t>
            </a:r>
            <a:endParaRPr lang="en-US" sz="2000"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14</a:t>
            </a:fld>
            <a:endParaRPr lang="en-US" dirty="0"/>
          </a:p>
        </p:txBody>
      </p:sp>
      <p:cxnSp>
        <p:nvCxnSpPr>
          <p:cNvPr id="6" name="Straight Arrow Connector 5"/>
          <p:cNvCxnSpPr/>
          <p:nvPr/>
        </p:nvCxnSpPr>
        <p:spPr>
          <a:xfrm>
            <a:off x="1073960" y="1877895"/>
            <a:ext cx="846894" cy="1"/>
          </a:xfrm>
          <a:prstGeom prst="straightConnector1">
            <a:avLst/>
          </a:prstGeom>
          <a:ln w="57150">
            <a:solidFill>
              <a:srgbClr val="AED18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901971" y="1275925"/>
            <a:ext cx="5526726" cy="3392715"/>
          </a:xfrm>
          <a:prstGeom prst="rect">
            <a:avLst/>
          </a:prstGeom>
        </p:spPr>
      </p:pic>
      <p:cxnSp>
        <p:nvCxnSpPr>
          <p:cNvPr id="7" name="Straight Arrow Connector 6"/>
          <p:cNvCxnSpPr/>
          <p:nvPr/>
        </p:nvCxnSpPr>
        <p:spPr>
          <a:xfrm flipH="1">
            <a:off x="7034687" y="2246759"/>
            <a:ext cx="994178" cy="0"/>
          </a:xfrm>
          <a:prstGeom prst="straightConnector1">
            <a:avLst/>
          </a:prstGeom>
          <a:ln w="57150">
            <a:solidFill>
              <a:srgbClr val="AED18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175834" y="4283167"/>
            <a:ext cx="853031" cy="0"/>
          </a:xfrm>
          <a:prstGeom prst="straightConnector1">
            <a:avLst/>
          </a:prstGeom>
          <a:ln w="57150">
            <a:solidFill>
              <a:srgbClr val="AED18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931608" y="3179745"/>
            <a:ext cx="994178" cy="0"/>
          </a:xfrm>
          <a:prstGeom prst="straightConnector1">
            <a:avLst/>
          </a:prstGeom>
          <a:ln w="57150">
            <a:solidFill>
              <a:srgbClr val="AED1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30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421" y="1879881"/>
            <a:ext cx="8356653" cy="415136"/>
          </a:xfrm>
        </p:spPr>
        <p:txBody>
          <a:bodyPr/>
          <a:lstStyle/>
          <a:p>
            <a:r>
              <a:rPr lang="en-US" dirty="0" smtClean="0"/>
              <a:t>USTRANSCOM’s</a:t>
            </a:r>
            <a:r>
              <a:rPr lang="en-US" dirty="0"/>
              <a:t/>
            </a:r>
            <a:br>
              <a:rPr lang="en-US" dirty="0"/>
            </a:br>
            <a:r>
              <a:rPr lang="en-US" altLang="en-US" dirty="0"/>
              <a:t>Group Operational Passenger System (GOPAX</a:t>
            </a:r>
            <a:r>
              <a:rPr lang="en-US" altLang="en-US" dirty="0" smtClean="0"/>
              <a:t>)</a:t>
            </a:r>
            <a:br>
              <a:rPr lang="en-US" altLang="en-US" dirty="0" smtClean="0"/>
            </a:br>
            <a:r>
              <a:rPr lang="en-US" altLang="en-US" dirty="0" smtClean="0"/>
              <a:t/>
            </a:r>
            <a:br>
              <a:rPr lang="en-US" altLang="en-US" dirty="0" smtClean="0"/>
            </a:br>
            <a:r>
              <a:rPr lang="en-US" dirty="0" smtClean="0"/>
              <a:t>David </a:t>
            </a:r>
            <a:r>
              <a:rPr lang="en-US" dirty="0"/>
              <a:t>(Doc) </a:t>
            </a:r>
            <a:r>
              <a:rPr lang="en-US" dirty="0" smtClean="0"/>
              <a:t>Comfort</a:t>
            </a:r>
            <a:br>
              <a:rPr lang="en-US" dirty="0" smtClean="0"/>
            </a:br>
            <a:r>
              <a:rPr lang="en-US" dirty="0" smtClean="0"/>
              <a:t>USTRANSCOM J39</a:t>
            </a:r>
            <a:r>
              <a:rPr lang="en-US" dirty="0"/>
              <a:t/>
            </a:r>
            <a:br>
              <a:rPr lang="en-US" dirty="0"/>
            </a:br>
            <a:endParaRPr lang="en-US" dirty="0"/>
          </a:p>
        </p:txBody>
      </p:sp>
      <p:sp>
        <p:nvSpPr>
          <p:cNvPr id="2" name="Slide Number Placeholder 1"/>
          <p:cNvSpPr>
            <a:spLocks noGrp="1"/>
          </p:cNvSpPr>
          <p:nvPr>
            <p:ph type="sldNum" sz="quarter" idx="4"/>
          </p:nvPr>
        </p:nvSpPr>
        <p:spPr/>
        <p:txBody>
          <a:bodyPr/>
          <a:lstStyle/>
          <a:p>
            <a:fld id="{4C6B7127-9F77-471E-BA61-1540CB2C57B2}" type="slidenum">
              <a:rPr lang="en-US" smtClean="0"/>
              <a:pPr/>
              <a:t>15</a:t>
            </a:fld>
            <a:endParaRPr lang="en-US" dirty="0"/>
          </a:p>
        </p:txBody>
      </p:sp>
    </p:spTree>
    <p:extLst>
      <p:ext uri="{BB962C8B-B14F-4D97-AF65-F5344CB8AC3E}">
        <p14:creationId xmlns:p14="http://schemas.microsoft.com/office/powerpoint/2010/main" val="146167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GOPAX – Updated Features  </a:t>
            </a:r>
            <a:endParaRPr lang="en-US" dirty="0"/>
          </a:p>
        </p:txBody>
      </p:sp>
      <p:sp>
        <p:nvSpPr>
          <p:cNvPr id="3" name="Slide Number Placeholder 2"/>
          <p:cNvSpPr>
            <a:spLocks noGrp="1"/>
          </p:cNvSpPr>
          <p:nvPr>
            <p:ph type="sldNum" sz="quarter" idx="4"/>
          </p:nvPr>
        </p:nvSpPr>
        <p:spPr/>
        <p:txBody>
          <a:bodyPr/>
          <a:lstStyle/>
          <a:p>
            <a:pPr defTabSz="457189"/>
            <a:fld id="{4C6B7127-9F77-471E-BA61-1540CB2C57B2}" type="slidenum">
              <a:rPr lang="en-US">
                <a:latin typeface="Arial" panose="020B0604020202020204"/>
              </a:rPr>
              <a:pPr defTabSz="457189"/>
              <a:t>16</a:t>
            </a:fld>
            <a:endParaRPr lang="en-US" dirty="0">
              <a:latin typeface="Arial" panose="020B0604020202020204"/>
            </a:endParaRPr>
          </a:p>
        </p:txBody>
      </p:sp>
      <p:sp>
        <p:nvSpPr>
          <p:cNvPr id="4" name="Content Placeholder 3"/>
          <p:cNvSpPr>
            <a:spLocks noGrp="1"/>
          </p:cNvSpPr>
          <p:nvPr>
            <p:ph sz="quarter" idx="10"/>
          </p:nvPr>
        </p:nvSpPr>
        <p:spPr>
          <a:xfrm>
            <a:off x="455304" y="1013237"/>
            <a:ext cx="8350460" cy="3951514"/>
          </a:xfrm>
        </p:spPr>
        <p:txBody>
          <a:bodyPr/>
          <a:lstStyle/>
          <a:p>
            <a:pPr lvl="0"/>
            <a:r>
              <a:rPr lang="en-US" sz="1800" dirty="0"/>
              <a:t>J</a:t>
            </a:r>
            <a:r>
              <a:rPr lang="en-US" sz="1800" dirty="0"/>
              <a:t>ustification tab when lowest bid is not selected (free text option) </a:t>
            </a:r>
          </a:p>
          <a:p>
            <a:pPr lvl="0"/>
            <a:r>
              <a:rPr lang="en-US" sz="1800" dirty="0"/>
              <a:t>Break </a:t>
            </a:r>
            <a:r>
              <a:rPr lang="en-US" sz="1800" dirty="0"/>
              <a:t>out city/state fields in the </a:t>
            </a:r>
            <a:r>
              <a:rPr lang="en-US" sz="1800" dirty="0"/>
              <a:t>Bus </a:t>
            </a:r>
            <a:r>
              <a:rPr lang="en-US" sz="1800" dirty="0"/>
              <a:t>I</a:t>
            </a:r>
            <a:r>
              <a:rPr lang="en-US" sz="1800" dirty="0"/>
              <a:t>nspector </a:t>
            </a:r>
            <a:r>
              <a:rPr lang="en-US" sz="1800" dirty="0"/>
              <a:t>R</a:t>
            </a:r>
            <a:r>
              <a:rPr lang="en-US" sz="1800" dirty="0"/>
              <a:t>eport</a:t>
            </a:r>
          </a:p>
          <a:p>
            <a:pPr lvl="0"/>
            <a:r>
              <a:rPr lang="en-US" sz="1800" dirty="0"/>
              <a:t>Request </a:t>
            </a:r>
            <a:r>
              <a:rPr lang="en-US" sz="1800" dirty="0"/>
              <a:t>Access b</a:t>
            </a:r>
            <a:r>
              <a:rPr lang="en-US" sz="1800" dirty="0"/>
              <a:t>utton for carriers and TOs (no more emails)</a:t>
            </a:r>
          </a:p>
          <a:p>
            <a:pPr lvl="0"/>
            <a:r>
              <a:rPr lang="en-US" sz="1800" dirty="0">
                <a:sym typeface="Wingdings" panose="05000000000000000000" pitchFamily="2" charset="2"/>
              </a:rPr>
              <a:t>Accept &amp; Login button – 1</a:t>
            </a:r>
            <a:r>
              <a:rPr lang="en-US" sz="1800" baseline="30000" dirty="0">
                <a:sym typeface="Wingdings" panose="05000000000000000000" pitchFamily="2" charset="2"/>
              </a:rPr>
              <a:t>st</a:t>
            </a:r>
            <a:r>
              <a:rPr lang="en-US" sz="1800" dirty="0">
                <a:sym typeface="Wingdings" panose="05000000000000000000" pitchFamily="2" charset="2"/>
              </a:rPr>
              <a:t> time users must accept users Rules of Behavior</a:t>
            </a:r>
          </a:p>
          <a:p>
            <a:pPr lvl="0"/>
            <a:r>
              <a:rPr lang="en-US" sz="1800" dirty="0">
                <a:sym typeface="Wingdings" panose="05000000000000000000" pitchFamily="2" charset="2"/>
              </a:rPr>
              <a:t>Estimator on the TO’s homepage</a:t>
            </a:r>
          </a:p>
          <a:p>
            <a:pPr lvl="0"/>
            <a:endParaRPr lang="en-US" sz="1800" dirty="0">
              <a:sym typeface="Wingdings" panose="05000000000000000000" pitchFamily="2" charset="2"/>
            </a:endParaRPr>
          </a:p>
          <a:p>
            <a:pPr lvl="0"/>
            <a:endParaRPr lang="en-US" sz="1800" dirty="0"/>
          </a:p>
          <a:p>
            <a:endParaRPr lang="en-US" dirty="0"/>
          </a:p>
        </p:txBody>
      </p:sp>
    </p:spTree>
    <p:extLst>
      <p:ext uri="{BB962C8B-B14F-4D97-AF65-F5344CB8AC3E}">
        <p14:creationId xmlns:p14="http://schemas.microsoft.com/office/powerpoint/2010/main" val="1776565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GOPAX – Updated Features (cont.) </a:t>
            </a:r>
            <a:endParaRPr lang="en-US" dirty="0"/>
          </a:p>
        </p:txBody>
      </p:sp>
      <p:sp>
        <p:nvSpPr>
          <p:cNvPr id="3" name="Slide Number Placeholder 2"/>
          <p:cNvSpPr>
            <a:spLocks noGrp="1"/>
          </p:cNvSpPr>
          <p:nvPr>
            <p:ph type="sldNum" sz="quarter" idx="4"/>
          </p:nvPr>
        </p:nvSpPr>
        <p:spPr/>
        <p:txBody>
          <a:bodyPr/>
          <a:lstStyle/>
          <a:p>
            <a:pPr defTabSz="457189"/>
            <a:fld id="{4C6B7127-9F77-471E-BA61-1540CB2C57B2}" type="slidenum">
              <a:rPr lang="en-US">
                <a:latin typeface="Arial" panose="020B0604020202020204"/>
              </a:rPr>
              <a:pPr defTabSz="457189"/>
              <a:t>17</a:t>
            </a:fld>
            <a:endParaRPr lang="en-US" dirty="0">
              <a:latin typeface="Arial" panose="020B0604020202020204"/>
            </a:endParaRPr>
          </a:p>
        </p:txBody>
      </p:sp>
      <p:sp>
        <p:nvSpPr>
          <p:cNvPr id="4" name="Content Placeholder 3"/>
          <p:cNvSpPr>
            <a:spLocks noGrp="1"/>
          </p:cNvSpPr>
          <p:nvPr>
            <p:ph sz="quarter" idx="10"/>
          </p:nvPr>
        </p:nvSpPr>
        <p:spPr>
          <a:xfrm>
            <a:off x="455304" y="1090324"/>
            <a:ext cx="8350460" cy="3951514"/>
          </a:xfrm>
        </p:spPr>
        <p:txBody>
          <a:bodyPr/>
          <a:lstStyle/>
          <a:p>
            <a:pPr lvl="0"/>
            <a:r>
              <a:rPr lang="en-US" sz="1800" dirty="0">
                <a:sym typeface="Wingdings" panose="05000000000000000000" pitchFamily="2" charset="2"/>
              </a:rPr>
              <a:t>Updated users External Certification Authority (ECA) policy </a:t>
            </a:r>
          </a:p>
          <a:p>
            <a:pPr lvl="1"/>
            <a:r>
              <a:rPr lang="en-US" dirty="0" smtClean="0">
                <a:sym typeface="Wingdings" panose="05000000000000000000" pitchFamily="2" charset="2"/>
              </a:rPr>
              <a:t>1</a:t>
            </a:r>
            <a:r>
              <a:rPr lang="en-US" baseline="30000" dirty="0" smtClean="0">
                <a:sym typeface="Wingdings" panose="05000000000000000000" pitchFamily="2" charset="2"/>
              </a:rPr>
              <a:t>st</a:t>
            </a:r>
            <a:r>
              <a:rPr lang="en-US" dirty="0" smtClean="0">
                <a:sym typeface="Wingdings" panose="05000000000000000000" pitchFamily="2" charset="2"/>
              </a:rPr>
              <a:t> violation: Written warning to the individual from the functional manager with notice to the company and GOPAX Program Manager (PM). Users will also be required to obtain a new certificate at their own expense</a:t>
            </a:r>
          </a:p>
          <a:p>
            <a:pPr lvl="1"/>
            <a:r>
              <a:rPr lang="en-US" dirty="0" smtClean="0">
                <a:sym typeface="Wingdings" panose="05000000000000000000" pitchFamily="2" charset="2"/>
              </a:rPr>
              <a:t>2</a:t>
            </a:r>
            <a:r>
              <a:rPr lang="en-US" baseline="30000" dirty="0" smtClean="0">
                <a:sym typeface="Wingdings" panose="05000000000000000000" pitchFamily="2" charset="2"/>
              </a:rPr>
              <a:t>nd</a:t>
            </a:r>
            <a:r>
              <a:rPr lang="en-US" dirty="0" smtClean="0">
                <a:sym typeface="Wingdings" panose="05000000000000000000" pitchFamily="2" charset="2"/>
              </a:rPr>
              <a:t> violation: 90-day individual account suspension by the functional manager with notice to the company and GOPAX PM. Users will be required to obtain a new certificate at their own expense</a:t>
            </a:r>
          </a:p>
          <a:p>
            <a:pPr lvl="1"/>
            <a:r>
              <a:rPr lang="en-US" dirty="0" smtClean="0">
                <a:sym typeface="Wingdings" panose="05000000000000000000" pitchFamily="2" charset="2"/>
              </a:rPr>
              <a:t>3</a:t>
            </a:r>
            <a:r>
              <a:rPr lang="en-US" baseline="30000" dirty="0" smtClean="0">
                <a:sym typeface="Wingdings" panose="05000000000000000000" pitchFamily="2" charset="2"/>
              </a:rPr>
              <a:t>rd</a:t>
            </a:r>
            <a:r>
              <a:rPr lang="en-US" dirty="0" smtClean="0">
                <a:sym typeface="Wingdings" panose="05000000000000000000" pitchFamily="2" charset="2"/>
              </a:rPr>
              <a:t> violation: 1-year removal of the company from the DOD bus and/or air program</a:t>
            </a:r>
          </a:p>
          <a:p>
            <a:pPr lvl="0"/>
            <a:endParaRPr lang="en-US" sz="1800" dirty="0">
              <a:sym typeface="Wingdings" panose="05000000000000000000" pitchFamily="2" charset="2"/>
            </a:endParaRPr>
          </a:p>
          <a:p>
            <a:pPr lvl="0"/>
            <a:endParaRPr lang="en-US" sz="1800" dirty="0"/>
          </a:p>
          <a:p>
            <a:endParaRPr lang="en-US" dirty="0"/>
          </a:p>
        </p:txBody>
      </p:sp>
    </p:spTree>
    <p:extLst>
      <p:ext uri="{BB962C8B-B14F-4D97-AF65-F5344CB8AC3E}">
        <p14:creationId xmlns:p14="http://schemas.microsoft.com/office/powerpoint/2010/main" val="96834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GOPAX Resources </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18</a:t>
            </a:fld>
            <a:endParaRPr lang="en-US" dirty="0"/>
          </a:p>
        </p:txBody>
      </p:sp>
      <p:sp>
        <p:nvSpPr>
          <p:cNvPr id="4" name="TextBox 3"/>
          <p:cNvSpPr txBox="1"/>
          <p:nvPr/>
        </p:nvSpPr>
        <p:spPr>
          <a:xfrm>
            <a:off x="685761" y="1758462"/>
            <a:ext cx="8120312" cy="1014883"/>
          </a:xfrm>
          <a:prstGeom prst="rect">
            <a:avLst/>
          </a:prstGeom>
          <a:noFill/>
        </p:spPr>
        <p:txBody>
          <a:bodyPr wrap="square" lIns="0" tIns="0" rIns="0" bIns="0" rtlCol="0">
            <a:noAutofit/>
          </a:bodyPr>
          <a:lstStyle/>
          <a:p>
            <a:pPr lvl="0">
              <a:spcBef>
                <a:spcPts val="300"/>
              </a:spcBef>
            </a:pPr>
            <a:r>
              <a:rPr lang="en-US" sz="1600" dirty="0">
                <a:solidFill>
                  <a:schemeClr val="tx2"/>
                </a:solidFill>
              </a:rPr>
              <a:t>Call: 618-220-6432</a:t>
            </a:r>
          </a:p>
          <a:p>
            <a:pPr lvl="0">
              <a:spcBef>
                <a:spcPts val="300"/>
              </a:spcBef>
            </a:pPr>
            <a:r>
              <a:rPr lang="en-US" sz="1600" dirty="0">
                <a:solidFill>
                  <a:schemeClr val="tx2"/>
                </a:solidFill>
              </a:rPr>
              <a:t>Email: </a:t>
            </a:r>
            <a:r>
              <a:rPr lang="en-US" sz="1600" dirty="0">
                <a:solidFill>
                  <a:schemeClr val="accent5">
                    <a:lumMod val="75000"/>
                  </a:schemeClr>
                </a:solidFill>
              </a:rPr>
              <a:t>transcom.scott.tcj3.mbx.gopax@mail.mil</a:t>
            </a:r>
          </a:p>
          <a:p>
            <a:pPr lvl="0">
              <a:spcBef>
                <a:spcPts val="300"/>
              </a:spcBef>
            </a:pPr>
            <a:r>
              <a:rPr lang="en-US" sz="1600" dirty="0">
                <a:solidFill>
                  <a:schemeClr val="tx2"/>
                </a:solidFill>
              </a:rPr>
              <a:t>Training: </a:t>
            </a:r>
            <a:r>
              <a:rPr lang="en-US" sz="1600" dirty="0">
                <a:solidFill>
                  <a:schemeClr val="accent5">
                    <a:lumMod val="75000"/>
                  </a:schemeClr>
                </a:solidFill>
              </a:rPr>
              <a:t>https://transcom.deps.mil/org/tcaq/PEOT/GOPAX/GOPAXTraining/Forms/AllItems.aspx</a:t>
            </a:r>
          </a:p>
          <a:p>
            <a:endParaRPr lang="en-US" sz="4000" dirty="0" err="1" smtClean="0"/>
          </a:p>
        </p:txBody>
      </p:sp>
      <p:sp>
        <p:nvSpPr>
          <p:cNvPr id="5" name="Rectangle 4"/>
          <p:cNvSpPr/>
          <p:nvPr/>
        </p:nvSpPr>
        <p:spPr>
          <a:xfrm>
            <a:off x="617974" y="3477890"/>
            <a:ext cx="4572000" cy="907941"/>
          </a:xfrm>
          <a:prstGeom prst="rect">
            <a:avLst/>
          </a:prstGeom>
        </p:spPr>
        <p:txBody>
          <a:bodyPr>
            <a:spAutoFit/>
          </a:bodyPr>
          <a:lstStyle/>
          <a:p>
            <a:pPr lvl="0" indent="0">
              <a:spcBef>
                <a:spcPts val="300"/>
              </a:spcBef>
              <a:buNone/>
            </a:pPr>
            <a:r>
              <a:rPr lang="en-US" sz="1600" dirty="0" smtClean="0"/>
              <a:t>David “Doc” Comfort</a:t>
            </a:r>
          </a:p>
          <a:p>
            <a:pPr lvl="0" indent="0">
              <a:spcBef>
                <a:spcPts val="300"/>
              </a:spcBef>
              <a:buNone/>
            </a:pPr>
            <a:r>
              <a:rPr lang="en-US" sz="1600" dirty="0" smtClean="0"/>
              <a:t>Call: 618-220-2121</a:t>
            </a:r>
          </a:p>
          <a:p>
            <a:pPr lvl="0" indent="0">
              <a:spcBef>
                <a:spcPts val="300"/>
              </a:spcBef>
              <a:buNone/>
            </a:pPr>
            <a:r>
              <a:rPr lang="en-US" sz="1600" dirty="0" smtClean="0"/>
              <a:t>Email: </a:t>
            </a:r>
            <a:r>
              <a:rPr lang="en-US" sz="1600" dirty="0" smtClean="0">
                <a:solidFill>
                  <a:schemeClr val="accent5">
                    <a:lumMod val="75000"/>
                  </a:schemeClr>
                </a:solidFill>
              </a:rPr>
              <a:t>david.l.comfort.civ@mail.mil</a:t>
            </a:r>
            <a:r>
              <a:rPr lang="en-US" sz="1600" dirty="0" smtClean="0"/>
              <a:t> </a:t>
            </a:r>
            <a:endParaRPr lang="en-US" sz="1600" dirty="0"/>
          </a:p>
        </p:txBody>
      </p:sp>
      <p:sp>
        <p:nvSpPr>
          <p:cNvPr id="6" name="Rounded Rectangle 5"/>
          <p:cNvSpPr/>
          <p:nvPr/>
        </p:nvSpPr>
        <p:spPr>
          <a:xfrm>
            <a:off x="617974" y="1190729"/>
            <a:ext cx="4134895" cy="4863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rPr>
              <a:t>GOPAX System Support</a:t>
            </a:r>
          </a:p>
        </p:txBody>
      </p:sp>
      <p:sp>
        <p:nvSpPr>
          <p:cNvPr id="8" name="Rounded Rectangle 7"/>
          <p:cNvSpPr/>
          <p:nvPr/>
        </p:nvSpPr>
        <p:spPr>
          <a:xfrm>
            <a:off x="617973" y="2991556"/>
            <a:ext cx="4134895" cy="4863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rPr>
              <a:t>GOPAX Point of Contact</a:t>
            </a:r>
          </a:p>
        </p:txBody>
      </p:sp>
    </p:spTree>
    <p:extLst>
      <p:ext uri="{BB962C8B-B14F-4D97-AF65-F5344CB8AC3E}">
        <p14:creationId xmlns:p14="http://schemas.microsoft.com/office/powerpoint/2010/main" val="2174818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C6B7127-9F77-471E-BA61-1540CB2C57B2}" type="slidenum">
              <a:rPr lang="en-US" smtClean="0"/>
              <a:pPr/>
              <a:t>19</a:t>
            </a:fld>
            <a:endParaRPr lang="en-US" dirty="0"/>
          </a:p>
        </p:txBody>
      </p:sp>
      <p:sp>
        <p:nvSpPr>
          <p:cNvPr id="3" name="TextBox 2"/>
          <p:cNvSpPr txBox="1"/>
          <p:nvPr/>
        </p:nvSpPr>
        <p:spPr>
          <a:xfrm>
            <a:off x="1693789" y="2068927"/>
            <a:ext cx="6158622" cy="1198709"/>
          </a:xfrm>
          <a:prstGeom prst="rect">
            <a:avLst/>
          </a:prstGeom>
          <a:noFill/>
        </p:spPr>
        <p:txBody>
          <a:bodyPr wrap="none" lIns="0" tIns="0" rIns="0" bIns="0" rtlCol="0">
            <a:noAutofit/>
          </a:bodyPr>
          <a:lstStyle/>
          <a:p>
            <a:pPr algn="ctr"/>
            <a:r>
              <a:rPr lang="en-US" sz="3000" b="1" dirty="0" smtClean="0"/>
              <a:t>Updated Carrier </a:t>
            </a:r>
            <a:r>
              <a:rPr lang="en-US" sz="3000" b="1" dirty="0"/>
              <a:t>Movement </a:t>
            </a:r>
            <a:r>
              <a:rPr lang="en-US" sz="3000" b="1" dirty="0" smtClean="0"/>
              <a:t>Reporting Tool </a:t>
            </a:r>
            <a:br>
              <a:rPr lang="en-US" sz="3000" b="1" dirty="0" smtClean="0"/>
            </a:br>
            <a:r>
              <a:rPr lang="en-US" sz="3000" b="1" dirty="0" smtClean="0"/>
              <a:t>Video Demonstration </a:t>
            </a:r>
            <a:endParaRPr lang="en-US" sz="3000" b="1" dirty="0"/>
          </a:p>
          <a:p>
            <a:pPr algn="ctr"/>
            <a:endParaRPr lang="en-US" sz="3000" dirty="0"/>
          </a:p>
        </p:txBody>
      </p:sp>
    </p:spTree>
    <p:extLst>
      <p:ext uri="{BB962C8B-B14F-4D97-AF65-F5344CB8AC3E}">
        <p14:creationId xmlns:p14="http://schemas.microsoft.com/office/powerpoint/2010/main" val="375144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Program Overview</a:t>
            </a:r>
          </a:p>
          <a:p>
            <a:r>
              <a:rPr lang="en-US" altLang="en-US" dirty="0" smtClean="0"/>
              <a:t>Group </a:t>
            </a:r>
            <a:r>
              <a:rPr lang="en-US" altLang="en-US" dirty="0"/>
              <a:t>Operational Passenger System (GOPAX</a:t>
            </a:r>
            <a:r>
              <a:rPr lang="en-US" altLang="en-US" dirty="0" smtClean="0"/>
              <a:t>)</a:t>
            </a:r>
          </a:p>
          <a:p>
            <a:r>
              <a:rPr lang="en-US" altLang="en-US" dirty="0" smtClean="0"/>
              <a:t>Updated Carrier Management Tool Demonstration </a:t>
            </a:r>
            <a:r>
              <a:rPr lang="en-US" altLang="en-US" dirty="0"/>
              <a:t/>
            </a:r>
            <a:br>
              <a:rPr lang="en-US" altLang="en-US" dirty="0"/>
            </a:br>
            <a:r>
              <a:rPr lang="en-US" altLang="en-US" dirty="0"/>
              <a:t/>
            </a:r>
            <a:br>
              <a:rPr lang="en-US" altLang="en-US" dirty="0"/>
            </a:b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2</a:t>
            </a:fld>
            <a:endParaRPr lang="en-US" dirty="0"/>
          </a:p>
        </p:txBody>
      </p:sp>
    </p:spTree>
    <p:extLst>
      <p:ext uri="{BB962C8B-B14F-4D97-AF65-F5344CB8AC3E}">
        <p14:creationId xmlns:p14="http://schemas.microsoft.com/office/powerpoint/2010/main" val="278705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03" y="271134"/>
            <a:ext cx="8350770" cy="498991"/>
          </a:xfrm>
        </p:spPr>
        <p:txBody>
          <a:bodyPr/>
          <a:lstStyle/>
          <a:p>
            <a:r>
              <a:rPr lang="en-US" altLang="en-US" dirty="0"/>
              <a:t>Carrier Data Reporting Requirements</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20</a:t>
            </a:fld>
            <a:endParaRPr lang="en-US" dirty="0"/>
          </a:p>
        </p:txBody>
      </p:sp>
      <p:sp>
        <p:nvSpPr>
          <p:cNvPr id="4" name="Content Placeholder 3"/>
          <p:cNvSpPr>
            <a:spLocks noGrp="1"/>
          </p:cNvSpPr>
          <p:nvPr>
            <p:ph sz="quarter" idx="10"/>
          </p:nvPr>
        </p:nvSpPr>
        <p:spPr/>
        <p:txBody>
          <a:bodyPr/>
          <a:lstStyle/>
          <a:p>
            <a:pPr>
              <a:defRPr/>
            </a:pPr>
            <a:r>
              <a:rPr lang="en-US" altLang="en-US" sz="1600" dirty="0"/>
              <a:t>DoD Bus Agreement #5 (section 3.25) requires Carriers to electronically submit a monthly data report of all contracted activity for DoD movements</a:t>
            </a:r>
          </a:p>
          <a:p>
            <a:pPr marL="0" indent="0">
              <a:buFontTx/>
              <a:buNone/>
              <a:defRPr/>
            </a:pPr>
            <a:endParaRPr lang="en-US" altLang="en-US" sz="1600" dirty="0"/>
          </a:p>
          <a:p>
            <a:pPr>
              <a:defRPr/>
            </a:pPr>
            <a:r>
              <a:rPr lang="en-US" altLang="en-US" sz="1600" dirty="0"/>
              <a:t>Reports are due no later than fifteen (15) calendar days after the last day of the </a:t>
            </a:r>
            <a:r>
              <a:rPr lang="en-US" altLang="en-US" sz="1600" i="1" dirty="0">
                <a:solidFill>
                  <a:srgbClr val="FF0000"/>
                </a:solidFill>
              </a:rPr>
              <a:t>previous</a:t>
            </a:r>
            <a:r>
              <a:rPr lang="en-US" altLang="en-US" sz="1600" dirty="0"/>
              <a:t> month</a:t>
            </a:r>
          </a:p>
          <a:p>
            <a:pPr marL="457200" lvl="1" indent="0">
              <a:buFontTx/>
              <a:buNone/>
              <a:defRPr/>
            </a:pPr>
            <a:endParaRPr lang="en-US" altLang="en-US" sz="1600" dirty="0"/>
          </a:p>
          <a:p>
            <a:pPr>
              <a:defRPr/>
            </a:pPr>
            <a:r>
              <a:rPr lang="en-US" altLang="en-US" sz="1600" dirty="0"/>
              <a:t>Monthly data reports are submitted online through the DTMO’s Carrier Movement Reporting (CMR) Tool </a:t>
            </a:r>
          </a:p>
          <a:p>
            <a:pPr>
              <a:defRPr/>
            </a:pPr>
            <a:endParaRPr lang="en-US" altLang="en-US" sz="1600" dirty="0"/>
          </a:p>
          <a:p>
            <a:pPr marL="0" indent="0">
              <a:buFontTx/>
              <a:buNone/>
              <a:defRPr/>
            </a:pPr>
            <a:endParaRPr lang="en-US" altLang="en-US" sz="1600" dirty="0"/>
          </a:p>
          <a:p>
            <a:pPr marL="0" indent="0">
              <a:buFontTx/>
              <a:buNone/>
              <a:defRPr/>
            </a:pPr>
            <a:r>
              <a:rPr lang="en-US" altLang="en-US" sz="1600" dirty="0">
                <a:solidFill>
                  <a:srgbClr val="FF0000"/>
                </a:solidFill>
              </a:rPr>
              <a:t>*</a:t>
            </a:r>
            <a:r>
              <a:rPr lang="en-US" altLang="en-US" sz="1600" dirty="0"/>
              <a:t> </a:t>
            </a:r>
            <a:r>
              <a:rPr lang="en-US" altLang="en-US" sz="1600" i="1" dirty="0"/>
              <a:t>DoD reserves the right to remove any Carrier from the program that </a:t>
            </a:r>
            <a:r>
              <a:rPr lang="en-US" altLang="en-US" sz="1600" i="1" dirty="0" smtClean="0"/>
              <a:t>does bot submit a data</a:t>
            </a:r>
            <a:endParaRPr lang="en-US" altLang="en-US" sz="1600" i="1" dirty="0"/>
          </a:p>
          <a:p>
            <a:pPr marL="0" indent="0">
              <a:buFontTx/>
              <a:buNone/>
              <a:defRPr/>
            </a:pPr>
            <a:r>
              <a:rPr lang="en-US" altLang="en-US" sz="1600" i="1" dirty="0" smtClean="0"/>
              <a:t>report</a:t>
            </a:r>
            <a:endParaRPr lang="en-US" altLang="en-US" sz="1600" i="1" dirty="0"/>
          </a:p>
          <a:p>
            <a:endParaRPr lang="en-US" dirty="0"/>
          </a:p>
        </p:txBody>
      </p:sp>
    </p:spTree>
    <p:extLst>
      <p:ext uri="{BB962C8B-B14F-4D97-AF65-F5344CB8AC3E}">
        <p14:creationId xmlns:p14="http://schemas.microsoft.com/office/powerpoint/2010/main" val="3261304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CMR Report [January – May 2021] </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21</a:t>
            </a:fld>
            <a:endParaRPr lang="en-US" dirty="0"/>
          </a:p>
        </p:txBody>
      </p:sp>
      <p:pic>
        <p:nvPicPr>
          <p:cNvPr id="5" name="Picture 4"/>
          <p:cNvPicPr>
            <a:picLocks noChangeAspect="1"/>
          </p:cNvPicPr>
          <p:nvPr/>
        </p:nvPicPr>
        <p:blipFill rotWithShape="1">
          <a:blip r:embed="rId2"/>
          <a:srcRect l="11416" t="12805" r="18016" b="28437"/>
          <a:stretch/>
        </p:blipFill>
        <p:spPr>
          <a:xfrm>
            <a:off x="455303" y="770125"/>
            <a:ext cx="8314475" cy="3749842"/>
          </a:xfrm>
          <a:prstGeom prst="rect">
            <a:avLst/>
          </a:prstGeom>
        </p:spPr>
      </p:pic>
    </p:spTree>
    <p:extLst>
      <p:ext uri="{BB962C8B-B14F-4D97-AF65-F5344CB8AC3E}">
        <p14:creationId xmlns:p14="http://schemas.microsoft.com/office/powerpoint/2010/main" val="3657684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Bus Program Contact Information </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22</a:t>
            </a:fld>
            <a:endParaRPr lang="en-US" dirty="0"/>
          </a:p>
        </p:txBody>
      </p:sp>
      <p:graphicFrame>
        <p:nvGraphicFramePr>
          <p:cNvPr id="15" name="Diagram 14"/>
          <p:cNvGraphicFramePr/>
          <p:nvPr>
            <p:extLst>
              <p:ext uri="{D42A27DB-BD31-4B8C-83A1-F6EECF244321}">
                <p14:modId xmlns:p14="http://schemas.microsoft.com/office/powerpoint/2010/main" val="3580094630"/>
              </p:ext>
            </p:extLst>
          </p:nvPr>
        </p:nvGraphicFramePr>
        <p:xfrm>
          <a:off x="555810" y="972164"/>
          <a:ext cx="8196303" cy="3858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C33268B1-AF7E-5E4C-93C3-40B2C935C2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490" y="3138372"/>
            <a:ext cx="1035625" cy="1043552"/>
          </a:xfrm>
          <a:prstGeom prst="rect">
            <a:avLst/>
          </a:prstGeom>
        </p:spPr>
      </p:pic>
      <p:pic>
        <p:nvPicPr>
          <p:cNvPr id="19" name="Picture 18">
            <a:extLst>
              <a:ext uri="{FF2B5EF4-FFF2-40B4-BE49-F238E27FC236}">
                <a16:creationId xmlns:a16="http://schemas.microsoft.com/office/drawing/2014/main" id="{5B95881C-263D-D640-BCC2-18D8D8B4FA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176" y="1384044"/>
            <a:ext cx="1332251" cy="1342449"/>
          </a:xfrm>
          <a:prstGeom prst="rect">
            <a:avLst/>
          </a:prstGeom>
        </p:spPr>
      </p:pic>
    </p:spTree>
    <p:extLst>
      <p:ext uri="{BB962C8B-B14F-4D97-AF65-F5344CB8AC3E}">
        <p14:creationId xmlns:p14="http://schemas.microsoft.com/office/powerpoint/2010/main" val="1350266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Carrier Movement Reporting (CMR) Tool </a:t>
            </a:r>
            <a:br>
              <a:rPr lang="en-US" dirty="0" smtClean="0"/>
            </a:br>
            <a:r>
              <a:rPr lang="en-US" dirty="0" smtClean="0"/>
              <a:t>Screenshots</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23</a:t>
            </a:fld>
            <a:endParaRPr lang="en-US" dirty="0"/>
          </a:p>
        </p:txBody>
      </p:sp>
    </p:spTree>
    <p:extLst>
      <p:ext uri="{BB962C8B-B14F-4D97-AF65-F5344CB8AC3E}">
        <p14:creationId xmlns:p14="http://schemas.microsoft.com/office/powerpoint/2010/main" val="41207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628650" y="623740"/>
            <a:ext cx="7886700" cy="3717428"/>
          </a:xfrm>
          <a:prstGeom prst="rect">
            <a:avLst/>
          </a:prstGeom>
        </p:spPr>
      </p:pic>
    </p:spTree>
    <p:extLst>
      <p:ext uri="{BB962C8B-B14F-4D97-AF65-F5344CB8AC3E}">
        <p14:creationId xmlns:p14="http://schemas.microsoft.com/office/powerpoint/2010/main" val="200397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28650" y="599093"/>
            <a:ext cx="7886700" cy="3766721"/>
          </a:xfrm>
          <a:prstGeom prst="rect">
            <a:avLst/>
          </a:prstGeom>
        </p:spPr>
      </p:pic>
    </p:spTree>
    <p:extLst>
      <p:ext uri="{BB962C8B-B14F-4D97-AF65-F5344CB8AC3E}">
        <p14:creationId xmlns:p14="http://schemas.microsoft.com/office/powerpoint/2010/main" val="3098097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28650" y="642224"/>
            <a:ext cx="7886700" cy="3680460"/>
          </a:xfrm>
          <a:prstGeom prst="rect">
            <a:avLst/>
          </a:prstGeom>
        </p:spPr>
      </p:pic>
    </p:spTree>
    <p:extLst>
      <p:ext uri="{BB962C8B-B14F-4D97-AF65-F5344CB8AC3E}">
        <p14:creationId xmlns:p14="http://schemas.microsoft.com/office/powerpoint/2010/main" val="4028030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28650" y="621686"/>
            <a:ext cx="7886700" cy="3721536"/>
          </a:xfrm>
          <a:prstGeom prst="rect">
            <a:avLst/>
          </a:prstGeom>
        </p:spPr>
      </p:pic>
    </p:spTree>
    <p:extLst>
      <p:ext uri="{BB962C8B-B14F-4D97-AF65-F5344CB8AC3E}">
        <p14:creationId xmlns:p14="http://schemas.microsoft.com/office/powerpoint/2010/main" val="324782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628650" y="752029"/>
            <a:ext cx="7886700" cy="3676352"/>
          </a:xfrm>
          <a:prstGeom prst="rect">
            <a:avLst/>
          </a:prstGeom>
        </p:spPr>
      </p:pic>
    </p:spTree>
    <p:extLst>
      <p:ext uri="{BB962C8B-B14F-4D97-AF65-F5344CB8AC3E}">
        <p14:creationId xmlns:p14="http://schemas.microsoft.com/office/powerpoint/2010/main" val="170988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28650" y="646331"/>
            <a:ext cx="7886700" cy="3672245"/>
          </a:xfrm>
          <a:prstGeom prst="rect">
            <a:avLst/>
          </a:prstGeom>
        </p:spPr>
      </p:pic>
    </p:spTree>
    <p:extLst>
      <p:ext uri="{BB962C8B-B14F-4D97-AF65-F5344CB8AC3E}">
        <p14:creationId xmlns:p14="http://schemas.microsoft.com/office/powerpoint/2010/main" val="134110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393935" y="1675396"/>
            <a:ext cx="8747821" cy="318248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l"/>
            <a:endParaRPr lang="en-US" sz="135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958" y="-44941"/>
            <a:ext cx="3416163" cy="3416163"/>
          </a:xfrm>
          <a:prstGeom prst="rect">
            <a:avLst/>
          </a:prstGeom>
        </p:spPr>
      </p:pic>
      <p:sp>
        <p:nvSpPr>
          <p:cNvPr id="11" name="Text Box 11"/>
          <p:cNvSpPr txBox="1">
            <a:spLocks noChangeArrowheads="1"/>
          </p:cNvSpPr>
          <p:nvPr/>
        </p:nvSpPr>
        <p:spPr bwMode="auto">
          <a:xfrm>
            <a:off x="3141383" y="2560930"/>
            <a:ext cx="1982188" cy="597974"/>
          </a:xfrm>
          <a:prstGeom prst="rect">
            <a:avLst/>
          </a:prstGeom>
          <a:noFill/>
          <a:ln w="9525" algn="ctr">
            <a:noFill/>
            <a:miter lim="800000"/>
            <a:headEnd/>
            <a:tailEnd/>
          </a:ln>
          <a:effectLst/>
        </p:spPr>
        <p:txBody>
          <a:bodyPr wrap="square">
            <a:spAutoFit/>
          </a:bodyPr>
          <a:lstStyle/>
          <a:p>
            <a:pPr marL="85725" indent="-85725">
              <a:buClr>
                <a:srgbClr val="000000"/>
              </a:buClr>
              <a:buSzPct val="100000"/>
              <a:defRPr/>
            </a:pPr>
            <a:r>
              <a:rPr lang="en-US" sz="788" b="1" dirty="0">
                <a:solidFill>
                  <a:srgbClr val="333399"/>
                </a:solidFill>
                <a:effectLst>
                  <a:outerShdw blurRad="38100" dist="38100" dir="2700000" algn="tl">
                    <a:srgbClr val="C0C0C0"/>
                  </a:outerShdw>
                </a:effectLst>
                <a:latin typeface="Arial" charset="0"/>
              </a:rPr>
              <a:t>Customer Support and Training</a:t>
            </a:r>
          </a:p>
          <a:p>
            <a:pPr marL="85725" indent="-85725">
              <a:buClr>
                <a:srgbClr val="000000"/>
              </a:buClr>
              <a:buSzPts val="1000"/>
              <a:buFont typeface="Arial" charset="0"/>
              <a:buChar char="•"/>
              <a:defRPr/>
            </a:pPr>
            <a:r>
              <a:rPr lang="en-US" sz="788" dirty="0">
                <a:solidFill>
                  <a:srgbClr val="1F1F1F"/>
                </a:solidFill>
                <a:latin typeface="Arial"/>
              </a:rPr>
              <a:t>Travel Assistance Center (TAC)</a:t>
            </a:r>
          </a:p>
          <a:p>
            <a:pPr marL="85725" indent="-85725">
              <a:buClr>
                <a:srgbClr val="000000"/>
              </a:buClr>
              <a:buSzPts val="1000"/>
              <a:buFont typeface="Arial" charset="0"/>
              <a:buChar char="•"/>
              <a:defRPr/>
            </a:pPr>
            <a:r>
              <a:rPr lang="en-US" sz="788" dirty="0">
                <a:solidFill>
                  <a:srgbClr val="1F1F1F"/>
                </a:solidFill>
                <a:latin typeface="Arial"/>
              </a:rPr>
              <a:t>Travel Training Resources</a:t>
            </a:r>
          </a:p>
          <a:p>
            <a:pPr marL="85725" indent="-85725">
              <a:buClr>
                <a:srgbClr val="000000"/>
              </a:buClr>
              <a:buSzPts val="1000"/>
              <a:buFont typeface="Arial" charset="0"/>
              <a:buChar char="•"/>
              <a:defRPr/>
            </a:pPr>
            <a:r>
              <a:rPr lang="en-US" sz="788" dirty="0">
                <a:solidFill>
                  <a:srgbClr val="1F1F1F"/>
                </a:solidFill>
                <a:latin typeface="Arial"/>
              </a:rPr>
              <a:t>Service and Agency Liaison </a:t>
            </a:r>
          </a:p>
        </p:txBody>
      </p:sp>
      <p:sp>
        <p:nvSpPr>
          <p:cNvPr id="13" name="Text Box 14"/>
          <p:cNvSpPr txBox="1">
            <a:spLocks noChangeArrowheads="1"/>
          </p:cNvSpPr>
          <p:nvPr/>
        </p:nvSpPr>
        <p:spPr bwMode="auto">
          <a:xfrm>
            <a:off x="682538" y="1852370"/>
            <a:ext cx="2411209" cy="1183594"/>
          </a:xfrm>
          <a:prstGeom prst="rect">
            <a:avLst/>
          </a:prstGeom>
          <a:noFill/>
          <a:ln w="9525" algn="ctr">
            <a:noFill/>
            <a:miter lim="800000"/>
            <a:headEnd/>
            <a:tailEnd/>
          </a:ln>
          <a:effectLst/>
        </p:spPr>
        <p:txBody>
          <a:bodyPr wrap="square">
            <a:spAutoFit/>
          </a:bodyPr>
          <a:lstStyle/>
          <a:p>
            <a:pPr marL="85725" indent="-85725">
              <a:buClr>
                <a:srgbClr val="000000"/>
              </a:buClr>
              <a:buSzPct val="100000"/>
              <a:defRPr/>
            </a:pPr>
            <a:r>
              <a:rPr lang="en-US" sz="788" b="1" dirty="0">
                <a:solidFill>
                  <a:srgbClr val="333399"/>
                </a:solidFill>
                <a:effectLst>
                  <a:outerShdw blurRad="38100" dist="38100" dir="2700000" algn="tl">
                    <a:srgbClr val="C0C0C0"/>
                  </a:outerShdw>
                </a:effectLst>
                <a:latin typeface="Arial" charset="0"/>
              </a:rPr>
              <a:t>Commercial Travel Program Management</a:t>
            </a:r>
          </a:p>
          <a:p>
            <a:pPr marL="85725" indent="-85725">
              <a:buClr>
                <a:srgbClr val="000000"/>
              </a:buClr>
              <a:buSzPts val="1000"/>
              <a:buFont typeface="Arial" charset="0"/>
              <a:buChar char="•"/>
              <a:defRPr/>
            </a:pPr>
            <a:r>
              <a:rPr lang="en-US" sz="788" dirty="0">
                <a:solidFill>
                  <a:srgbClr val="1F1F1F"/>
                </a:solidFill>
                <a:latin typeface="Arial"/>
              </a:rPr>
              <a:t>GSA City Pair – DoD Customer Interface</a:t>
            </a:r>
          </a:p>
          <a:p>
            <a:pPr marL="85725" indent="-85725">
              <a:buClr>
                <a:srgbClr val="000000"/>
              </a:buClr>
              <a:buSzPts val="1000"/>
              <a:buFont typeface="Arial" charset="0"/>
              <a:buChar char="•"/>
              <a:defRPr/>
            </a:pPr>
            <a:r>
              <a:rPr lang="en-US" sz="788" dirty="0">
                <a:solidFill>
                  <a:srgbClr val="1F1F1F"/>
                </a:solidFill>
                <a:latin typeface="Arial"/>
              </a:rPr>
              <a:t>U.S. Government Rental Car/Truck</a:t>
            </a:r>
          </a:p>
          <a:p>
            <a:pPr marL="85725" indent="-85725">
              <a:buClr>
                <a:srgbClr val="000000"/>
              </a:buClr>
              <a:buSzPts val="1000"/>
              <a:buFont typeface="Arial" charset="0"/>
              <a:buChar char="•"/>
              <a:defRPr/>
            </a:pPr>
            <a:r>
              <a:rPr lang="en-US" sz="788" dirty="0" smtClean="0">
                <a:solidFill>
                  <a:srgbClr val="1F1F1F"/>
                </a:solidFill>
                <a:latin typeface="Arial"/>
              </a:rPr>
              <a:t>DoD </a:t>
            </a:r>
            <a:r>
              <a:rPr lang="en-US" sz="788" dirty="0">
                <a:solidFill>
                  <a:srgbClr val="1F1F1F"/>
                </a:solidFill>
                <a:latin typeface="Arial"/>
              </a:rPr>
              <a:t>Bus Program</a:t>
            </a:r>
          </a:p>
          <a:p>
            <a:pPr marL="85725" indent="-85725">
              <a:buClr>
                <a:srgbClr val="000000"/>
              </a:buClr>
              <a:buSzPts val="1000"/>
              <a:buFont typeface="Arial" charset="0"/>
              <a:buChar char="•"/>
              <a:defRPr/>
            </a:pPr>
            <a:r>
              <a:rPr lang="en-US" sz="788" dirty="0">
                <a:solidFill>
                  <a:srgbClr val="1F1F1F"/>
                </a:solidFill>
                <a:latin typeface="Arial"/>
              </a:rPr>
              <a:t>Recruit Travel &amp; Assistance</a:t>
            </a:r>
          </a:p>
          <a:p>
            <a:pPr marL="85725" indent="-85725">
              <a:buClr>
                <a:srgbClr val="000000"/>
              </a:buClr>
              <a:buSzPts val="1000"/>
              <a:buFont typeface="Arial" charset="0"/>
              <a:buChar char="•"/>
              <a:defRPr/>
            </a:pPr>
            <a:r>
              <a:rPr lang="en-US" sz="788" dirty="0">
                <a:solidFill>
                  <a:srgbClr val="1F1F1F"/>
                </a:solidFill>
                <a:latin typeface="Arial"/>
              </a:rPr>
              <a:t>Travel Management Company Services</a:t>
            </a:r>
          </a:p>
          <a:p>
            <a:pPr marL="85725" indent="-85725">
              <a:buClr>
                <a:srgbClr val="000000"/>
              </a:buClr>
              <a:buSzPts val="1000"/>
              <a:buFont typeface="Arial" charset="0"/>
              <a:buChar char="•"/>
              <a:defRPr/>
            </a:pPr>
            <a:r>
              <a:rPr lang="en-US" sz="788" dirty="0">
                <a:solidFill>
                  <a:srgbClr val="1F1F1F"/>
                </a:solidFill>
                <a:latin typeface="Arial"/>
              </a:rPr>
              <a:t>Premium Class Travel Oversight</a:t>
            </a:r>
          </a:p>
          <a:p>
            <a:pPr marL="85725" indent="-85725">
              <a:buClr>
                <a:srgbClr val="000000"/>
              </a:buClr>
              <a:buSzPts val="1000"/>
              <a:buFont typeface="Arial" charset="0"/>
              <a:buChar char="•"/>
              <a:defRPr/>
            </a:pPr>
            <a:r>
              <a:rPr lang="en-US" sz="788" dirty="0">
                <a:solidFill>
                  <a:srgbClr val="1F1F1F"/>
                </a:solidFill>
                <a:latin typeface="Arial"/>
              </a:rPr>
              <a:t>Integrated Lodging Program </a:t>
            </a:r>
            <a:endParaRPr lang="en-US" sz="788" dirty="0" smtClean="0">
              <a:solidFill>
                <a:srgbClr val="1F1F1F"/>
              </a:solidFill>
              <a:latin typeface="Arial"/>
            </a:endParaRPr>
          </a:p>
          <a:p>
            <a:pPr marL="85725" indent="-85725">
              <a:buClr>
                <a:srgbClr val="000000"/>
              </a:buClr>
              <a:buSzPts val="1000"/>
              <a:buFont typeface="Arial" charset="0"/>
              <a:buChar char="•"/>
              <a:defRPr/>
            </a:pPr>
            <a:r>
              <a:rPr lang="en-US" sz="788" dirty="0" smtClean="0">
                <a:solidFill>
                  <a:srgbClr val="1F1F1F"/>
                </a:solidFill>
                <a:latin typeface="Arial"/>
              </a:rPr>
              <a:t>Preferred </a:t>
            </a:r>
            <a:r>
              <a:rPr lang="en-US" sz="788" dirty="0">
                <a:solidFill>
                  <a:srgbClr val="1F1F1F"/>
                </a:solidFill>
                <a:latin typeface="Arial"/>
              </a:rPr>
              <a:t>Dining Program </a:t>
            </a:r>
          </a:p>
        </p:txBody>
      </p:sp>
      <p:sp>
        <p:nvSpPr>
          <p:cNvPr id="12305" name="Title 22"/>
          <p:cNvSpPr>
            <a:spLocks noGrp="1"/>
          </p:cNvSpPr>
          <p:nvPr>
            <p:ph type="title"/>
          </p:nvPr>
        </p:nvSpPr>
        <p:spPr/>
        <p:txBody>
          <a:bodyPr/>
          <a:lstStyle/>
          <a:p>
            <a:r>
              <a:rPr lang="en-US" dirty="0" smtClean="0"/>
              <a:t>Defense Travel Management Office</a:t>
            </a:r>
          </a:p>
        </p:txBody>
      </p:sp>
      <p:graphicFrame>
        <p:nvGraphicFramePr>
          <p:cNvPr id="19" name="Content Placeholder 4"/>
          <p:cNvGraphicFramePr>
            <a:graphicFrameLocks noGrp="1"/>
          </p:cNvGraphicFramePr>
          <p:nvPr>
            <p:ph idx="4294967295"/>
            <p:extLst>
              <p:ext uri="{D42A27DB-BD31-4B8C-83A1-F6EECF244321}">
                <p14:modId xmlns:p14="http://schemas.microsoft.com/office/powerpoint/2010/main" val="1056200523"/>
              </p:ext>
            </p:extLst>
          </p:nvPr>
        </p:nvGraphicFramePr>
        <p:xfrm>
          <a:off x="5380892" y="3212004"/>
          <a:ext cx="3500048" cy="1645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Slide Number Placeholder 3"/>
          <p:cNvSpPr>
            <a:spLocks noGrp="1"/>
          </p:cNvSpPr>
          <p:nvPr>
            <p:ph type="sldNum" sz="quarter" idx="4294967295"/>
          </p:nvPr>
        </p:nvSpPr>
        <p:spPr>
          <a:xfrm>
            <a:off x="0" y="4914900"/>
            <a:ext cx="1824038" cy="369888"/>
          </a:xfrm>
        </p:spPr>
        <p:txBody>
          <a:bodyPr/>
          <a:lstStyle/>
          <a:p>
            <a:pPr algn="l">
              <a:defRPr/>
            </a:pPr>
            <a:fld id="{0378E02C-337C-437A-A8D0-5FF48EA27CC1}" type="slidenum">
              <a:rPr lang="en-US" b="0" i="0" smtClean="0">
                <a:solidFill>
                  <a:prstClr val="white"/>
                </a:solidFill>
              </a:rPr>
              <a:pPr algn="l">
                <a:defRPr/>
              </a:pPr>
              <a:t>3</a:t>
            </a:fld>
            <a:endParaRPr lang="en-US" b="0" i="0" dirty="0">
              <a:solidFill>
                <a:prstClr val="white"/>
              </a:solidFill>
            </a:endParaRPr>
          </a:p>
        </p:txBody>
      </p:sp>
      <p:sp>
        <p:nvSpPr>
          <p:cNvPr id="8" name="Rectangle 6"/>
          <p:cNvSpPr>
            <a:spLocks noChangeArrowheads="1"/>
          </p:cNvSpPr>
          <p:nvPr/>
        </p:nvSpPr>
        <p:spPr bwMode="auto">
          <a:xfrm>
            <a:off x="3141383" y="1867034"/>
            <a:ext cx="2431575" cy="723559"/>
          </a:xfrm>
          <a:prstGeom prst="rect">
            <a:avLst/>
          </a:prstGeom>
          <a:noFill/>
          <a:ln w="9525">
            <a:noFill/>
            <a:miter lim="800000"/>
            <a:headEnd/>
            <a:tailEnd/>
          </a:ln>
          <a:effectLst/>
        </p:spPr>
        <p:txBody>
          <a:bodyPr wrap="square">
            <a:spAutoFit/>
          </a:bodyPr>
          <a:lstStyle/>
          <a:p>
            <a:pPr marL="85725" indent="-85725">
              <a:defRPr/>
            </a:pPr>
            <a:r>
              <a:rPr lang="en-US" sz="788" b="1" dirty="0">
                <a:solidFill>
                  <a:srgbClr val="333399"/>
                </a:solidFill>
                <a:effectLst>
                  <a:outerShdw blurRad="38100" dist="38100" dir="2700000" algn="tl">
                    <a:srgbClr val="C0C0C0"/>
                  </a:outerShdw>
                </a:effectLst>
                <a:latin typeface="Arial" charset="0"/>
              </a:rPr>
              <a:t>Travel Policy and Implementation</a:t>
            </a:r>
          </a:p>
          <a:p>
            <a:pPr marL="85725" indent="-85725">
              <a:buClr>
                <a:srgbClr val="000000"/>
              </a:buClr>
              <a:buSzPts val="1000"/>
              <a:buFont typeface="Arial" charset="0"/>
              <a:buChar char="•"/>
              <a:defRPr/>
            </a:pPr>
            <a:r>
              <a:rPr lang="en-US" sz="788" dirty="0">
                <a:solidFill>
                  <a:srgbClr val="1F1F1F"/>
                </a:solidFill>
                <a:latin typeface="Arial"/>
              </a:rPr>
              <a:t>Joint Travel Regulations (JTR)</a:t>
            </a:r>
          </a:p>
          <a:p>
            <a:pPr marL="85725" indent="-85725">
              <a:buClr>
                <a:srgbClr val="000000"/>
              </a:buClr>
              <a:buSzPts val="1000"/>
              <a:buFont typeface="Arial" charset="0"/>
              <a:buChar char="•"/>
              <a:defRPr/>
            </a:pPr>
            <a:r>
              <a:rPr lang="en-US" sz="788" dirty="0">
                <a:solidFill>
                  <a:srgbClr val="1F1F1F"/>
                </a:solidFill>
                <a:latin typeface="Arial"/>
              </a:rPr>
              <a:t>Policy Simplification</a:t>
            </a:r>
          </a:p>
          <a:p>
            <a:pPr marL="85725" indent="-85725">
              <a:buClr>
                <a:srgbClr val="000000"/>
              </a:buClr>
              <a:buSzPts val="1000"/>
              <a:buFont typeface="Arial" charset="0"/>
              <a:buChar char="•"/>
              <a:defRPr/>
            </a:pPr>
            <a:r>
              <a:rPr lang="en-US" sz="788" dirty="0">
                <a:solidFill>
                  <a:srgbClr val="1F1F1F"/>
                </a:solidFill>
                <a:latin typeface="Arial"/>
              </a:rPr>
              <a:t>Travel Policy Compliance Program</a:t>
            </a:r>
          </a:p>
          <a:p>
            <a:pPr marL="85725" indent="-85725">
              <a:buClr>
                <a:srgbClr val="000000"/>
              </a:buClr>
              <a:buSzPts val="1000"/>
              <a:buFont typeface="Arial" charset="0"/>
              <a:buChar char="•"/>
              <a:defRPr/>
            </a:pPr>
            <a:r>
              <a:rPr lang="en-US" sz="788" dirty="0">
                <a:solidFill>
                  <a:srgbClr val="1F1F1F"/>
                </a:solidFill>
                <a:latin typeface="Arial"/>
              </a:rPr>
              <a:t>OCONUS Non-Foreign Per Diem</a:t>
            </a:r>
          </a:p>
        </p:txBody>
      </p:sp>
      <p:pic>
        <p:nvPicPr>
          <p:cNvPr id="25" name="Picture 4" descr="Globe.jpg"/>
          <p:cNvPicPr>
            <a:picLocks noChangeAspect="1"/>
          </p:cNvPicPr>
          <p:nvPr/>
        </p:nvPicPr>
        <p:blipFill>
          <a:blip r:embed="rId9" cstate="print">
            <a:clrChange>
              <a:clrFrom>
                <a:srgbClr val="BAC5C7"/>
              </a:clrFrom>
              <a:clrTo>
                <a:srgbClr val="BAC5C7">
                  <a:alpha val="0"/>
                </a:srgbClr>
              </a:clrTo>
            </a:clrChange>
          </a:blip>
          <a:stretch>
            <a:fillRect/>
          </a:stretch>
        </p:blipFill>
        <p:spPr bwMode="auto">
          <a:xfrm>
            <a:off x="991822" y="3629611"/>
            <a:ext cx="1073114" cy="1073114"/>
          </a:xfrm>
          <a:prstGeom prst="rect">
            <a:avLst/>
          </a:prstGeom>
          <a:noFill/>
          <a:ln w="9525">
            <a:noFill/>
            <a:miter lim="800000"/>
            <a:headEnd/>
            <a:tailEnd/>
          </a:ln>
        </p:spPr>
      </p:pic>
      <p:sp>
        <p:nvSpPr>
          <p:cNvPr id="16" name="Text Box 11"/>
          <p:cNvSpPr txBox="1">
            <a:spLocks noChangeArrowheads="1"/>
          </p:cNvSpPr>
          <p:nvPr/>
        </p:nvSpPr>
        <p:spPr bwMode="auto">
          <a:xfrm>
            <a:off x="685900" y="3104744"/>
            <a:ext cx="2346041" cy="456087"/>
          </a:xfrm>
          <a:prstGeom prst="rect">
            <a:avLst/>
          </a:prstGeom>
          <a:noFill/>
          <a:ln w="9525" algn="ctr">
            <a:noFill/>
            <a:miter lim="800000"/>
            <a:headEnd/>
            <a:tailEnd/>
          </a:ln>
          <a:effectLst/>
        </p:spPr>
        <p:txBody>
          <a:bodyPr wrap="square">
            <a:spAutoFit/>
          </a:bodyPr>
          <a:lstStyle/>
          <a:p>
            <a:pPr marL="85725" indent="-85725">
              <a:buClr>
                <a:srgbClr val="000000"/>
              </a:buClr>
              <a:buSzPct val="100000"/>
              <a:defRPr/>
            </a:pPr>
            <a:r>
              <a:rPr lang="en-US" sz="788" b="1" dirty="0" err="1">
                <a:solidFill>
                  <a:srgbClr val="333399"/>
                </a:solidFill>
                <a:effectLst>
                  <a:outerShdw blurRad="38100" dist="38100" dir="2700000" algn="tl">
                    <a:srgbClr val="C0C0C0"/>
                  </a:outerShdw>
                </a:effectLst>
                <a:latin typeface="Arial" charset="0"/>
              </a:rPr>
              <a:t>DoD</a:t>
            </a:r>
            <a:r>
              <a:rPr lang="en-US" sz="788" b="1" dirty="0">
                <a:solidFill>
                  <a:srgbClr val="333399"/>
                </a:solidFill>
                <a:effectLst>
                  <a:outerShdw blurRad="38100" dist="38100" dir="2700000" algn="tl">
                    <a:srgbClr val="C0C0C0"/>
                  </a:outerShdw>
                </a:effectLst>
                <a:latin typeface="Arial" charset="0"/>
              </a:rPr>
              <a:t> Travel Card Program Management</a:t>
            </a:r>
          </a:p>
          <a:p>
            <a:pPr marL="85725" indent="-85725">
              <a:buClr>
                <a:srgbClr val="000000"/>
              </a:buClr>
              <a:buSzPts val="1000"/>
              <a:buFont typeface="Arial" charset="0"/>
              <a:buChar char="•"/>
              <a:defRPr/>
            </a:pPr>
            <a:r>
              <a:rPr lang="en-US" sz="788" dirty="0">
                <a:solidFill>
                  <a:srgbClr val="1F1F1F"/>
                </a:solidFill>
                <a:latin typeface="Arial"/>
              </a:rPr>
              <a:t>Individually Billed Accounts</a:t>
            </a:r>
          </a:p>
          <a:p>
            <a:pPr marL="85725" indent="-85725">
              <a:buClr>
                <a:srgbClr val="000000"/>
              </a:buClr>
              <a:buSzPts val="1000"/>
              <a:buFont typeface="Arial" charset="0"/>
              <a:buChar char="•"/>
              <a:defRPr/>
            </a:pPr>
            <a:r>
              <a:rPr lang="en-US" sz="788" dirty="0">
                <a:solidFill>
                  <a:srgbClr val="1F1F1F"/>
                </a:solidFill>
                <a:latin typeface="Arial"/>
              </a:rPr>
              <a:t>Centrally Billed Accounts</a:t>
            </a:r>
          </a:p>
        </p:txBody>
      </p:sp>
      <p:sp>
        <p:nvSpPr>
          <p:cNvPr id="17" name="Text Box 11"/>
          <p:cNvSpPr txBox="1">
            <a:spLocks noChangeArrowheads="1"/>
          </p:cNvSpPr>
          <p:nvPr/>
        </p:nvSpPr>
        <p:spPr bwMode="auto">
          <a:xfrm>
            <a:off x="3141382" y="3172078"/>
            <a:ext cx="3128055" cy="597974"/>
          </a:xfrm>
          <a:prstGeom prst="rect">
            <a:avLst/>
          </a:prstGeom>
          <a:noFill/>
          <a:ln w="9525" algn="ctr">
            <a:noFill/>
            <a:miter lim="800000"/>
            <a:headEnd/>
            <a:tailEnd/>
          </a:ln>
          <a:effectLst/>
        </p:spPr>
        <p:txBody>
          <a:bodyPr wrap="square">
            <a:spAutoFit/>
          </a:bodyPr>
          <a:lstStyle/>
          <a:p>
            <a:pPr marL="85725" indent="-85725">
              <a:buClr>
                <a:srgbClr val="000000"/>
              </a:buClr>
              <a:buSzPct val="100000"/>
              <a:defRPr/>
            </a:pPr>
            <a:r>
              <a:rPr lang="en-US" sz="788" b="1" dirty="0">
                <a:solidFill>
                  <a:srgbClr val="333399"/>
                </a:solidFill>
                <a:effectLst>
                  <a:outerShdw blurRad="38100" dist="38100" dir="2700000" algn="tl">
                    <a:srgbClr val="C0C0C0"/>
                  </a:outerShdw>
                </a:effectLst>
                <a:latin typeface="Arial" charset="0"/>
              </a:rPr>
              <a:t>Defense Travel System</a:t>
            </a:r>
          </a:p>
          <a:p>
            <a:pPr marL="85725" indent="-85725">
              <a:buClr>
                <a:srgbClr val="000000"/>
              </a:buClr>
              <a:buSzPts val="1000"/>
              <a:buFont typeface="Arial" charset="0"/>
              <a:buChar char="•"/>
              <a:defRPr/>
            </a:pPr>
            <a:r>
              <a:rPr lang="en-US" sz="788" dirty="0">
                <a:solidFill>
                  <a:srgbClr val="1F1F1F"/>
                </a:solidFill>
                <a:latin typeface="Arial"/>
              </a:rPr>
              <a:t>Functional Requirements and Oversight</a:t>
            </a:r>
          </a:p>
          <a:p>
            <a:pPr marL="85725" indent="-85725">
              <a:buClr>
                <a:srgbClr val="000000"/>
              </a:buClr>
              <a:buSzPts val="1000"/>
              <a:buFont typeface="Arial" charset="0"/>
              <a:buChar char="•"/>
              <a:defRPr/>
            </a:pPr>
            <a:r>
              <a:rPr lang="en-US" sz="788" dirty="0">
                <a:solidFill>
                  <a:srgbClr val="1F1F1F"/>
                </a:solidFill>
                <a:latin typeface="Arial"/>
              </a:rPr>
              <a:t>Travel System Modernization</a:t>
            </a:r>
          </a:p>
          <a:p>
            <a:pPr marL="85725" indent="-85725">
              <a:buClr>
                <a:srgbClr val="000000"/>
              </a:buClr>
              <a:buSzPts val="1000"/>
              <a:buFont typeface="Arial" charset="0"/>
              <a:buChar char="•"/>
              <a:defRPr/>
            </a:pPr>
            <a:endParaRPr lang="en-US" sz="788" dirty="0">
              <a:solidFill>
                <a:srgbClr val="1F1F1F"/>
              </a:solidFill>
              <a:latin typeface="Arial" charset="0"/>
            </a:endParaRPr>
          </a:p>
        </p:txBody>
      </p:sp>
      <p:sp>
        <p:nvSpPr>
          <p:cNvPr id="21" name="Round Diagonal Corner Rectangle 20"/>
          <p:cNvSpPr/>
          <p:nvPr/>
        </p:nvSpPr>
        <p:spPr>
          <a:xfrm>
            <a:off x="556953" y="735538"/>
            <a:ext cx="4664920" cy="1018023"/>
          </a:xfrm>
          <a:prstGeom prst="round2DiagRect">
            <a:avLst/>
          </a:prstGeom>
          <a:solidFill>
            <a:srgbClr val="00206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68580" tIns="34290" rIns="68580" bIns="34290" numCol="1" rtlCol="0" anchor="t" anchorCtr="0" compatLnSpc="1">
            <a:prstTxWarp prst="textNoShape">
              <a:avLst/>
            </a:prstTxWarp>
          </a:bodyPr>
          <a:lstStyle/>
          <a:p>
            <a:pPr>
              <a:spcAft>
                <a:spcPts val="450"/>
              </a:spcAft>
              <a:defRPr/>
            </a:pPr>
            <a:r>
              <a:rPr lang="en-US" sz="1050" b="1" dirty="0">
                <a:solidFill>
                  <a:srgbClr val="FFFFFF"/>
                </a:solidFill>
              </a:rPr>
              <a:t>Scope of the Enterprise</a:t>
            </a:r>
          </a:p>
          <a:p>
            <a:pPr marL="85725" indent="-85725">
              <a:buFont typeface="Arial" pitchFamily="34" charset="0"/>
              <a:buChar char="•"/>
              <a:defRPr/>
            </a:pPr>
            <a:r>
              <a:rPr lang="en-US" sz="788" b="1" dirty="0">
                <a:solidFill>
                  <a:srgbClr val="FFFFFF"/>
                </a:solidFill>
              </a:rPr>
              <a:t>DoD Travel Spend: $10.5B (FY19)</a:t>
            </a:r>
          </a:p>
          <a:p>
            <a:pPr marL="85725" indent="-85725">
              <a:buFont typeface="Arial" pitchFamily="34" charset="0"/>
              <a:buChar char="•"/>
              <a:defRPr/>
            </a:pPr>
            <a:r>
              <a:rPr lang="en-US" sz="788" b="1" dirty="0">
                <a:solidFill>
                  <a:srgbClr val="FFFFFF"/>
                </a:solidFill>
              </a:rPr>
              <a:t>Travel Management Company Services: $279M/5 years</a:t>
            </a:r>
          </a:p>
          <a:p>
            <a:pPr marL="85725" indent="-85725">
              <a:buFont typeface="Arial" pitchFamily="34" charset="0"/>
              <a:buChar char="•"/>
              <a:defRPr/>
            </a:pPr>
            <a:r>
              <a:rPr lang="en-US" sz="788" b="1" dirty="0">
                <a:solidFill>
                  <a:srgbClr val="FFFFFF"/>
                </a:solidFill>
              </a:rPr>
              <a:t>U.S. Car/Truck Rental Program: $296M (CY20) </a:t>
            </a:r>
          </a:p>
          <a:p>
            <a:pPr marL="85725" indent="-85725">
              <a:buFont typeface="Arial" pitchFamily="34" charset="0"/>
              <a:buChar char="•"/>
              <a:defRPr/>
            </a:pPr>
            <a:r>
              <a:rPr lang="en-US" sz="788" b="1" dirty="0">
                <a:solidFill>
                  <a:srgbClr val="FFFFFF"/>
                </a:solidFill>
              </a:rPr>
              <a:t>Government Travel Charge Card: ~$54.5B/1.99M cardholders (FY20)</a:t>
            </a:r>
          </a:p>
          <a:p>
            <a:pPr marL="85725" indent="-85725">
              <a:buFont typeface="Arial" pitchFamily="34" charset="0"/>
              <a:buChar char="•"/>
              <a:defRPr/>
            </a:pPr>
            <a:r>
              <a:rPr lang="en-US" sz="788" b="1" dirty="0">
                <a:solidFill>
                  <a:srgbClr val="FFFFFF"/>
                </a:solidFill>
              </a:rPr>
              <a:t>DoD Preferred Commercial Lodging: $111M (FY20)</a:t>
            </a:r>
          </a:p>
        </p:txBody>
      </p:sp>
      <p:sp>
        <p:nvSpPr>
          <p:cNvPr id="24" name="Rectangle 23"/>
          <p:cNvSpPr/>
          <p:nvPr/>
        </p:nvSpPr>
        <p:spPr bwMode="auto">
          <a:xfrm>
            <a:off x="3141383" y="3787094"/>
            <a:ext cx="2431575" cy="562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indent="-85725">
              <a:buClr>
                <a:srgbClr val="000000"/>
              </a:buClr>
              <a:buSzPct val="100000"/>
              <a:defRPr/>
            </a:pPr>
            <a:r>
              <a:rPr lang="en-US" sz="788" b="1" dirty="0">
                <a:solidFill>
                  <a:srgbClr val="333399"/>
                </a:solidFill>
                <a:effectLst>
                  <a:outerShdw blurRad="38100" dist="38100" dir="2700000" algn="tl">
                    <a:srgbClr val="C0C0C0"/>
                  </a:outerShdw>
                </a:effectLst>
              </a:rPr>
              <a:t>Area of Focus</a:t>
            </a:r>
          </a:p>
          <a:p>
            <a:pPr marL="85725" indent="-85725">
              <a:buClr>
                <a:srgbClr val="000000"/>
              </a:buClr>
              <a:buSzPts val="1000"/>
              <a:buFont typeface="Arial" charset="0"/>
              <a:buChar char="•"/>
              <a:defRPr/>
            </a:pPr>
            <a:r>
              <a:rPr lang="en-US" sz="788" dirty="0">
                <a:solidFill>
                  <a:srgbClr val="000000"/>
                </a:solidFill>
              </a:rPr>
              <a:t>Travel Reform – Reform travel management by streamlining processes, simplifying policies, and strategic sourcing to improve the travelers’ experience and optimize travel costs</a:t>
            </a:r>
          </a:p>
        </p:txBody>
      </p:sp>
      <p:sp>
        <p:nvSpPr>
          <p:cNvPr id="23" name="5-Point Star 22"/>
          <p:cNvSpPr/>
          <p:nvPr/>
        </p:nvSpPr>
        <p:spPr>
          <a:xfrm>
            <a:off x="3093747" y="3846700"/>
            <a:ext cx="195503" cy="177578"/>
          </a:xfrm>
          <a:prstGeom prst="star5">
            <a:avLst/>
          </a:prstGeom>
          <a:solidFill>
            <a:srgbClr val="FBB32D"/>
          </a:solidFill>
          <a:ln>
            <a:solidFill>
              <a:srgbClr val="FACC80"/>
            </a:solidFill>
          </a:ln>
        </p:spPr>
        <p:style>
          <a:lnRef idx="0">
            <a:schemeClr val="accent6"/>
          </a:lnRef>
          <a:fillRef idx="3">
            <a:schemeClr val="accent6"/>
          </a:fillRef>
          <a:effectRef idx="3">
            <a:schemeClr val="accent6"/>
          </a:effectRef>
          <a:fontRef idx="minor">
            <a:schemeClr val="lt1"/>
          </a:fontRef>
        </p:style>
        <p:txBody>
          <a:bodyPr rtlCol="0" anchor="ctr"/>
          <a:lstStyle/>
          <a:p>
            <a:endParaRPr lang="en-US" sz="1350">
              <a:solidFill>
                <a:srgbClr val="FFFFFF"/>
              </a:solidFill>
            </a:endParaRPr>
          </a:p>
        </p:txBody>
      </p:sp>
    </p:spTree>
    <p:extLst>
      <p:ext uri="{BB962C8B-B14F-4D97-AF65-F5344CB8AC3E}">
        <p14:creationId xmlns:p14="http://schemas.microsoft.com/office/powerpoint/2010/main" val="27481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28650" y="656601"/>
            <a:ext cx="7886700" cy="3651706"/>
          </a:xfrm>
          <a:prstGeom prst="rect">
            <a:avLst/>
          </a:prstGeom>
        </p:spPr>
      </p:pic>
    </p:spTree>
    <p:extLst>
      <p:ext uri="{BB962C8B-B14F-4D97-AF65-F5344CB8AC3E}">
        <p14:creationId xmlns:p14="http://schemas.microsoft.com/office/powerpoint/2010/main" val="1142696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28650" y="642224"/>
            <a:ext cx="7886700" cy="3680460"/>
          </a:xfrm>
          <a:prstGeom prst="rect">
            <a:avLst/>
          </a:prstGeom>
        </p:spPr>
      </p:pic>
    </p:spTree>
    <p:extLst>
      <p:ext uri="{BB962C8B-B14F-4D97-AF65-F5344CB8AC3E}">
        <p14:creationId xmlns:p14="http://schemas.microsoft.com/office/powerpoint/2010/main" val="1830032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28650" y="654547"/>
            <a:ext cx="7886700" cy="3655814"/>
          </a:xfrm>
          <a:prstGeom prst="rect">
            <a:avLst/>
          </a:prstGeom>
        </p:spPr>
      </p:pic>
    </p:spTree>
    <p:extLst>
      <p:ext uri="{BB962C8B-B14F-4D97-AF65-F5344CB8AC3E}">
        <p14:creationId xmlns:p14="http://schemas.microsoft.com/office/powerpoint/2010/main" val="229294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CMR Tool Customer Support </a:t>
            </a:r>
          </a:p>
        </p:txBody>
      </p:sp>
      <p:sp>
        <p:nvSpPr>
          <p:cNvPr id="450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panose="020B0604020202020204" pitchFamily="34" charset="0"/>
              </a:defRPr>
            </a:lvl1pPr>
            <a:lvl2pPr marL="557213" indent="-214313">
              <a:spcBef>
                <a:spcPct val="20000"/>
              </a:spcBef>
              <a:buChar char="–"/>
              <a:defRPr sz="1650">
                <a:solidFill>
                  <a:schemeClr val="tx1"/>
                </a:solidFill>
                <a:latin typeface="Arial" panose="020B0604020202020204" pitchFamily="34" charset="0"/>
              </a:defRPr>
            </a:lvl2pPr>
            <a:lvl3pPr marL="857250" indent="-171450">
              <a:spcBef>
                <a:spcPct val="20000"/>
              </a:spcBef>
              <a:buChar char="•"/>
              <a:defRPr sz="1500">
                <a:solidFill>
                  <a:schemeClr val="tx1"/>
                </a:solidFill>
                <a:latin typeface="Arial" panose="020B0604020202020204" pitchFamily="34" charset="0"/>
              </a:defRPr>
            </a:lvl3pPr>
            <a:lvl4pPr marL="1200150" indent="-171450">
              <a:spcBef>
                <a:spcPct val="20000"/>
              </a:spcBef>
              <a:buChar char="–"/>
              <a:defRPr>
                <a:solidFill>
                  <a:schemeClr val="tx1"/>
                </a:solidFill>
                <a:latin typeface="Arial" panose="020B0604020202020204" pitchFamily="34" charset="0"/>
              </a:defRPr>
            </a:lvl4pPr>
            <a:lvl5pPr marL="1543050" indent="-171450">
              <a:spcBef>
                <a:spcPct val="20000"/>
              </a:spcBef>
              <a:buChar char="»"/>
              <a:defRPr sz="12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2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2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2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fld id="{332795B1-B0CC-4AC2-B8BF-DAEA6BE00EAE}" type="slidenum">
              <a:rPr lang="en-US" altLang="en-US" sz="750">
                <a:solidFill>
                  <a:srgbClr val="FFFFFF"/>
                </a:solidFill>
                <a:latin typeface="Garamond" panose="02020404030301010803" pitchFamily="18" charset="0"/>
              </a:rPr>
              <a:pPr>
                <a:spcBef>
                  <a:spcPct val="0"/>
                </a:spcBef>
                <a:buFontTx/>
                <a:buNone/>
              </a:pPr>
              <a:t>33</a:t>
            </a:fld>
            <a:endParaRPr lang="en-US" altLang="en-US" sz="750">
              <a:solidFill>
                <a:srgbClr val="FFFFFF"/>
              </a:solidFill>
              <a:latin typeface="Garamond" panose="02020404030301010803" pitchFamily="18" charset="0"/>
            </a:endParaRPr>
          </a:p>
        </p:txBody>
      </p:sp>
      <p:graphicFrame>
        <p:nvGraphicFramePr>
          <p:cNvPr id="3" name="Diagram 2"/>
          <p:cNvGraphicFramePr/>
          <p:nvPr>
            <p:extLst>
              <p:ext uri="{D42A27DB-BD31-4B8C-83A1-F6EECF244321}">
                <p14:modId xmlns:p14="http://schemas.microsoft.com/office/powerpoint/2010/main" val="1880743534"/>
              </p:ext>
            </p:extLst>
          </p:nvPr>
        </p:nvGraphicFramePr>
        <p:xfrm>
          <a:off x="1438835" y="872836"/>
          <a:ext cx="7153836" cy="3661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61" name="Google Shape;327;p55"/>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423" y="1667436"/>
            <a:ext cx="844153" cy="55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Google Shape;528;p78" descr="thin-0310_support_help_talk_call.png"/>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5420" y="3079517"/>
            <a:ext cx="869156"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419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Bus Program Overview </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4</a:t>
            </a:fld>
            <a:endParaRPr lang="en-US" dirty="0"/>
          </a:p>
        </p:txBody>
      </p:sp>
      <p:sp>
        <p:nvSpPr>
          <p:cNvPr id="4" name="Content Placeholder 3"/>
          <p:cNvSpPr>
            <a:spLocks noGrp="1"/>
          </p:cNvSpPr>
          <p:nvPr>
            <p:ph sz="quarter" idx="10"/>
          </p:nvPr>
        </p:nvSpPr>
        <p:spPr>
          <a:xfrm>
            <a:off x="455303" y="877661"/>
            <a:ext cx="8173542" cy="3951514"/>
          </a:xfrm>
        </p:spPr>
        <p:txBody>
          <a:bodyPr/>
          <a:lstStyle/>
          <a:p>
            <a:pPr>
              <a:spcBef>
                <a:spcPts val="500"/>
              </a:spcBef>
            </a:pPr>
            <a:r>
              <a:rPr lang="en-US" sz="1600" dirty="0"/>
              <a:t>The Defense Travel Management Office manages the program on behalf of the Department of </a:t>
            </a:r>
            <a:r>
              <a:rPr lang="en-US" sz="1600" dirty="0" smtClean="0"/>
              <a:t>Defense through Agreement #5</a:t>
            </a:r>
          </a:p>
          <a:p>
            <a:pPr marL="129778" indent="0">
              <a:spcBef>
                <a:spcPts val="500"/>
              </a:spcBef>
              <a:buNone/>
            </a:pPr>
            <a:endParaRPr lang="en-US" sz="700" dirty="0"/>
          </a:p>
          <a:p>
            <a:pPr>
              <a:spcBef>
                <a:spcPts val="500"/>
              </a:spcBef>
            </a:pPr>
            <a:r>
              <a:rPr lang="en-US" sz="1600" dirty="0" smtClean="0">
                <a:solidFill>
                  <a:srgbClr val="000000"/>
                </a:solidFill>
              </a:rPr>
              <a:t>Over 400 approved carriers focus on </a:t>
            </a:r>
            <a:r>
              <a:rPr lang="en-US" sz="1600" dirty="0" smtClean="0"/>
              <a:t>ensuring safe, cost-effective, and reliable </a:t>
            </a:r>
            <a:r>
              <a:rPr lang="en-US" sz="1600" dirty="0" smtClean="0">
                <a:solidFill>
                  <a:srgbClr val="000000"/>
                </a:solidFill>
              </a:rPr>
              <a:t>ground </a:t>
            </a:r>
            <a:r>
              <a:rPr lang="en-US" sz="1600" dirty="0" smtClean="0"/>
              <a:t>transportation for DoD travelers </a:t>
            </a:r>
          </a:p>
          <a:p>
            <a:pPr marL="129778" indent="0">
              <a:spcBef>
                <a:spcPts val="500"/>
              </a:spcBef>
              <a:buNone/>
            </a:pPr>
            <a:endParaRPr lang="en-US" sz="700" dirty="0" smtClean="0"/>
          </a:p>
          <a:p>
            <a:pPr>
              <a:spcBef>
                <a:spcPts val="500"/>
              </a:spcBef>
            </a:pPr>
            <a:r>
              <a:rPr lang="en-US" sz="1600" dirty="0" smtClean="0"/>
              <a:t>Essential to meeting movement requirements during peacetime, contingency, </a:t>
            </a:r>
          </a:p>
          <a:p>
            <a:pPr marL="344090" lvl="1" indent="0">
              <a:spcBef>
                <a:spcPts val="500"/>
              </a:spcBef>
              <a:buNone/>
            </a:pPr>
            <a:r>
              <a:rPr lang="en-US" sz="1600" dirty="0" smtClean="0"/>
              <a:t>and national emergencies   </a:t>
            </a:r>
          </a:p>
          <a:p>
            <a:pPr>
              <a:spcBef>
                <a:spcPts val="500"/>
              </a:spcBef>
            </a:pPr>
            <a:endParaRPr lang="en-US" sz="700" dirty="0" smtClean="0"/>
          </a:p>
          <a:p>
            <a:pPr>
              <a:spcBef>
                <a:spcPts val="500"/>
              </a:spcBef>
            </a:pPr>
            <a:r>
              <a:rPr lang="en-US" sz="1600" dirty="0" smtClean="0"/>
              <a:t>Program partners with:</a:t>
            </a:r>
          </a:p>
          <a:p>
            <a:pPr lvl="1">
              <a:spcBef>
                <a:spcPts val="500"/>
              </a:spcBef>
            </a:pPr>
            <a:r>
              <a:rPr lang="en-US" sz="1600" dirty="0" smtClean="0"/>
              <a:t>Federal Motor Carrier Safety Administration </a:t>
            </a:r>
          </a:p>
          <a:p>
            <a:pPr lvl="1">
              <a:spcBef>
                <a:spcPts val="500"/>
              </a:spcBef>
            </a:pPr>
            <a:r>
              <a:rPr lang="en-US" sz="1600" dirty="0" smtClean="0"/>
              <a:t>Department of Homeland Security </a:t>
            </a:r>
          </a:p>
          <a:p>
            <a:pPr lvl="1">
              <a:spcBef>
                <a:spcPts val="500"/>
              </a:spcBef>
            </a:pPr>
            <a:r>
              <a:rPr lang="en-US" sz="1600" dirty="0" smtClean="0"/>
              <a:t>Commercial Vehicle Safety Alliance</a:t>
            </a:r>
            <a:endParaRPr lang="en-US" sz="1600" dirty="0"/>
          </a:p>
        </p:txBody>
      </p:sp>
      <p:pic>
        <p:nvPicPr>
          <p:cNvPr id="5" name="Picture 4"/>
          <p:cNvPicPr>
            <a:picLocks noChangeAspect="1"/>
          </p:cNvPicPr>
          <p:nvPr/>
        </p:nvPicPr>
        <p:blipFill>
          <a:blip r:embed="rId3"/>
          <a:stretch>
            <a:fillRect/>
          </a:stretch>
        </p:blipFill>
        <p:spPr>
          <a:xfrm>
            <a:off x="6952771" y="3550394"/>
            <a:ext cx="1483623" cy="1316922"/>
          </a:xfrm>
          <a:prstGeom prst="rect">
            <a:avLst/>
          </a:prstGeom>
        </p:spPr>
      </p:pic>
    </p:spTree>
    <p:extLst>
      <p:ext uri="{BB962C8B-B14F-4D97-AF65-F5344CB8AC3E}">
        <p14:creationId xmlns:p14="http://schemas.microsoft.com/office/powerpoint/2010/main" val="85425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DoD Bus Agreement #5</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5</a:t>
            </a:fld>
            <a:endParaRPr lang="en-US" dirty="0"/>
          </a:p>
        </p:txBody>
      </p:sp>
      <p:sp>
        <p:nvSpPr>
          <p:cNvPr id="4" name="Content Placeholder 3"/>
          <p:cNvSpPr>
            <a:spLocks noGrp="1"/>
          </p:cNvSpPr>
          <p:nvPr>
            <p:ph sz="quarter" idx="10"/>
          </p:nvPr>
        </p:nvSpPr>
        <p:spPr/>
        <p:txBody>
          <a:bodyPr/>
          <a:lstStyle/>
          <a:p>
            <a:r>
              <a:rPr lang="en-US" sz="1800" dirty="0" smtClean="0"/>
              <a:t>Establishes terms, conditions, and safety standards for commercial motor carriers</a:t>
            </a:r>
          </a:p>
          <a:p>
            <a:r>
              <a:rPr lang="en-US" sz="1800" dirty="0" smtClean="0"/>
              <a:t>Incorporates regulations outlined in Federal Motor Carrier Safety Regulation</a:t>
            </a:r>
          </a:p>
          <a:p>
            <a:r>
              <a:rPr lang="en-US" sz="1800" dirty="0" smtClean="0"/>
              <a:t>Provides guidance on:</a:t>
            </a:r>
          </a:p>
          <a:p>
            <a:pPr lvl="1"/>
            <a:r>
              <a:rPr lang="en-US" dirty="0" smtClean="0"/>
              <a:t>Carrier qualifications  </a:t>
            </a:r>
          </a:p>
          <a:p>
            <a:pPr lvl="2">
              <a:spcBef>
                <a:spcPts val="600"/>
              </a:spcBef>
            </a:pPr>
            <a:r>
              <a:rPr lang="en-US" dirty="0"/>
              <a:t>Application</a:t>
            </a:r>
          </a:p>
          <a:p>
            <a:pPr lvl="2">
              <a:spcBef>
                <a:spcPts val="600"/>
              </a:spcBef>
            </a:pPr>
            <a:r>
              <a:rPr lang="en-US" dirty="0"/>
              <a:t>Quality assurance requirements   </a:t>
            </a:r>
          </a:p>
          <a:p>
            <a:pPr lvl="1"/>
            <a:r>
              <a:rPr lang="en-US" dirty="0" smtClean="0"/>
              <a:t>Carrier compliance </a:t>
            </a:r>
          </a:p>
          <a:p>
            <a:pPr lvl="2">
              <a:spcBef>
                <a:spcPts val="600"/>
              </a:spcBef>
            </a:pPr>
            <a:r>
              <a:rPr lang="en-US" dirty="0" smtClean="0"/>
              <a:t>Performance</a:t>
            </a:r>
          </a:p>
          <a:p>
            <a:pPr lvl="2">
              <a:spcBef>
                <a:spcPts val="600"/>
              </a:spcBef>
            </a:pPr>
            <a:r>
              <a:rPr lang="en-US" dirty="0" smtClean="0"/>
              <a:t>Requirements</a:t>
            </a:r>
          </a:p>
          <a:p>
            <a:pPr lvl="2">
              <a:spcBef>
                <a:spcPts val="600"/>
              </a:spcBef>
            </a:pPr>
            <a:r>
              <a:rPr lang="en-US" dirty="0" smtClean="0"/>
              <a:t>Inspections—scheduled and unscheduled  </a:t>
            </a:r>
          </a:p>
          <a:p>
            <a:endParaRPr lang="en-US" dirty="0"/>
          </a:p>
        </p:txBody>
      </p:sp>
      <p:pic>
        <p:nvPicPr>
          <p:cNvPr id="5" name="Picture 4"/>
          <p:cNvPicPr>
            <a:picLocks noChangeAspect="1"/>
          </p:cNvPicPr>
          <p:nvPr/>
        </p:nvPicPr>
        <p:blipFill>
          <a:blip r:embed="rId2"/>
          <a:stretch>
            <a:fillRect/>
          </a:stretch>
        </p:blipFill>
        <p:spPr>
          <a:xfrm>
            <a:off x="6444758" y="2496379"/>
            <a:ext cx="1868105" cy="2332796"/>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971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Approved Carriers</a:t>
            </a:r>
            <a:endParaRPr lang="en-US" dirty="0">
              <a:solidFill>
                <a:schemeClr val="accent2"/>
              </a:solidFill>
            </a:endParaRPr>
          </a:p>
        </p:txBody>
      </p:sp>
      <p:sp>
        <p:nvSpPr>
          <p:cNvPr id="3" name="Slide Number Placeholder 2"/>
          <p:cNvSpPr>
            <a:spLocks noGrp="1"/>
          </p:cNvSpPr>
          <p:nvPr>
            <p:ph type="sldNum" sz="quarter" idx="4"/>
          </p:nvPr>
        </p:nvSpPr>
        <p:spPr/>
        <p:txBody>
          <a:bodyPr/>
          <a:lstStyle/>
          <a:p>
            <a:fld id="{4C6B7127-9F77-471E-BA61-1540CB2C57B2}" type="slidenum">
              <a:rPr lang="en-US" smtClean="0"/>
              <a:pPr/>
              <a:t>6</a:t>
            </a:fld>
            <a:endParaRPr lang="en-US" dirty="0"/>
          </a:p>
        </p:txBody>
      </p:sp>
      <p:sp>
        <p:nvSpPr>
          <p:cNvPr id="9" name="TextBox 8"/>
          <p:cNvSpPr txBox="1"/>
          <p:nvPr/>
        </p:nvSpPr>
        <p:spPr>
          <a:xfrm>
            <a:off x="7658100" y="4444252"/>
            <a:ext cx="557143" cy="259691"/>
          </a:xfrm>
          <a:prstGeom prst="rect">
            <a:avLst/>
          </a:prstGeom>
          <a:noFill/>
        </p:spPr>
        <p:txBody>
          <a:bodyPr wrap="none" lIns="0" tIns="0" rIns="0" bIns="0" rtlCol="0">
            <a:noAutofit/>
          </a:bodyPr>
          <a:lstStyle/>
          <a:p>
            <a:r>
              <a:rPr lang="en-US" sz="1200" dirty="0" smtClean="0"/>
              <a:t>*07/2021 </a:t>
            </a:r>
            <a:endParaRPr lang="en-US" sz="1200" dirty="0"/>
          </a:p>
        </p:txBody>
      </p:sp>
      <p:pic>
        <p:nvPicPr>
          <p:cNvPr id="5" name="Picture 4"/>
          <p:cNvPicPr>
            <a:picLocks noChangeAspect="1"/>
          </p:cNvPicPr>
          <p:nvPr/>
        </p:nvPicPr>
        <p:blipFill>
          <a:blip r:embed="rId2"/>
          <a:stretch>
            <a:fillRect/>
          </a:stretch>
        </p:blipFill>
        <p:spPr>
          <a:xfrm>
            <a:off x="1285261" y="830580"/>
            <a:ext cx="6182339" cy="36762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3278459" y="4631478"/>
            <a:ext cx="914400" cy="281568"/>
          </a:xfrm>
          <a:prstGeom prst="rect">
            <a:avLst/>
          </a:prstGeom>
          <a:noFill/>
        </p:spPr>
        <p:txBody>
          <a:bodyPr wrap="none" lIns="0" tIns="0" rIns="0" bIns="0" rtlCol="0">
            <a:noAutofit/>
          </a:bodyPr>
          <a:lstStyle/>
          <a:p>
            <a:r>
              <a:rPr lang="en-US" dirty="0" smtClean="0"/>
              <a:t>422 Approved Carriers</a:t>
            </a:r>
          </a:p>
        </p:txBody>
      </p:sp>
    </p:spTree>
    <p:extLst>
      <p:ext uri="{BB962C8B-B14F-4D97-AF65-F5344CB8AC3E}">
        <p14:creationId xmlns:p14="http://schemas.microsoft.com/office/powerpoint/2010/main" val="3500122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Group Charter Moves</a:t>
            </a:r>
            <a:endParaRPr lang="en-US" dirty="0"/>
          </a:p>
        </p:txBody>
      </p:sp>
      <p:sp>
        <p:nvSpPr>
          <p:cNvPr id="3" name="Slide Number Placeholder 2"/>
          <p:cNvSpPr>
            <a:spLocks noGrp="1"/>
          </p:cNvSpPr>
          <p:nvPr>
            <p:ph type="sldNum" sz="quarter" idx="4"/>
          </p:nvPr>
        </p:nvSpPr>
        <p:spPr/>
        <p:txBody>
          <a:bodyPr/>
          <a:lstStyle/>
          <a:p>
            <a:fld id="{4C6B7127-9F77-471E-BA61-1540CB2C57B2}" type="slidenum">
              <a:rPr lang="en-US" smtClean="0"/>
              <a:pPr/>
              <a:t>7</a:t>
            </a:fld>
            <a:endParaRPr lang="en-US" dirty="0"/>
          </a:p>
        </p:txBody>
      </p:sp>
      <p:sp>
        <p:nvSpPr>
          <p:cNvPr id="4" name="Content Placeholder 3"/>
          <p:cNvSpPr>
            <a:spLocks noGrp="1"/>
          </p:cNvSpPr>
          <p:nvPr>
            <p:ph sz="quarter" idx="10"/>
          </p:nvPr>
        </p:nvSpPr>
        <p:spPr/>
        <p:txBody>
          <a:bodyPr/>
          <a:lstStyle/>
          <a:p>
            <a:r>
              <a:rPr lang="en-US" dirty="0" smtClean="0"/>
              <a:t>DoD requests moves for: </a:t>
            </a:r>
          </a:p>
          <a:p>
            <a:pPr lvl="1">
              <a:spcBef>
                <a:spcPts val="600"/>
              </a:spcBef>
            </a:pPr>
            <a:r>
              <a:rPr lang="en-US" dirty="0" smtClean="0"/>
              <a:t>Military exercises</a:t>
            </a:r>
          </a:p>
          <a:p>
            <a:pPr lvl="1">
              <a:spcBef>
                <a:spcPts val="600"/>
              </a:spcBef>
            </a:pPr>
            <a:r>
              <a:rPr lang="en-US" dirty="0" smtClean="0"/>
              <a:t>Annual training</a:t>
            </a:r>
          </a:p>
          <a:p>
            <a:pPr lvl="1">
              <a:spcBef>
                <a:spcPts val="600"/>
              </a:spcBef>
            </a:pPr>
            <a:r>
              <a:rPr lang="en-US" dirty="0" smtClean="0"/>
              <a:t>Deployments/redeployments</a:t>
            </a:r>
          </a:p>
          <a:p>
            <a:pPr lvl="1">
              <a:spcBef>
                <a:spcPts val="600"/>
              </a:spcBef>
            </a:pPr>
            <a:r>
              <a:rPr lang="en-US" dirty="0" smtClean="0"/>
              <a:t>Emergency evacuations</a:t>
            </a:r>
          </a:p>
          <a:p>
            <a:pPr lvl="1">
              <a:spcBef>
                <a:spcPts val="600"/>
              </a:spcBef>
            </a:pPr>
            <a:r>
              <a:rPr lang="en-US" dirty="0" smtClean="0"/>
              <a:t>Recruit travel (approx. 65 MEPS routes)</a:t>
            </a:r>
          </a:p>
          <a:p>
            <a:pPr lvl="2"/>
            <a:r>
              <a:rPr lang="en-US" dirty="0" smtClean="0"/>
              <a:t> High volume markets:</a:t>
            </a:r>
          </a:p>
          <a:p>
            <a:pPr lvl="4">
              <a:spcBef>
                <a:spcPts val="0"/>
              </a:spcBef>
            </a:pPr>
            <a:r>
              <a:rPr lang="en-US" dirty="0" smtClean="0"/>
              <a:t>Atlanta Airport to Ft. Benning, GA</a:t>
            </a:r>
          </a:p>
          <a:p>
            <a:pPr lvl="4">
              <a:spcBef>
                <a:spcPts val="0"/>
              </a:spcBef>
            </a:pPr>
            <a:r>
              <a:rPr lang="en-US" dirty="0" smtClean="0"/>
              <a:t>Atlanta Airport to Ft. Jackson, SC</a:t>
            </a:r>
          </a:p>
          <a:p>
            <a:pPr lvl="4">
              <a:spcBef>
                <a:spcPts val="0"/>
              </a:spcBef>
            </a:pPr>
            <a:r>
              <a:rPr lang="en-US" dirty="0" smtClean="0"/>
              <a:t>Columbia, SC Airport to Ft. Jackson, SC</a:t>
            </a:r>
          </a:p>
          <a:p>
            <a:pPr lvl="4">
              <a:spcBef>
                <a:spcPts val="0"/>
              </a:spcBef>
            </a:pPr>
            <a:r>
              <a:rPr lang="en-US" dirty="0" smtClean="0"/>
              <a:t>St. Louis Airport to Ft. </a:t>
            </a:r>
            <a:r>
              <a:rPr lang="en-US" dirty="0" err="1" smtClean="0"/>
              <a:t>Leonardwood</a:t>
            </a:r>
            <a:r>
              <a:rPr lang="en-US" dirty="0" smtClean="0"/>
              <a:t>, MO</a:t>
            </a:r>
          </a:p>
          <a:p>
            <a:pPr lvl="4">
              <a:spcBef>
                <a:spcPts val="0"/>
              </a:spcBef>
            </a:pPr>
            <a:r>
              <a:rPr lang="en-US" dirty="0" smtClean="0"/>
              <a:t>Oklahoma City Airport to Ft. Sill, OK</a:t>
            </a:r>
          </a:p>
          <a:p>
            <a:pPr lvl="1"/>
            <a:endParaRPr lang="en-US" dirty="0" smtClean="0"/>
          </a:p>
          <a:p>
            <a:endParaRPr lang="en-US" dirty="0" smtClean="0"/>
          </a:p>
          <a:p>
            <a:endParaRPr lang="en-US" dirty="0"/>
          </a:p>
        </p:txBody>
      </p:sp>
      <p:pic>
        <p:nvPicPr>
          <p:cNvPr id="6" name="Picture 2" descr="T:\SP&amp;P Division\Planning Branch\Strategic Communications\Images\051105-M-8096M-001_V2.jpg"/>
          <p:cNvPicPr>
            <a:picLocks noChangeAspect="1" noChangeArrowheads="1"/>
          </p:cNvPicPr>
          <p:nvPr/>
        </p:nvPicPr>
        <p:blipFill>
          <a:blip r:embed="rId2" cstate="print"/>
          <a:stretch>
            <a:fillRect/>
          </a:stretch>
        </p:blipFill>
        <p:spPr bwMode="auto">
          <a:xfrm>
            <a:off x="5527705" y="-42959"/>
            <a:ext cx="3675416" cy="3308085"/>
          </a:xfrm>
          <a:prstGeom prst="rect">
            <a:avLst/>
          </a:prstGeom>
        </p:spPr>
      </p:pic>
    </p:spTree>
    <p:extLst>
      <p:ext uri="{BB962C8B-B14F-4D97-AF65-F5344CB8AC3E}">
        <p14:creationId xmlns:p14="http://schemas.microsoft.com/office/powerpoint/2010/main" val="287951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Bus Program – 2020 in Review</a:t>
            </a:r>
          </a:p>
        </p:txBody>
      </p:sp>
      <p:sp>
        <p:nvSpPr>
          <p:cNvPr id="3" name="Slide Number Placeholder 2"/>
          <p:cNvSpPr>
            <a:spLocks noGrp="1"/>
          </p:cNvSpPr>
          <p:nvPr>
            <p:ph type="sldNum" sz="quarter" idx="4"/>
          </p:nvPr>
        </p:nvSpPr>
        <p:spPr/>
        <p:txBody>
          <a:bodyPr/>
          <a:lstStyle/>
          <a:p>
            <a:fld id="{4C6B7127-9F77-471E-BA61-1540CB2C57B2}"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843334" y="872836"/>
            <a:ext cx="7406438" cy="4035550"/>
          </a:xfrm>
          <a:prstGeom prst="rect">
            <a:avLst/>
          </a:prstGeom>
        </p:spPr>
      </p:pic>
      <p:sp>
        <p:nvSpPr>
          <p:cNvPr id="4" name="Rectangle 3"/>
          <p:cNvSpPr/>
          <p:nvPr/>
        </p:nvSpPr>
        <p:spPr>
          <a:xfrm>
            <a:off x="6343180" y="2331011"/>
            <a:ext cx="2256083" cy="75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66688" indent="-166688">
              <a:buFont typeface="Arial" panose="020B0604020202020204" pitchFamily="34" charset="0"/>
              <a:buChar char="•"/>
            </a:pPr>
            <a:r>
              <a:rPr lang="en-US" sz="1100" dirty="0" smtClean="0">
                <a:solidFill>
                  <a:schemeClr val="tx2"/>
                </a:solidFill>
              </a:rPr>
              <a:t>Effectively </a:t>
            </a:r>
            <a:r>
              <a:rPr lang="en-US" sz="1100" dirty="0">
                <a:solidFill>
                  <a:schemeClr val="tx2"/>
                </a:solidFill>
              </a:rPr>
              <a:t>use Automated Commercial Environment (ACE), develop dashboards from metrics and collect data from </a:t>
            </a:r>
            <a:r>
              <a:rPr lang="en-US" sz="1100" dirty="0" smtClean="0">
                <a:solidFill>
                  <a:schemeClr val="tx2"/>
                </a:solidFill>
              </a:rPr>
              <a:t>CMR</a:t>
            </a:r>
            <a:endParaRPr lang="en-US" sz="900" dirty="0"/>
          </a:p>
        </p:txBody>
      </p:sp>
    </p:spTree>
    <p:extLst>
      <p:ext uri="{BB962C8B-B14F-4D97-AF65-F5344CB8AC3E}">
        <p14:creationId xmlns:p14="http://schemas.microsoft.com/office/powerpoint/2010/main" val="154415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52" y="224773"/>
            <a:ext cx="8350770" cy="601702"/>
          </a:xfrm>
        </p:spPr>
        <p:txBody>
          <a:bodyPr/>
          <a:lstStyle/>
          <a:p>
            <a:r>
              <a:rPr lang="en-US" altLang="en-US" dirty="0" smtClean="0"/>
              <a:t>How to </a:t>
            </a:r>
            <a:r>
              <a:rPr lang="en-US" altLang="en-US" dirty="0" smtClean="0">
                <a:solidFill>
                  <a:schemeClr val="tx1"/>
                </a:solidFill>
              </a:rPr>
              <a:t>Obtain</a:t>
            </a:r>
            <a:r>
              <a:rPr lang="en-US" altLang="en-US" dirty="0" smtClean="0"/>
              <a:t> DoD Bus Business</a:t>
            </a:r>
            <a:endParaRPr lang="en-US" dirty="0"/>
          </a:p>
        </p:txBody>
      </p:sp>
      <p:sp>
        <p:nvSpPr>
          <p:cNvPr id="3" name="Text Placeholder 2"/>
          <p:cNvSpPr>
            <a:spLocks noGrp="1"/>
          </p:cNvSpPr>
          <p:nvPr>
            <p:ph type="body" sz="quarter" idx="11"/>
          </p:nvPr>
        </p:nvSpPr>
        <p:spPr/>
        <p:txBody>
          <a:bodyPr/>
          <a:lstStyle/>
          <a:p>
            <a:r>
              <a:rPr lang="en-US" smtClean="0"/>
              <a:t>1</a:t>
            </a:r>
            <a:endParaRPr lang="en-US" dirty="0"/>
          </a:p>
        </p:txBody>
      </p:sp>
      <p:sp>
        <p:nvSpPr>
          <p:cNvPr id="4" name="Text Placeholder 3"/>
          <p:cNvSpPr>
            <a:spLocks noGrp="1"/>
          </p:cNvSpPr>
          <p:nvPr>
            <p:ph type="body" sz="quarter" idx="12"/>
          </p:nvPr>
        </p:nvSpPr>
        <p:spPr/>
        <p:txBody>
          <a:bodyPr/>
          <a:lstStyle/>
          <a:p>
            <a:r>
              <a:rPr lang="en-US" smtClean="0"/>
              <a:t>2</a:t>
            </a:r>
            <a:endParaRPr lang="en-US" dirty="0"/>
          </a:p>
        </p:txBody>
      </p:sp>
      <p:sp>
        <p:nvSpPr>
          <p:cNvPr id="5" name="Text Placeholder 4"/>
          <p:cNvSpPr>
            <a:spLocks noGrp="1"/>
          </p:cNvSpPr>
          <p:nvPr>
            <p:ph type="body" sz="quarter" idx="13"/>
          </p:nvPr>
        </p:nvSpPr>
        <p:spPr/>
        <p:txBody>
          <a:bodyPr/>
          <a:lstStyle/>
          <a:p>
            <a:r>
              <a:rPr lang="en-US" smtClean="0"/>
              <a:t>3</a:t>
            </a:r>
            <a:endParaRPr lang="en-US" dirty="0"/>
          </a:p>
        </p:txBody>
      </p:sp>
      <p:sp>
        <p:nvSpPr>
          <p:cNvPr id="6" name="Text Placeholder 5"/>
          <p:cNvSpPr>
            <a:spLocks noGrp="1"/>
          </p:cNvSpPr>
          <p:nvPr>
            <p:ph type="body" sz="quarter" idx="15"/>
          </p:nvPr>
        </p:nvSpPr>
        <p:spPr>
          <a:xfrm>
            <a:off x="800921" y="1518024"/>
            <a:ext cx="2533950" cy="306377"/>
          </a:xfrm>
        </p:spPr>
        <p:txBody>
          <a:bodyPr/>
          <a:lstStyle/>
          <a:p>
            <a:r>
              <a:rPr lang="en-US" sz="1400" dirty="0" smtClean="0"/>
              <a:t>Apply for the program</a:t>
            </a:r>
            <a:endParaRPr lang="en-US" sz="1400" dirty="0"/>
          </a:p>
        </p:txBody>
      </p:sp>
      <p:sp>
        <p:nvSpPr>
          <p:cNvPr id="7" name="Text Placeholder 6"/>
          <p:cNvSpPr>
            <a:spLocks noGrp="1"/>
          </p:cNvSpPr>
          <p:nvPr>
            <p:ph type="body" sz="quarter" idx="16"/>
          </p:nvPr>
        </p:nvSpPr>
        <p:spPr>
          <a:xfrm>
            <a:off x="3819226" y="1456734"/>
            <a:ext cx="2474368" cy="370356"/>
          </a:xfrm>
        </p:spPr>
        <p:txBody>
          <a:bodyPr/>
          <a:lstStyle/>
          <a:p>
            <a:r>
              <a:rPr lang="en-US" sz="1400" dirty="0" smtClean="0"/>
              <a:t>Review </a:t>
            </a:r>
            <a:r>
              <a:rPr lang="en-US" sz="1400" dirty="0" err="1" smtClean="0"/>
              <a:t>gopax</a:t>
            </a:r>
            <a:r>
              <a:rPr lang="en-US" sz="1400" dirty="0" smtClean="0"/>
              <a:t> requests daily</a:t>
            </a:r>
            <a:endParaRPr lang="en-US" sz="1400" dirty="0"/>
          </a:p>
        </p:txBody>
      </p:sp>
      <p:sp>
        <p:nvSpPr>
          <p:cNvPr id="8" name="Text Placeholder 7"/>
          <p:cNvSpPr>
            <a:spLocks noGrp="1"/>
          </p:cNvSpPr>
          <p:nvPr>
            <p:ph type="body" sz="quarter" idx="17"/>
          </p:nvPr>
        </p:nvSpPr>
        <p:spPr>
          <a:xfrm>
            <a:off x="6837530" y="1515290"/>
            <a:ext cx="2333492" cy="309112"/>
          </a:xfrm>
        </p:spPr>
        <p:txBody>
          <a:bodyPr/>
          <a:lstStyle/>
          <a:p>
            <a:r>
              <a:rPr lang="en-US" sz="1400" smtClean="0"/>
              <a:t>Check your inbox</a:t>
            </a:r>
            <a:endParaRPr lang="en-US" sz="1400" dirty="0"/>
          </a:p>
        </p:txBody>
      </p:sp>
      <p:sp>
        <p:nvSpPr>
          <p:cNvPr id="9" name="Text Placeholder 8"/>
          <p:cNvSpPr>
            <a:spLocks noGrp="1"/>
          </p:cNvSpPr>
          <p:nvPr>
            <p:ph type="body" sz="quarter" idx="19"/>
          </p:nvPr>
        </p:nvSpPr>
        <p:spPr>
          <a:xfrm>
            <a:off x="723224" y="2547326"/>
            <a:ext cx="2118519" cy="308726"/>
          </a:xfrm>
        </p:spPr>
        <p:txBody>
          <a:bodyPr/>
          <a:lstStyle/>
          <a:p>
            <a:r>
              <a:rPr lang="en-US" sz="1400" dirty="0" smtClean="0"/>
              <a:t>Become a DOD-approved carrier</a:t>
            </a:r>
            <a:endParaRPr lang="en-US" sz="1400" dirty="0"/>
          </a:p>
        </p:txBody>
      </p:sp>
      <p:sp>
        <p:nvSpPr>
          <p:cNvPr id="10" name="Text Placeholder 9"/>
          <p:cNvSpPr>
            <a:spLocks noGrp="1"/>
          </p:cNvSpPr>
          <p:nvPr>
            <p:ph type="body" sz="quarter" idx="20"/>
          </p:nvPr>
        </p:nvSpPr>
        <p:spPr>
          <a:xfrm>
            <a:off x="723224" y="3141176"/>
            <a:ext cx="2315743" cy="1483613"/>
          </a:xfrm>
        </p:spPr>
        <p:txBody>
          <a:bodyPr/>
          <a:lstStyle/>
          <a:p>
            <a:pPr marL="114300" indent="-114300">
              <a:buFont typeface="Arial" panose="020B0604020202020204" pitchFamily="34" charset="0"/>
              <a:buChar char="•"/>
            </a:pPr>
            <a:r>
              <a:rPr lang="en-US" sz="1600" dirty="0" smtClean="0"/>
              <a:t>Complete the DoD Bus application</a:t>
            </a:r>
          </a:p>
          <a:p>
            <a:pPr marL="114300" indent="-114300">
              <a:buFont typeface="Arial" panose="020B0604020202020204" pitchFamily="34" charset="0"/>
              <a:buChar char="•"/>
            </a:pPr>
            <a:r>
              <a:rPr lang="en-US" sz="1600" dirty="0" smtClean="0"/>
              <a:t>Register for GOPAX</a:t>
            </a:r>
            <a:endParaRPr lang="en-US" sz="1600" dirty="0"/>
          </a:p>
        </p:txBody>
      </p:sp>
      <p:sp>
        <p:nvSpPr>
          <p:cNvPr id="11" name="Text Placeholder 10"/>
          <p:cNvSpPr>
            <a:spLocks noGrp="1"/>
          </p:cNvSpPr>
          <p:nvPr>
            <p:ph type="body" sz="quarter" idx="21"/>
          </p:nvPr>
        </p:nvSpPr>
        <p:spPr>
          <a:xfrm>
            <a:off x="3738421" y="2547326"/>
            <a:ext cx="2118519" cy="308726"/>
          </a:xfrm>
        </p:spPr>
        <p:txBody>
          <a:bodyPr/>
          <a:lstStyle/>
          <a:p>
            <a:r>
              <a:rPr lang="en-US" sz="1400" dirty="0" smtClean="0"/>
              <a:t>Network</a:t>
            </a:r>
            <a:endParaRPr lang="en-US" sz="1400" dirty="0"/>
          </a:p>
        </p:txBody>
      </p:sp>
      <p:sp>
        <p:nvSpPr>
          <p:cNvPr id="12" name="Text Placeholder 11"/>
          <p:cNvSpPr>
            <a:spLocks noGrp="1"/>
          </p:cNvSpPr>
          <p:nvPr>
            <p:ph type="body" sz="quarter" idx="22"/>
          </p:nvPr>
        </p:nvSpPr>
        <p:spPr>
          <a:xfrm>
            <a:off x="3569623" y="3083344"/>
            <a:ext cx="2723971" cy="1689100"/>
          </a:xfrm>
        </p:spPr>
        <p:txBody>
          <a:bodyPr/>
          <a:lstStyle/>
          <a:p>
            <a:pPr marL="114300" indent="-114300">
              <a:buFont typeface="Arial" panose="020B0604020202020204" pitchFamily="34" charset="0"/>
              <a:buChar char="•"/>
            </a:pPr>
            <a:r>
              <a:rPr lang="en-US" sz="1600" dirty="0"/>
              <a:t>Reach out to the bases/installations to let them know you are an approved carrier </a:t>
            </a:r>
          </a:p>
          <a:p>
            <a:pPr marL="114300" indent="-114300">
              <a:buFont typeface="Arial" panose="020B0604020202020204" pitchFamily="34" charset="0"/>
              <a:buChar char="•"/>
            </a:pPr>
            <a:r>
              <a:rPr lang="en-US" sz="1600" dirty="0"/>
              <a:t>Solicitation will not be allowed</a:t>
            </a:r>
          </a:p>
          <a:p>
            <a:pPr marL="114300" indent="-114300">
              <a:buFont typeface="Arial" panose="020B0604020202020204" pitchFamily="34" charset="0"/>
              <a:buChar char="•"/>
            </a:pPr>
            <a:r>
              <a:rPr lang="en-US" sz="1600" dirty="0"/>
              <a:t>Court cases (Bribery)</a:t>
            </a:r>
          </a:p>
          <a:p>
            <a:endParaRPr lang="en-US" sz="1200" dirty="0"/>
          </a:p>
        </p:txBody>
      </p:sp>
      <p:sp>
        <p:nvSpPr>
          <p:cNvPr id="13" name="Text Placeholder 12"/>
          <p:cNvSpPr>
            <a:spLocks noGrp="1"/>
          </p:cNvSpPr>
          <p:nvPr>
            <p:ph type="body" sz="quarter" idx="23"/>
          </p:nvPr>
        </p:nvSpPr>
        <p:spPr>
          <a:xfrm>
            <a:off x="6758135" y="2547326"/>
            <a:ext cx="2118519" cy="308726"/>
          </a:xfrm>
        </p:spPr>
        <p:txBody>
          <a:bodyPr/>
          <a:lstStyle/>
          <a:p>
            <a:r>
              <a:rPr lang="en-US" sz="1400" dirty="0" smtClean="0"/>
              <a:t>Look for our emails</a:t>
            </a:r>
            <a:endParaRPr lang="en-US" sz="1400" dirty="0"/>
          </a:p>
        </p:txBody>
      </p:sp>
      <p:sp>
        <p:nvSpPr>
          <p:cNvPr id="14" name="Text Placeholder 13"/>
          <p:cNvSpPr>
            <a:spLocks noGrp="1"/>
          </p:cNvSpPr>
          <p:nvPr>
            <p:ph type="body" sz="quarter" idx="24"/>
          </p:nvPr>
        </p:nvSpPr>
        <p:spPr>
          <a:xfrm>
            <a:off x="6758135" y="3081546"/>
            <a:ext cx="2315743" cy="1689100"/>
          </a:xfrm>
        </p:spPr>
        <p:txBody>
          <a:bodyPr/>
          <a:lstStyle/>
          <a:p>
            <a:pPr marL="114300" indent="-114300">
              <a:buFont typeface="Arial" panose="020B0604020202020204" pitchFamily="34" charset="0"/>
              <a:buChar char="•"/>
            </a:pPr>
            <a:r>
              <a:rPr lang="en-US" sz="1600" dirty="0"/>
              <a:t>DTMO emails information periodically regarding upcoming moves</a:t>
            </a:r>
          </a:p>
          <a:p>
            <a:endParaRPr lang="en-US" sz="1200" dirty="0" smtClean="0"/>
          </a:p>
          <a:p>
            <a:endParaRPr lang="en-US" sz="1200" dirty="0"/>
          </a:p>
        </p:txBody>
      </p:sp>
      <p:sp>
        <p:nvSpPr>
          <p:cNvPr id="15" name="Slide Number Placeholder 14"/>
          <p:cNvSpPr>
            <a:spLocks noGrp="1"/>
          </p:cNvSpPr>
          <p:nvPr>
            <p:ph type="sldNum" sz="quarter" idx="4"/>
          </p:nvPr>
        </p:nvSpPr>
        <p:spPr/>
        <p:txBody>
          <a:bodyPr/>
          <a:lstStyle/>
          <a:p>
            <a:fld id="{4C6B7127-9F77-471E-BA61-1540CB2C57B2}" type="slidenum">
              <a:rPr lang="en-US" smtClean="0"/>
              <a:pPr/>
              <a:t>9</a:t>
            </a:fld>
            <a:endParaRPr lang="en-US" dirty="0"/>
          </a:p>
        </p:txBody>
      </p:sp>
    </p:spTree>
    <p:extLst>
      <p:ext uri="{BB962C8B-B14F-4D97-AF65-F5344CB8AC3E}">
        <p14:creationId xmlns:p14="http://schemas.microsoft.com/office/powerpoint/2010/main" val="1129888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Presentation4" id="{C1688B54-9407-46F5-9621-4CF3C80B5FE4}" vid="{63491FA2-C4D0-4D1C-825A-0DF6A992A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3235</TotalTime>
  <Words>1944</Words>
  <Application>Microsoft Office PowerPoint</Application>
  <PresentationFormat>On-screen Show (16:9)</PresentationFormat>
  <Paragraphs>233</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Courier New</vt:lpstr>
      <vt:lpstr>Garamond</vt:lpstr>
      <vt:lpstr>Wingdings</vt:lpstr>
      <vt:lpstr>DTMO Template</vt:lpstr>
      <vt:lpstr> DOD Bus program</vt:lpstr>
      <vt:lpstr>PowerPoint Presentation</vt:lpstr>
      <vt:lpstr>Defense Travel Management Office</vt:lpstr>
      <vt:lpstr>DoD Bus Program Overview </vt:lpstr>
      <vt:lpstr>DoD Bus Agreement #5</vt:lpstr>
      <vt:lpstr>DoD Approved Carriers</vt:lpstr>
      <vt:lpstr>Types of Group Charter Moves</vt:lpstr>
      <vt:lpstr>DoD Bus Program – 2020 in Review</vt:lpstr>
      <vt:lpstr>How to Obtain DoD Bus Business</vt:lpstr>
      <vt:lpstr>Bidding Process for DoD Bus Moves</vt:lpstr>
      <vt:lpstr>DoD Bus Payment Procedures</vt:lpstr>
      <vt:lpstr>Avoid Common Carrier Pitfalls</vt:lpstr>
      <vt:lpstr>Avoid Common Carrier Pitfalls (continued)</vt:lpstr>
      <vt:lpstr>DoD Bus Web Page: www.defensetravel.dod.mil/site/bus.cfm </vt:lpstr>
      <vt:lpstr>USTRANSCOM’s Group Operational Passenger System (GOPAX)  David (Doc) Comfort USTRANSCOM J39 </vt:lpstr>
      <vt:lpstr>GOPAX – Updated Features  </vt:lpstr>
      <vt:lpstr>GOPAX – Updated Features (cont.) </vt:lpstr>
      <vt:lpstr>GOPAX Resources </vt:lpstr>
      <vt:lpstr>PowerPoint Presentation</vt:lpstr>
      <vt:lpstr>Carrier Data Reporting Requirements</vt:lpstr>
      <vt:lpstr>CMR Report [January – May 2021] </vt:lpstr>
      <vt:lpstr>DoD Bus Program Contact Information </vt:lpstr>
      <vt:lpstr>New Carrier Movement Reporting (CMR) Tool  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CMR Tool Customer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Jo Roberts</dc:creator>
  <cp:lastModifiedBy>Johnson, Donna L CIV DODHRA DTMO (USA)</cp:lastModifiedBy>
  <cp:revision>123</cp:revision>
  <dcterms:created xsi:type="dcterms:W3CDTF">2021-02-03T21:02:30Z</dcterms:created>
  <dcterms:modified xsi:type="dcterms:W3CDTF">2021-07-21T11:49:32Z</dcterms:modified>
</cp:coreProperties>
</file>