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2" r:id="rId6"/>
    <p:sldMasterId id="2147483683" r:id="rId7"/>
    <p:sldMasterId id="2147483705" r:id="rId8"/>
  </p:sldMasterIdLst>
  <p:notesMasterIdLst>
    <p:notesMasterId r:id="rId32"/>
  </p:notesMasterIdLst>
  <p:sldIdLst>
    <p:sldId id="256" r:id="rId9"/>
    <p:sldId id="270" r:id="rId10"/>
    <p:sldId id="571" r:id="rId11"/>
    <p:sldId id="2124" r:id="rId12"/>
    <p:sldId id="585" r:id="rId13"/>
    <p:sldId id="543" r:id="rId14"/>
    <p:sldId id="533" r:id="rId15"/>
    <p:sldId id="523" r:id="rId16"/>
    <p:sldId id="524" r:id="rId17"/>
    <p:sldId id="2127" r:id="rId18"/>
    <p:sldId id="2019" r:id="rId19"/>
    <p:sldId id="269" r:id="rId20"/>
    <p:sldId id="2133" r:id="rId21"/>
    <p:sldId id="2136" r:id="rId22"/>
    <p:sldId id="2134" r:id="rId23"/>
    <p:sldId id="2135" r:id="rId24"/>
    <p:sldId id="2138" r:id="rId25"/>
    <p:sldId id="2128" r:id="rId26"/>
    <p:sldId id="2009" r:id="rId27"/>
    <p:sldId id="2130" r:id="rId28"/>
    <p:sldId id="2131" r:id="rId29"/>
    <p:sldId id="2141" r:id="rId30"/>
    <p:sldId id="2140" r:id="rId31"/>
  </p:sldIdLst>
  <p:sldSz cx="12192000" cy="68580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6B321E-3F34-CF8E-8E02-4A7DE8CBE7CD}" name="Charmley, William" initials="CW" userId="S::charmley.william@epa.gov::c95795d0-e3c2-48ad-98fe-cb6ad4cb322e" providerId="AD"/>
  <p188:author id="{B0332BFF-8BFA-A442-4B04-29CB08A0584A}" name="Kopin, Amy" initials="Amy" userId="Kopin, Amy"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7AD511-66FD-49FD-B840-A84ABE0F5184}" v="42" dt="2023-02-03T17:22:36.9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36" autoAdjust="0"/>
  </p:normalViewPr>
  <p:slideViewPr>
    <p:cSldViewPr snapToGrid="0">
      <p:cViewPr varScale="1">
        <p:scale>
          <a:sx n="66" d="100"/>
          <a:sy n="66" d="100"/>
        </p:scale>
        <p:origin x="130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microsoft.com/office/2018/10/relationships/authors" Target="authors.xml"/><Relationship Id="rId21" Type="http://schemas.openxmlformats.org/officeDocument/2006/relationships/slide" Target="slides/slide13.xml"/><Relationship Id="rId34"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theme" Target="theme/theme1.xml"/><Relationship Id="rId8" Type="http://schemas.openxmlformats.org/officeDocument/2006/relationships/slideMaster" Target="slideMasters/slideMaster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mley, William" userId="c95795d0-e3c2-48ad-98fe-cb6ad4cb322e" providerId="ADAL" clId="{1B94FCC6-3F77-4FDF-9A58-C46898DF6812}"/>
    <pc:docChg chg="custSel modSld">
      <pc:chgData name="Charmley, William" userId="c95795d0-e3c2-48ad-98fe-cb6ad4cb322e" providerId="ADAL" clId="{1B94FCC6-3F77-4FDF-9A58-C46898DF6812}" dt="2023-02-03T16:51:08.595" v="56"/>
      <pc:docMkLst>
        <pc:docMk/>
      </pc:docMkLst>
      <pc:sldChg chg="modSp mod">
        <pc:chgData name="Charmley, William" userId="c95795d0-e3c2-48ad-98fe-cb6ad4cb322e" providerId="ADAL" clId="{1B94FCC6-3F77-4FDF-9A58-C46898DF6812}" dt="2023-02-03T16:27:09.832" v="27" actId="27636"/>
        <pc:sldMkLst>
          <pc:docMk/>
          <pc:sldMk cId="312035137" sldId="533"/>
        </pc:sldMkLst>
        <pc:spChg chg="mod">
          <ac:chgData name="Charmley, William" userId="c95795d0-e3c2-48ad-98fe-cb6ad4cb322e" providerId="ADAL" clId="{1B94FCC6-3F77-4FDF-9A58-C46898DF6812}" dt="2023-02-03T16:27:09.832" v="27" actId="27636"/>
          <ac:spMkLst>
            <pc:docMk/>
            <pc:sldMk cId="312035137" sldId="533"/>
            <ac:spMk id="6" creationId="{14BE41F8-550A-4B22-A343-AF771F1B943E}"/>
          </ac:spMkLst>
        </pc:spChg>
      </pc:sldChg>
      <pc:sldChg chg="modCm">
        <pc:chgData name="Charmley, William" userId="c95795d0-e3c2-48ad-98fe-cb6ad4cb322e" providerId="ADAL" clId="{1B94FCC6-3F77-4FDF-9A58-C46898DF6812}" dt="2023-02-03T16:51:08.595" v="56"/>
        <pc:sldMkLst>
          <pc:docMk/>
          <pc:sldMk cId="279075349" sldId="569"/>
        </pc:sldMkLst>
      </pc:sldChg>
      <pc:sldChg chg="addCm">
        <pc:chgData name="Charmley, William" userId="c95795d0-e3c2-48ad-98fe-cb6ad4cb322e" providerId="ADAL" clId="{1B94FCC6-3F77-4FDF-9A58-C46898DF6812}" dt="2023-02-03T16:35:55.446" v="55"/>
        <pc:sldMkLst>
          <pc:docMk/>
          <pc:sldMk cId="2827358345" sldId="2009"/>
        </pc:sldMkLst>
      </pc:sldChg>
      <pc:sldChg chg="modSp mod">
        <pc:chgData name="Charmley, William" userId="c95795d0-e3c2-48ad-98fe-cb6ad4cb322e" providerId="ADAL" clId="{1B94FCC6-3F77-4FDF-9A58-C46898DF6812}" dt="2023-02-03T16:32:00.490" v="34" actId="6549"/>
        <pc:sldMkLst>
          <pc:docMk/>
          <pc:sldMk cId="2978039870" sldId="2133"/>
        </pc:sldMkLst>
        <pc:spChg chg="mod">
          <ac:chgData name="Charmley, William" userId="c95795d0-e3c2-48ad-98fe-cb6ad4cb322e" providerId="ADAL" clId="{1B94FCC6-3F77-4FDF-9A58-C46898DF6812}" dt="2023-02-03T16:32:00.490" v="34" actId="6549"/>
          <ac:spMkLst>
            <pc:docMk/>
            <pc:sldMk cId="2978039870" sldId="2133"/>
            <ac:spMk id="3" creationId="{A69CBD78-949E-C72B-79A3-4839EA1122E8}"/>
          </ac:spMkLst>
        </pc:spChg>
      </pc:sldChg>
      <pc:sldChg chg="modSp mod">
        <pc:chgData name="Charmley, William" userId="c95795d0-e3c2-48ad-98fe-cb6ad4cb322e" providerId="ADAL" clId="{1B94FCC6-3F77-4FDF-9A58-C46898DF6812}" dt="2023-02-03T16:32:53.355" v="45" actId="20577"/>
        <pc:sldMkLst>
          <pc:docMk/>
          <pc:sldMk cId="1127733441" sldId="2134"/>
        </pc:sldMkLst>
        <pc:spChg chg="mod">
          <ac:chgData name="Charmley, William" userId="c95795d0-e3c2-48ad-98fe-cb6ad4cb322e" providerId="ADAL" clId="{1B94FCC6-3F77-4FDF-9A58-C46898DF6812}" dt="2023-02-03T16:32:53.355" v="45" actId="20577"/>
          <ac:spMkLst>
            <pc:docMk/>
            <pc:sldMk cId="1127733441" sldId="2134"/>
            <ac:spMk id="2" creationId="{2CDC79C3-910D-CC1E-2EA8-E9935E114D1F}"/>
          </ac:spMkLst>
        </pc:spChg>
      </pc:sldChg>
      <pc:sldChg chg="modSp mod addCm">
        <pc:chgData name="Charmley, William" userId="c95795d0-e3c2-48ad-98fe-cb6ad4cb322e" providerId="ADAL" clId="{1B94FCC6-3F77-4FDF-9A58-C46898DF6812}" dt="2023-02-03T16:34:33.815" v="54"/>
        <pc:sldMkLst>
          <pc:docMk/>
          <pc:sldMk cId="2467774011" sldId="2138"/>
        </pc:sldMkLst>
        <pc:spChg chg="mod">
          <ac:chgData name="Charmley, William" userId="c95795d0-e3c2-48ad-98fe-cb6ad4cb322e" providerId="ADAL" clId="{1B94FCC6-3F77-4FDF-9A58-C46898DF6812}" dt="2023-02-03T16:33:31.514" v="53" actId="15"/>
          <ac:spMkLst>
            <pc:docMk/>
            <pc:sldMk cId="2467774011" sldId="2138"/>
            <ac:spMk id="3" creationId="{F5C64ABE-5398-9EDB-3F20-0B62BC4C40AE}"/>
          </ac:spMkLst>
        </pc:spChg>
      </pc:sldChg>
    </pc:docChg>
  </pc:docChgLst>
  <pc:docChgLst>
    <pc:chgData name="Kopin, Amy" userId="S::kopin.amy@epa.gov::a56794ac-63bc-4d2f-8e4f-922d721e1497" providerId="AD" clId="Web-{99B6607E-29E7-DD83-E812-F6A2FFD3AD3D}"/>
    <pc:docChg chg="modSld">
      <pc:chgData name="Kopin, Amy" userId="S::kopin.amy@epa.gov::a56794ac-63bc-4d2f-8e4f-922d721e1497" providerId="AD" clId="Web-{99B6607E-29E7-DD83-E812-F6A2FFD3AD3D}" dt="2023-02-03T16:52:28.783" v="3" actId="20577"/>
      <pc:docMkLst>
        <pc:docMk/>
      </pc:docMkLst>
      <pc:sldChg chg="modSp">
        <pc:chgData name="Kopin, Amy" userId="S::kopin.amy@epa.gov::a56794ac-63bc-4d2f-8e4f-922d721e1497" providerId="AD" clId="Web-{99B6607E-29E7-DD83-E812-F6A2FFD3AD3D}" dt="2023-02-03T16:52:28.783" v="3" actId="20577"/>
        <pc:sldMkLst>
          <pc:docMk/>
          <pc:sldMk cId="2467774011" sldId="2138"/>
        </pc:sldMkLst>
        <pc:spChg chg="mod">
          <ac:chgData name="Kopin, Amy" userId="S::kopin.amy@epa.gov::a56794ac-63bc-4d2f-8e4f-922d721e1497" providerId="AD" clId="Web-{99B6607E-29E7-DD83-E812-F6A2FFD3AD3D}" dt="2023-02-03T16:52:28.783" v="3" actId="20577"/>
          <ac:spMkLst>
            <pc:docMk/>
            <pc:sldMk cId="2467774011" sldId="2138"/>
            <ac:spMk id="3" creationId="{F5C64ABE-5398-9EDB-3F20-0B62BC4C40AE}"/>
          </ac:spMkLst>
        </pc:spChg>
      </pc:sldChg>
    </pc:docChg>
  </pc:docChgLst>
  <pc:docChgLst>
    <pc:chgData name="Kopin, Amy" userId="a56794ac-63bc-4d2f-8e4f-922d721e1497" providerId="ADAL" clId="{4F7AD511-66FD-49FD-B840-A84ABE0F5184}"/>
    <pc:docChg chg="undo custSel addSld delSld modSld sldOrd addSection delSection modSection modNotesMaster">
      <pc:chgData name="Kopin, Amy" userId="a56794ac-63bc-4d2f-8e4f-922d721e1497" providerId="ADAL" clId="{4F7AD511-66FD-49FD-B840-A84ABE0F5184}" dt="2023-02-04T19:09:58.139" v="11667" actId="20577"/>
      <pc:docMkLst>
        <pc:docMk/>
      </pc:docMkLst>
      <pc:sldChg chg="modSp mod">
        <pc:chgData name="Kopin, Amy" userId="a56794ac-63bc-4d2f-8e4f-922d721e1497" providerId="ADAL" clId="{4F7AD511-66FD-49FD-B840-A84ABE0F5184}" dt="2023-02-02T20:10:00.595" v="9415"/>
        <pc:sldMkLst>
          <pc:docMk/>
          <pc:sldMk cId="4204111884" sldId="256"/>
        </pc:sldMkLst>
        <pc:spChg chg="mod">
          <ac:chgData name="Kopin, Amy" userId="a56794ac-63bc-4d2f-8e4f-922d721e1497" providerId="ADAL" clId="{4F7AD511-66FD-49FD-B840-A84ABE0F5184}" dt="2023-02-02T20:10:00.595" v="9415"/>
          <ac:spMkLst>
            <pc:docMk/>
            <pc:sldMk cId="4204111884" sldId="256"/>
            <ac:spMk id="2" creationId="{39798F89-A6DF-4B15-8BC0-91283098602B}"/>
          </ac:spMkLst>
        </pc:spChg>
        <pc:spChg chg="mod">
          <ac:chgData name="Kopin, Amy" userId="a56794ac-63bc-4d2f-8e4f-922d721e1497" providerId="ADAL" clId="{4F7AD511-66FD-49FD-B840-A84ABE0F5184}" dt="2023-02-02T20:10:00.595" v="9415"/>
          <ac:spMkLst>
            <pc:docMk/>
            <pc:sldMk cId="4204111884" sldId="256"/>
            <ac:spMk id="3" creationId="{C0D65349-49F4-4751-A5D6-B5AB883341C9}"/>
          </ac:spMkLst>
        </pc:spChg>
      </pc:sldChg>
      <pc:sldChg chg="modSp del ord">
        <pc:chgData name="Kopin, Amy" userId="a56794ac-63bc-4d2f-8e4f-922d721e1497" providerId="ADAL" clId="{4F7AD511-66FD-49FD-B840-A84ABE0F5184}" dt="2023-02-02T20:10:37.541" v="9416" actId="2696"/>
        <pc:sldMkLst>
          <pc:docMk/>
          <pc:sldMk cId="3063983254" sldId="257"/>
        </pc:sldMkLst>
        <pc:spChg chg="mod">
          <ac:chgData name="Kopin, Amy" userId="a56794ac-63bc-4d2f-8e4f-922d721e1497" providerId="ADAL" clId="{4F7AD511-66FD-49FD-B840-A84ABE0F5184}" dt="2023-02-02T20:10:00.595" v="9415"/>
          <ac:spMkLst>
            <pc:docMk/>
            <pc:sldMk cId="3063983254" sldId="257"/>
            <ac:spMk id="2" creationId="{0BDB0493-4793-45C9-A9D9-E39DAD7BC792}"/>
          </ac:spMkLst>
        </pc:spChg>
        <pc:spChg chg="mod">
          <ac:chgData name="Kopin, Amy" userId="a56794ac-63bc-4d2f-8e4f-922d721e1497" providerId="ADAL" clId="{4F7AD511-66FD-49FD-B840-A84ABE0F5184}" dt="2023-02-02T20:10:00.595" v="9415"/>
          <ac:spMkLst>
            <pc:docMk/>
            <pc:sldMk cId="3063983254" sldId="257"/>
            <ac:spMk id="3" creationId="{192558DA-9569-4D4E-AEF6-868BA350691F}"/>
          </ac:spMkLst>
        </pc:spChg>
      </pc:sldChg>
      <pc:sldChg chg="modSp new del mod">
        <pc:chgData name="Kopin, Amy" userId="a56794ac-63bc-4d2f-8e4f-922d721e1497" providerId="ADAL" clId="{4F7AD511-66FD-49FD-B840-A84ABE0F5184}" dt="2023-02-02T19:42:20.148" v="8323" actId="2696"/>
        <pc:sldMkLst>
          <pc:docMk/>
          <pc:sldMk cId="580835190" sldId="258"/>
        </pc:sldMkLst>
        <pc:spChg chg="mod">
          <ac:chgData name="Kopin, Amy" userId="a56794ac-63bc-4d2f-8e4f-922d721e1497" providerId="ADAL" clId="{4F7AD511-66FD-49FD-B840-A84ABE0F5184}" dt="2023-02-02T19:20:50.108" v="7698"/>
          <ac:spMkLst>
            <pc:docMk/>
            <pc:sldMk cId="580835190" sldId="258"/>
            <ac:spMk id="2" creationId="{0D613A5D-3797-DA49-6A06-8E61C1C31EB1}"/>
          </ac:spMkLst>
        </pc:spChg>
        <pc:spChg chg="mod">
          <ac:chgData name="Kopin, Amy" userId="a56794ac-63bc-4d2f-8e4f-922d721e1497" providerId="ADAL" clId="{4F7AD511-66FD-49FD-B840-A84ABE0F5184}" dt="2023-02-02T19:41:42.739" v="8322" actId="6549"/>
          <ac:spMkLst>
            <pc:docMk/>
            <pc:sldMk cId="580835190" sldId="258"/>
            <ac:spMk id="3" creationId="{225E2B2E-50DD-8DE7-00F1-93081AB68389}"/>
          </ac:spMkLst>
        </pc:spChg>
      </pc:sldChg>
      <pc:sldChg chg="modSp del mod">
        <pc:chgData name="Kopin, Amy" userId="a56794ac-63bc-4d2f-8e4f-922d721e1497" providerId="ADAL" clId="{4F7AD511-66FD-49FD-B840-A84ABE0F5184}" dt="2023-02-01T23:10:15.408" v="38"/>
        <pc:sldMkLst>
          <pc:docMk/>
          <pc:sldMk cId="2459437937" sldId="259"/>
        </pc:sldMkLst>
        <pc:spChg chg="mod">
          <ac:chgData name="Kopin, Amy" userId="a56794ac-63bc-4d2f-8e4f-922d721e1497" providerId="ADAL" clId="{4F7AD511-66FD-49FD-B840-A84ABE0F5184}" dt="2023-02-01T23:10:15.132" v="37" actId="6549"/>
          <ac:spMkLst>
            <pc:docMk/>
            <pc:sldMk cId="2459437937" sldId="259"/>
            <ac:spMk id="3" creationId="{B529059E-DABC-4F87-AAD2-D17433063E83}"/>
          </ac:spMkLst>
        </pc:spChg>
      </pc:sldChg>
      <pc:sldChg chg="addSp delSp modSp mod">
        <pc:chgData name="Kopin, Amy" userId="a56794ac-63bc-4d2f-8e4f-922d721e1497" providerId="ADAL" clId="{4F7AD511-66FD-49FD-B840-A84ABE0F5184}" dt="2023-02-04T18:52:23.933" v="11634" actId="1076"/>
        <pc:sldMkLst>
          <pc:docMk/>
          <pc:sldMk cId="4029890404" sldId="269"/>
        </pc:sldMkLst>
        <pc:spChg chg="mod">
          <ac:chgData name="Kopin, Amy" userId="a56794ac-63bc-4d2f-8e4f-922d721e1497" providerId="ADAL" clId="{4F7AD511-66FD-49FD-B840-A84ABE0F5184}" dt="2023-02-04T18:52:09.783" v="11629"/>
          <ac:spMkLst>
            <pc:docMk/>
            <pc:sldMk cId="4029890404" sldId="269"/>
            <ac:spMk id="2" creationId="{01148F07-D409-4E27-B717-567AE5BC09A3}"/>
          </ac:spMkLst>
        </pc:spChg>
        <pc:spChg chg="add mod">
          <ac:chgData name="Kopin, Amy" userId="a56794ac-63bc-4d2f-8e4f-922d721e1497" providerId="ADAL" clId="{4F7AD511-66FD-49FD-B840-A84ABE0F5184}" dt="2023-02-04T18:52:09.783" v="11629"/>
          <ac:spMkLst>
            <pc:docMk/>
            <pc:sldMk cId="4029890404" sldId="269"/>
            <ac:spMk id="3" creationId="{44ADA28A-45EB-378E-FCD8-456A191F92C7}"/>
          </ac:spMkLst>
        </pc:spChg>
        <pc:spChg chg="add del mod">
          <ac:chgData name="Kopin, Amy" userId="a56794ac-63bc-4d2f-8e4f-922d721e1497" providerId="ADAL" clId="{4F7AD511-66FD-49FD-B840-A84ABE0F5184}" dt="2023-02-04T18:51:57.624" v="11624"/>
          <ac:spMkLst>
            <pc:docMk/>
            <pc:sldMk cId="4029890404" sldId="269"/>
            <ac:spMk id="4" creationId="{8DE52A37-241C-D787-2D9F-A7D1F1015327}"/>
          </ac:spMkLst>
        </pc:spChg>
        <pc:spChg chg="add del mod">
          <ac:chgData name="Kopin, Amy" userId="a56794ac-63bc-4d2f-8e4f-922d721e1497" providerId="ADAL" clId="{4F7AD511-66FD-49FD-B840-A84ABE0F5184}" dt="2023-02-04T18:51:57.624" v="11624"/>
          <ac:spMkLst>
            <pc:docMk/>
            <pc:sldMk cId="4029890404" sldId="269"/>
            <ac:spMk id="5" creationId="{60752DF4-6A3F-0950-ABD4-48D327F086A2}"/>
          </ac:spMkLst>
        </pc:spChg>
        <pc:spChg chg="del">
          <ac:chgData name="Kopin, Amy" userId="a56794ac-63bc-4d2f-8e4f-922d721e1497" providerId="ADAL" clId="{4F7AD511-66FD-49FD-B840-A84ABE0F5184}" dt="2023-02-02T19:35:35.838" v="7995" actId="478"/>
          <ac:spMkLst>
            <pc:docMk/>
            <pc:sldMk cId="4029890404" sldId="269"/>
            <ac:spMk id="5" creationId="{75234616-7D88-48D3-B78D-6EB01C657ED0}"/>
          </ac:spMkLst>
        </pc:spChg>
        <pc:spChg chg="add del mod">
          <ac:chgData name="Kopin, Amy" userId="a56794ac-63bc-4d2f-8e4f-922d721e1497" providerId="ADAL" clId="{4F7AD511-66FD-49FD-B840-A84ABE0F5184}" dt="2023-02-04T18:51:57.624" v="11624"/>
          <ac:spMkLst>
            <pc:docMk/>
            <pc:sldMk cId="4029890404" sldId="269"/>
            <ac:spMk id="6" creationId="{CDFC5F3D-49D2-93FB-FA9E-AEF573C5EE17}"/>
          </ac:spMkLst>
        </pc:spChg>
        <pc:spChg chg="mod">
          <ac:chgData name="Kopin, Amy" userId="a56794ac-63bc-4d2f-8e4f-922d721e1497" providerId="ADAL" clId="{4F7AD511-66FD-49FD-B840-A84ABE0F5184}" dt="2023-02-04T18:52:15.333" v="11631" actId="14100"/>
          <ac:spMkLst>
            <pc:docMk/>
            <pc:sldMk cId="4029890404" sldId="269"/>
            <ac:spMk id="7" creationId="{55944274-60DB-4370-85FA-72176CC6603A}"/>
          </ac:spMkLst>
        </pc:spChg>
        <pc:spChg chg="add del mod">
          <ac:chgData name="Kopin, Amy" userId="a56794ac-63bc-4d2f-8e4f-922d721e1497" providerId="ADAL" clId="{4F7AD511-66FD-49FD-B840-A84ABE0F5184}" dt="2023-02-04T18:51:57.624" v="11624"/>
          <ac:spMkLst>
            <pc:docMk/>
            <pc:sldMk cId="4029890404" sldId="269"/>
            <ac:spMk id="9" creationId="{250D196F-D0D1-186B-400C-02BE0C9F7C9D}"/>
          </ac:spMkLst>
        </pc:spChg>
        <pc:spChg chg="add del mod">
          <ac:chgData name="Kopin, Amy" userId="a56794ac-63bc-4d2f-8e4f-922d721e1497" providerId="ADAL" clId="{4F7AD511-66FD-49FD-B840-A84ABE0F5184}" dt="2023-02-04T18:52:09.783" v="11629"/>
          <ac:spMkLst>
            <pc:docMk/>
            <pc:sldMk cId="4029890404" sldId="269"/>
            <ac:spMk id="10" creationId="{B1EAF49D-B39D-B4CA-E587-C90D617CEF34}"/>
          </ac:spMkLst>
        </pc:spChg>
        <pc:spChg chg="add del mod">
          <ac:chgData name="Kopin, Amy" userId="a56794ac-63bc-4d2f-8e4f-922d721e1497" providerId="ADAL" clId="{4F7AD511-66FD-49FD-B840-A84ABE0F5184}" dt="2023-02-04T18:52:09.783" v="11629"/>
          <ac:spMkLst>
            <pc:docMk/>
            <pc:sldMk cId="4029890404" sldId="269"/>
            <ac:spMk id="11" creationId="{B27ED96D-2B32-E129-BB1C-6EF717B9D1EF}"/>
          </ac:spMkLst>
        </pc:spChg>
        <pc:spChg chg="add del mod">
          <ac:chgData name="Kopin, Amy" userId="a56794ac-63bc-4d2f-8e4f-922d721e1497" providerId="ADAL" clId="{4F7AD511-66FD-49FD-B840-A84ABE0F5184}" dt="2023-02-04T18:52:09.783" v="11629"/>
          <ac:spMkLst>
            <pc:docMk/>
            <pc:sldMk cId="4029890404" sldId="269"/>
            <ac:spMk id="12" creationId="{67A47752-0BA1-1DDD-7ADE-24EAE893045A}"/>
          </ac:spMkLst>
        </pc:spChg>
        <pc:spChg chg="add del mod">
          <ac:chgData name="Kopin, Amy" userId="a56794ac-63bc-4d2f-8e4f-922d721e1497" providerId="ADAL" clId="{4F7AD511-66FD-49FD-B840-A84ABE0F5184}" dt="2023-02-04T18:52:09.783" v="11629"/>
          <ac:spMkLst>
            <pc:docMk/>
            <pc:sldMk cId="4029890404" sldId="269"/>
            <ac:spMk id="13" creationId="{5B04CE52-A16C-6CE2-4F6D-6E659D80E057}"/>
          </ac:spMkLst>
        </pc:spChg>
        <pc:picChg chg="mod">
          <ac:chgData name="Kopin, Amy" userId="a56794ac-63bc-4d2f-8e4f-922d721e1497" providerId="ADAL" clId="{4F7AD511-66FD-49FD-B840-A84ABE0F5184}" dt="2023-02-04T18:52:23.933" v="11634" actId="1076"/>
          <ac:picMkLst>
            <pc:docMk/>
            <pc:sldMk cId="4029890404" sldId="269"/>
            <ac:picMk id="8" creationId="{64802307-A270-48B4-B499-20F8314A8268}"/>
          </ac:picMkLst>
        </pc:picChg>
      </pc:sldChg>
      <pc:sldChg chg="addSp delSp modSp new mod ord modClrScheme chgLayout">
        <pc:chgData name="Kopin, Amy" userId="a56794ac-63bc-4d2f-8e4f-922d721e1497" providerId="ADAL" clId="{4F7AD511-66FD-49FD-B840-A84ABE0F5184}" dt="2023-02-03T19:00:25.469" v="11457" actId="20577"/>
        <pc:sldMkLst>
          <pc:docMk/>
          <pc:sldMk cId="15619639" sldId="270"/>
        </pc:sldMkLst>
        <pc:spChg chg="add del mod ord">
          <ac:chgData name="Kopin, Amy" userId="a56794ac-63bc-4d2f-8e4f-922d721e1497" providerId="ADAL" clId="{4F7AD511-66FD-49FD-B840-A84ABE0F5184}" dt="2023-02-02T20:10:00.595" v="9415"/>
          <ac:spMkLst>
            <pc:docMk/>
            <pc:sldMk cId="15619639" sldId="270"/>
            <ac:spMk id="2" creationId="{8FE16AF6-A3CA-2A4E-F489-5C1A9CEC5244}"/>
          </ac:spMkLst>
        </pc:spChg>
        <pc:spChg chg="add del mod">
          <ac:chgData name="Kopin, Amy" userId="a56794ac-63bc-4d2f-8e4f-922d721e1497" providerId="ADAL" clId="{4F7AD511-66FD-49FD-B840-A84ABE0F5184}" dt="2023-02-03T19:00:25.469" v="11457" actId="20577"/>
          <ac:spMkLst>
            <pc:docMk/>
            <pc:sldMk cId="15619639" sldId="270"/>
            <ac:spMk id="3" creationId="{FA92ED1E-116F-D11C-C0E0-9635C14890E7}"/>
          </ac:spMkLst>
        </pc:spChg>
        <pc:spChg chg="add del mod ord">
          <ac:chgData name="Kopin, Amy" userId="a56794ac-63bc-4d2f-8e4f-922d721e1497" providerId="ADAL" clId="{4F7AD511-66FD-49FD-B840-A84ABE0F5184}" dt="2023-02-02T14:10:34.384" v="826" actId="700"/>
          <ac:spMkLst>
            <pc:docMk/>
            <pc:sldMk cId="15619639" sldId="270"/>
            <ac:spMk id="4" creationId="{66ED74E9-D5D4-BA28-239A-61CF07181BB5}"/>
          </ac:spMkLst>
        </pc:spChg>
        <pc:spChg chg="add mod">
          <ac:chgData name="Kopin, Amy" userId="a56794ac-63bc-4d2f-8e4f-922d721e1497" providerId="ADAL" clId="{4F7AD511-66FD-49FD-B840-A84ABE0F5184}" dt="2023-02-03T18:39:57.346" v="11438"/>
          <ac:spMkLst>
            <pc:docMk/>
            <pc:sldMk cId="15619639" sldId="270"/>
            <ac:spMk id="4" creationId="{9F7DA03C-DCE2-6402-9A25-133FC28D8DE6}"/>
          </ac:spMkLst>
        </pc:spChg>
      </pc:sldChg>
      <pc:sldChg chg="new del">
        <pc:chgData name="Kopin, Amy" userId="a56794ac-63bc-4d2f-8e4f-922d721e1497" providerId="ADAL" clId="{4F7AD511-66FD-49FD-B840-A84ABE0F5184}" dt="2023-02-01T23:10:05.784" v="26" actId="680"/>
        <pc:sldMkLst>
          <pc:docMk/>
          <pc:sldMk cId="234299560" sldId="270"/>
        </pc:sldMkLst>
      </pc:sldChg>
      <pc:sldChg chg="del">
        <pc:chgData name="Kopin, Amy" userId="a56794ac-63bc-4d2f-8e4f-922d721e1497" providerId="ADAL" clId="{4F7AD511-66FD-49FD-B840-A84ABE0F5184}" dt="2023-02-02T12:45:30.711" v="305"/>
        <pc:sldMkLst>
          <pc:docMk/>
          <pc:sldMk cId="1375669526" sldId="321"/>
        </pc:sldMkLst>
      </pc:sldChg>
      <pc:sldChg chg="del">
        <pc:chgData name="Kopin, Amy" userId="a56794ac-63bc-4d2f-8e4f-922d721e1497" providerId="ADAL" clId="{4F7AD511-66FD-49FD-B840-A84ABE0F5184}" dt="2023-02-02T12:45:30.711" v="305"/>
        <pc:sldMkLst>
          <pc:docMk/>
          <pc:sldMk cId="3240829156" sldId="494"/>
        </pc:sldMkLst>
      </pc:sldChg>
      <pc:sldChg chg="modSp del mod">
        <pc:chgData name="Kopin, Amy" userId="a56794ac-63bc-4d2f-8e4f-922d721e1497" providerId="ADAL" clId="{4F7AD511-66FD-49FD-B840-A84ABE0F5184}" dt="2023-02-02T13:45:58.307" v="744" actId="2696"/>
        <pc:sldMkLst>
          <pc:docMk/>
          <pc:sldMk cId="1965439939" sldId="512"/>
        </pc:sldMkLst>
        <pc:spChg chg="mod">
          <ac:chgData name="Kopin, Amy" userId="a56794ac-63bc-4d2f-8e4f-922d721e1497" providerId="ADAL" clId="{4F7AD511-66FD-49FD-B840-A84ABE0F5184}" dt="2023-02-02T13:42:04.413" v="690" actId="27636"/>
          <ac:spMkLst>
            <pc:docMk/>
            <pc:sldMk cId="1965439939" sldId="512"/>
            <ac:spMk id="3" creationId="{EF340CA2-C68B-4895-AE1C-9B54FFC00248}"/>
          </ac:spMkLst>
        </pc:spChg>
      </pc:sldChg>
      <pc:sldChg chg="addSp delSp modSp mod addCm delCm">
        <pc:chgData name="Kopin, Amy" userId="a56794ac-63bc-4d2f-8e4f-922d721e1497" providerId="ADAL" clId="{4F7AD511-66FD-49FD-B840-A84ABE0F5184}" dt="2023-02-04T19:09:25.450" v="11660" actId="20577"/>
        <pc:sldMkLst>
          <pc:docMk/>
          <pc:sldMk cId="579863382" sldId="523"/>
        </pc:sldMkLst>
        <pc:spChg chg="del">
          <ac:chgData name="Kopin, Amy" userId="a56794ac-63bc-4d2f-8e4f-922d721e1497" providerId="ADAL" clId="{4F7AD511-66FD-49FD-B840-A84ABE0F5184}" dt="2023-02-03T18:39:21.366" v="11423" actId="478"/>
          <ac:spMkLst>
            <pc:docMk/>
            <pc:sldMk cId="579863382" sldId="523"/>
            <ac:spMk id="3" creationId="{66BE3A32-B99D-4D61-9F12-B1FEFD5EC0E7}"/>
          </ac:spMkLst>
        </pc:spChg>
        <pc:spChg chg="add mod">
          <ac:chgData name="Kopin, Amy" userId="a56794ac-63bc-4d2f-8e4f-922d721e1497" providerId="ADAL" clId="{4F7AD511-66FD-49FD-B840-A84ABE0F5184}" dt="2023-02-03T18:39:19.077" v="11422"/>
          <ac:spMkLst>
            <pc:docMk/>
            <pc:sldMk cId="579863382" sldId="523"/>
            <ac:spMk id="4" creationId="{EDD38409-67E2-4D85-1DEB-DB0F4412162F}"/>
          </ac:spMkLst>
        </pc:spChg>
        <pc:spChg chg="del">
          <ac:chgData name="Kopin, Amy" userId="a56794ac-63bc-4d2f-8e4f-922d721e1497" providerId="ADAL" clId="{4F7AD511-66FD-49FD-B840-A84ABE0F5184}" dt="2023-02-03T18:39:18.432" v="11421" actId="478"/>
          <ac:spMkLst>
            <pc:docMk/>
            <pc:sldMk cId="579863382" sldId="523"/>
            <ac:spMk id="12" creationId="{E3078186-9E24-43E2-AC89-65D657EC1696}"/>
          </ac:spMkLst>
        </pc:spChg>
        <pc:spChg chg="mod">
          <ac:chgData name="Kopin, Amy" userId="a56794ac-63bc-4d2f-8e4f-922d721e1497" providerId="ADAL" clId="{4F7AD511-66FD-49FD-B840-A84ABE0F5184}" dt="2023-02-04T19:09:25.450" v="11660" actId="20577"/>
          <ac:spMkLst>
            <pc:docMk/>
            <pc:sldMk cId="579863382" sldId="523"/>
            <ac:spMk id="15" creationId="{2DFCF6B3-651E-058C-A283-DB56268EF6F6}"/>
          </ac:spMkLst>
        </pc:spChg>
      </pc:sldChg>
      <pc:sldChg chg="addSp delSp modSp mod ord addCm delCm modNotesTx">
        <pc:chgData name="Kopin, Amy" userId="a56794ac-63bc-4d2f-8e4f-922d721e1497" providerId="ADAL" clId="{4F7AD511-66FD-49FD-B840-A84ABE0F5184}" dt="2023-02-04T19:09:29.524" v="11661" actId="20577"/>
        <pc:sldMkLst>
          <pc:docMk/>
          <pc:sldMk cId="438335212" sldId="524"/>
        </pc:sldMkLst>
        <pc:spChg chg="add mod">
          <ac:chgData name="Kopin, Amy" userId="a56794ac-63bc-4d2f-8e4f-922d721e1497" providerId="ADAL" clId="{4F7AD511-66FD-49FD-B840-A84ABE0F5184}" dt="2023-02-03T18:39:15.601" v="11420"/>
          <ac:spMkLst>
            <pc:docMk/>
            <pc:sldMk cId="438335212" sldId="524"/>
            <ac:spMk id="3" creationId="{D49B9859-AD4C-16FE-B3A3-BE7F1D742712}"/>
          </ac:spMkLst>
        </pc:spChg>
        <pc:spChg chg="del">
          <ac:chgData name="Kopin, Amy" userId="a56794ac-63bc-4d2f-8e4f-922d721e1497" providerId="ADAL" clId="{4F7AD511-66FD-49FD-B840-A84ABE0F5184}" dt="2023-02-03T18:39:15.191" v="11419" actId="478"/>
          <ac:spMkLst>
            <pc:docMk/>
            <pc:sldMk cId="438335212" sldId="524"/>
            <ac:spMk id="4" creationId="{339FB664-E7AF-4E75-BAC1-5CC82F86FBD7}"/>
          </ac:spMkLst>
        </pc:spChg>
        <pc:spChg chg="del">
          <ac:chgData name="Kopin, Amy" userId="a56794ac-63bc-4d2f-8e4f-922d721e1497" providerId="ADAL" clId="{4F7AD511-66FD-49FD-B840-A84ABE0F5184}" dt="2023-02-03T18:39:12.202" v="11418" actId="478"/>
          <ac:spMkLst>
            <pc:docMk/>
            <pc:sldMk cId="438335212" sldId="524"/>
            <ac:spMk id="5" creationId="{48C09C1F-6420-407B-B675-F6A435BA5ACC}"/>
          </ac:spMkLst>
        </pc:spChg>
        <pc:spChg chg="mod">
          <ac:chgData name="Kopin, Amy" userId="a56794ac-63bc-4d2f-8e4f-922d721e1497" providerId="ADAL" clId="{4F7AD511-66FD-49FD-B840-A84ABE0F5184}" dt="2023-02-04T19:09:29.524" v="11661" actId="20577"/>
          <ac:spMkLst>
            <pc:docMk/>
            <pc:sldMk cId="438335212" sldId="524"/>
            <ac:spMk id="6" creationId="{C0BE4A4D-A994-8BBF-60FD-AEFB75F56E52}"/>
          </ac:spMkLst>
        </pc:spChg>
        <pc:spChg chg="mod">
          <ac:chgData name="Kopin, Amy" userId="a56794ac-63bc-4d2f-8e4f-922d721e1497" providerId="ADAL" clId="{4F7AD511-66FD-49FD-B840-A84ABE0F5184}" dt="2023-02-02T13:55:09.267" v="750"/>
          <ac:spMkLst>
            <pc:docMk/>
            <pc:sldMk cId="438335212" sldId="524"/>
            <ac:spMk id="15" creationId="{9540B7CC-5C50-4FFA-947D-5E708CE99D09}"/>
          </ac:spMkLst>
        </pc:spChg>
      </pc:sldChg>
      <pc:sldChg chg="addSp delSp modSp mod ord addCm delCm modNotesTx">
        <pc:chgData name="Kopin, Amy" userId="a56794ac-63bc-4d2f-8e4f-922d721e1497" providerId="ADAL" clId="{4F7AD511-66FD-49FD-B840-A84ABE0F5184}" dt="2023-02-04T18:46:55.752" v="11463" actId="6549"/>
        <pc:sldMkLst>
          <pc:docMk/>
          <pc:sldMk cId="312035137" sldId="533"/>
        </pc:sldMkLst>
        <pc:spChg chg="add mod">
          <ac:chgData name="Kopin, Amy" userId="a56794ac-63bc-4d2f-8e4f-922d721e1497" providerId="ADAL" clId="{4F7AD511-66FD-49FD-B840-A84ABE0F5184}" dt="2023-02-03T18:39:27.161" v="11426"/>
          <ac:spMkLst>
            <pc:docMk/>
            <pc:sldMk cId="312035137" sldId="533"/>
            <ac:spMk id="3" creationId="{EE04E57A-EB0E-4312-8B33-D644C810CA1E}"/>
          </ac:spMkLst>
        </pc:spChg>
        <pc:spChg chg="del">
          <ac:chgData name="Kopin, Amy" userId="a56794ac-63bc-4d2f-8e4f-922d721e1497" providerId="ADAL" clId="{4F7AD511-66FD-49FD-B840-A84ABE0F5184}" dt="2023-02-03T18:39:24.582" v="11424" actId="478"/>
          <ac:spMkLst>
            <pc:docMk/>
            <pc:sldMk cId="312035137" sldId="533"/>
            <ac:spMk id="4" creationId="{92BAA944-5597-4C10-BCB9-3CDA7FFFDEB2}"/>
          </ac:spMkLst>
        </pc:spChg>
        <pc:spChg chg="mod">
          <ac:chgData name="Kopin, Amy" userId="a56794ac-63bc-4d2f-8e4f-922d721e1497" providerId="ADAL" clId="{4F7AD511-66FD-49FD-B840-A84ABE0F5184}" dt="2023-02-02T13:09:54.872" v="495" actId="20577"/>
          <ac:spMkLst>
            <pc:docMk/>
            <pc:sldMk cId="312035137" sldId="533"/>
            <ac:spMk id="6" creationId="{14BE41F8-550A-4B22-A343-AF771F1B943E}"/>
          </ac:spMkLst>
        </pc:spChg>
        <pc:spChg chg="del">
          <ac:chgData name="Kopin, Amy" userId="a56794ac-63bc-4d2f-8e4f-922d721e1497" providerId="ADAL" clId="{4F7AD511-66FD-49FD-B840-A84ABE0F5184}" dt="2023-02-03T18:39:26.610" v="11425" actId="478"/>
          <ac:spMkLst>
            <pc:docMk/>
            <pc:sldMk cId="312035137" sldId="533"/>
            <ac:spMk id="23" creationId="{A0659557-2416-4516-B3B0-F006315AD77B}"/>
          </ac:spMkLst>
        </pc:spChg>
      </pc:sldChg>
      <pc:sldChg chg="del">
        <pc:chgData name="Kopin, Amy" userId="a56794ac-63bc-4d2f-8e4f-922d721e1497" providerId="ADAL" clId="{4F7AD511-66FD-49FD-B840-A84ABE0F5184}" dt="2023-02-02T12:45:30.711" v="305"/>
        <pc:sldMkLst>
          <pc:docMk/>
          <pc:sldMk cId="3342597613" sldId="537"/>
        </pc:sldMkLst>
      </pc:sldChg>
      <pc:sldChg chg="addSp delSp modSp mod ord addCm delCm modCm modNotesTx">
        <pc:chgData name="Kopin, Amy" userId="a56794ac-63bc-4d2f-8e4f-922d721e1497" providerId="ADAL" clId="{4F7AD511-66FD-49FD-B840-A84ABE0F5184}" dt="2023-02-04T18:44:29.456" v="11461"/>
        <pc:sldMkLst>
          <pc:docMk/>
          <pc:sldMk cId="417296011" sldId="543"/>
        </pc:sldMkLst>
        <pc:spChg chg="del">
          <ac:chgData name="Kopin, Amy" userId="a56794ac-63bc-4d2f-8e4f-922d721e1497" providerId="ADAL" clId="{4F7AD511-66FD-49FD-B840-A84ABE0F5184}" dt="2023-02-03T18:39:34.281" v="11428" actId="478"/>
          <ac:spMkLst>
            <pc:docMk/>
            <pc:sldMk cId="417296011" sldId="543"/>
            <ac:spMk id="2" creationId="{53B8B6C5-9C3A-4FAD-9A0A-4C165F58A5C9}"/>
          </ac:spMkLst>
        </pc:spChg>
        <pc:spChg chg="add mod">
          <ac:chgData name="Kopin, Amy" userId="a56794ac-63bc-4d2f-8e4f-922d721e1497" providerId="ADAL" clId="{4F7AD511-66FD-49FD-B840-A84ABE0F5184}" dt="2023-02-03T18:39:34.728" v="11429"/>
          <ac:spMkLst>
            <pc:docMk/>
            <pc:sldMk cId="417296011" sldId="543"/>
            <ac:spMk id="3" creationId="{64C83FF9-EBA8-8767-468F-ED9AB4F4D018}"/>
          </ac:spMkLst>
        </pc:spChg>
        <pc:spChg chg="del">
          <ac:chgData name="Kopin, Amy" userId="a56794ac-63bc-4d2f-8e4f-922d721e1497" providerId="ADAL" clId="{4F7AD511-66FD-49FD-B840-A84ABE0F5184}" dt="2023-02-03T18:39:30.784" v="11427" actId="478"/>
          <ac:spMkLst>
            <pc:docMk/>
            <pc:sldMk cId="417296011" sldId="543"/>
            <ac:spMk id="4" creationId="{D5DBD9AF-5A05-4AFA-BED4-F07FC0757DE4}"/>
          </ac:spMkLst>
        </pc:spChg>
        <pc:spChg chg="mod">
          <ac:chgData name="Kopin, Amy" userId="a56794ac-63bc-4d2f-8e4f-922d721e1497" providerId="ADAL" clId="{4F7AD511-66FD-49FD-B840-A84ABE0F5184}" dt="2023-02-02T13:31:55.629" v="556" actId="20577"/>
          <ac:spMkLst>
            <pc:docMk/>
            <pc:sldMk cId="417296011" sldId="543"/>
            <ac:spMk id="8" creationId="{BF28474B-F5CB-49D8-813B-20C394A53E51}"/>
          </ac:spMkLst>
        </pc:spChg>
        <pc:spChg chg="mod">
          <ac:chgData name="Kopin, Amy" userId="a56794ac-63bc-4d2f-8e4f-922d721e1497" providerId="ADAL" clId="{4F7AD511-66FD-49FD-B840-A84ABE0F5184}" dt="2023-02-02T21:05:45.258" v="10585" actId="20577"/>
          <ac:spMkLst>
            <pc:docMk/>
            <pc:sldMk cId="417296011" sldId="543"/>
            <ac:spMk id="9" creationId="{CDF87CF8-CFFB-4E35-8786-9EF9F499ECB4}"/>
          </ac:spMkLst>
        </pc:spChg>
        <pc:picChg chg="add del mod">
          <ac:chgData name="Kopin, Amy" userId="a56794ac-63bc-4d2f-8e4f-922d721e1497" providerId="ADAL" clId="{4F7AD511-66FD-49FD-B840-A84ABE0F5184}" dt="2023-02-02T13:34:03.704" v="582" actId="478"/>
          <ac:picMkLst>
            <pc:docMk/>
            <pc:sldMk cId="417296011" sldId="543"/>
            <ac:picMk id="5" creationId="{9E27B1DB-D11B-46DD-8028-52070F75BE11}"/>
          </ac:picMkLst>
        </pc:picChg>
      </pc:sldChg>
      <pc:sldChg chg="del ord addCm">
        <pc:chgData name="Kopin, Amy" userId="a56794ac-63bc-4d2f-8e4f-922d721e1497" providerId="ADAL" clId="{4F7AD511-66FD-49FD-B840-A84ABE0F5184}" dt="2023-02-03T18:07:21.555" v="11184" actId="2696"/>
        <pc:sldMkLst>
          <pc:docMk/>
          <pc:sldMk cId="279075349" sldId="569"/>
        </pc:sldMkLst>
      </pc:sldChg>
      <pc:sldChg chg="addSp delSp modSp mod">
        <pc:chgData name="Kopin, Amy" userId="a56794ac-63bc-4d2f-8e4f-922d721e1497" providerId="ADAL" clId="{4F7AD511-66FD-49FD-B840-A84ABE0F5184}" dt="2023-02-03T18:39:55.803" v="11437"/>
        <pc:sldMkLst>
          <pc:docMk/>
          <pc:sldMk cId="1183396015" sldId="571"/>
        </pc:sldMkLst>
        <pc:spChg chg="mod">
          <ac:chgData name="Kopin, Amy" userId="a56794ac-63bc-4d2f-8e4f-922d721e1497" providerId="ADAL" clId="{4F7AD511-66FD-49FD-B840-A84ABE0F5184}" dt="2023-02-02T14:13:44.570" v="948" actId="20577"/>
          <ac:spMkLst>
            <pc:docMk/>
            <pc:sldMk cId="1183396015" sldId="571"/>
            <ac:spMk id="2" creationId="{D2D35CBC-6D9F-4BB2-AF9B-EDF800408AC7}"/>
          </ac:spMkLst>
        </pc:spChg>
        <pc:spChg chg="del">
          <ac:chgData name="Kopin, Amy" userId="a56794ac-63bc-4d2f-8e4f-922d721e1497" providerId="ADAL" clId="{4F7AD511-66FD-49FD-B840-A84ABE0F5184}" dt="2023-02-02T14:13:37.739" v="935" actId="478"/>
          <ac:spMkLst>
            <pc:docMk/>
            <pc:sldMk cId="1183396015" sldId="571"/>
            <ac:spMk id="3" creationId="{0DD6BFD2-F983-4045-A65E-6ECAC750D712}"/>
          </ac:spMkLst>
        </pc:spChg>
        <pc:spChg chg="add mod">
          <ac:chgData name="Kopin, Amy" userId="a56794ac-63bc-4d2f-8e4f-922d721e1497" providerId="ADAL" clId="{4F7AD511-66FD-49FD-B840-A84ABE0F5184}" dt="2023-02-03T18:39:55.803" v="11437"/>
          <ac:spMkLst>
            <pc:docMk/>
            <pc:sldMk cId="1183396015" sldId="571"/>
            <ac:spMk id="3" creationId="{BCB7E63A-E86B-465E-9E68-75FA7D2B82FC}"/>
          </ac:spMkLst>
        </pc:spChg>
      </pc:sldChg>
      <pc:sldChg chg="del">
        <pc:chgData name="Kopin, Amy" userId="a56794ac-63bc-4d2f-8e4f-922d721e1497" providerId="ADAL" clId="{4F7AD511-66FD-49FD-B840-A84ABE0F5184}" dt="2023-02-02T12:45:30.711" v="305"/>
        <pc:sldMkLst>
          <pc:docMk/>
          <pc:sldMk cId="1270129734" sldId="573"/>
        </pc:sldMkLst>
      </pc:sldChg>
      <pc:sldChg chg="del">
        <pc:chgData name="Kopin, Amy" userId="a56794ac-63bc-4d2f-8e4f-922d721e1497" providerId="ADAL" clId="{4F7AD511-66FD-49FD-B840-A84ABE0F5184}" dt="2023-02-02T21:24:39.427" v="11136" actId="2696"/>
        <pc:sldMkLst>
          <pc:docMk/>
          <pc:sldMk cId="1465951752" sldId="576"/>
        </pc:sldMkLst>
      </pc:sldChg>
      <pc:sldChg chg="addSp delSp modSp mod addCm delCm">
        <pc:chgData name="Kopin, Amy" userId="a56794ac-63bc-4d2f-8e4f-922d721e1497" providerId="ADAL" clId="{4F7AD511-66FD-49FD-B840-A84ABE0F5184}" dt="2023-02-04T18:44:21.484" v="11460"/>
        <pc:sldMkLst>
          <pc:docMk/>
          <pc:sldMk cId="3796586875" sldId="585"/>
        </pc:sldMkLst>
        <pc:spChg chg="mod">
          <ac:chgData name="Kopin, Amy" userId="a56794ac-63bc-4d2f-8e4f-922d721e1497" providerId="ADAL" clId="{4F7AD511-66FD-49FD-B840-A84ABE0F5184}" dt="2023-02-02T19:22:36.192" v="7826" actId="207"/>
          <ac:spMkLst>
            <pc:docMk/>
            <pc:sldMk cId="3796586875" sldId="585"/>
            <ac:spMk id="3" creationId="{AE0F3382-72ED-4B04-B30E-FC6BA9E38725}"/>
          </ac:spMkLst>
        </pc:spChg>
        <pc:spChg chg="del">
          <ac:chgData name="Kopin, Amy" userId="a56794ac-63bc-4d2f-8e4f-922d721e1497" providerId="ADAL" clId="{4F7AD511-66FD-49FD-B840-A84ABE0F5184}" dt="2023-02-03T18:39:43.500" v="11432" actId="478"/>
          <ac:spMkLst>
            <pc:docMk/>
            <pc:sldMk cId="3796586875" sldId="585"/>
            <ac:spMk id="4" creationId="{62240063-CD8A-4877-A091-FB80BE19A155}"/>
          </ac:spMkLst>
        </pc:spChg>
        <pc:spChg chg="del mod">
          <ac:chgData name="Kopin, Amy" userId="a56794ac-63bc-4d2f-8e4f-922d721e1497" providerId="ADAL" clId="{4F7AD511-66FD-49FD-B840-A84ABE0F5184}" dt="2023-02-03T18:39:40.446" v="11431" actId="478"/>
          <ac:spMkLst>
            <pc:docMk/>
            <pc:sldMk cId="3796586875" sldId="585"/>
            <ac:spMk id="5" creationId="{175EDFD2-4513-48EC-89D5-E0BD7E0EAA98}"/>
          </ac:spMkLst>
        </pc:spChg>
        <pc:spChg chg="add mod">
          <ac:chgData name="Kopin, Amy" userId="a56794ac-63bc-4d2f-8e4f-922d721e1497" providerId="ADAL" clId="{4F7AD511-66FD-49FD-B840-A84ABE0F5184}" dt="2023-02-03T18:39:44.143" v="11433"/>
          <ac:spMkLst>
            <pc:docMk/>
            <pc:sldMk cId="3796586875" sldId="585"/>
            <ac:spMk id="7" creationId="{09BC18F9-1CCA-5AEA-C840-EA731D25072D}"/>
          </ac:spMkLst>
        </pc:spChg>
      </pc:sldChg>
      <pc:sldChg chg="addSp delSp modSp mod delCm modCm modNotesTx">
        <pc:chgData name="Kopin, Amy" userId="a56794ac-63bc-4d2f-8e4f-922d721e1497" providerId="ADAL" clId="{4F7AD511-66FD-49FD-B840-A84ABE0F5184}" dt="2023-02-04T18:56:42.175" v="11658" actId="20577"/>
        <pc:sldMkLst>
          <pc:docMk/>
          <pc:sldMk cId="2827358345" sldId="2009"/>
        </pc:sldMkLst>
        <pc:spChg chg="mod">
          <ac:chgData name="Kopin, Amy" userId="a56794ac-63bc-4d2f-8e4f-922d721e1497" providerId="ADAL" clId="{4F7AD511-66FD-49FD-B840-A84ABE0F5184}" dt="2023-02-03T17:22:36.915" v="11169" actId="20577"/>
          <ac:spMkLst>
            <pc:docMk/>
            <pc:sldMk cId="2827358345" sldId="2009"/>
            <ac:spMk id="2" creationId="{CBD6D97D-A673-439F-824F-1563438010E0}"/>
          </ac:spMkLst>
        </pc:spChg>
        <pc:spChg chg="add mod">
          <ac:chgData name="Kopin, Amy" userId="a56794ac-63bc-4d2f-8e4f-922d721e1497" providerId="ADAL" clId="{4F7AD511-66FD-49FD-B840-A84ABE0F5184}" dt="2023-02-03T18:38:46.870" v="11402"/>
          <ac:spMkLst>
            <pc:docMk/>
            <pc:sldMk cId="2827358345" sldId="2009"/>
            <ac:spMk id="3" creationId="{CE60EF51-5836-0DBB-0A79-83607A8C81DE}"/>
          </ac:spMkLst>
        </pc:spChg>
        <pc:spChg chg="add del mod">
          <ac:chgData name="Kopin, Amy" userId="a56794ac-63bc-4d2f-8e4f-922d721e1497" providerId="ADAL" clId="{4F7AD511-66FD-49FD-B840-A84ABE0F5184}" dt="2023-02-02T20:11:27.722" v="9423"/>
          <ac:spMkLst>
            <pc:docMk/>
            <pc:sldMk cId="2827358345" sldId="2009"/>
            <ac:spMk id="3" creationId="{F0A77B81-1ABF-2A69-91F2-63064D772B8B}"/>
          </ac:spMkLst>
        </pc:spChg>
        <pc:spChg chg="del mod">
          <ac:chgData name="Kopin, Amy" userId="a56794ac-63bc-4d2f-8e4f-922d721e1497" providerId="ADAL" clId="{4F7AD511-66FD-49FD-B840-A84ABE0F5184}" dt="2023-02-02T20:29:57.205" v="10281" actId="478"/>
          <ac:spMkLst>
            <pc:docMk/>
            <pc:sldMk cId="2827358345" sldId="2009"/>
            <ac:spMk id="4" creationId="{F1557E66-89A1-4CF7-A948-329D69B5DFC7}"/>
          </ac:spMkLst>
        </pc:spChg>
        <pc:spChg chg="add del mod">
          <ac:chgData name="Kopin, Amy" userId="a56794ac-63bc-4d2f-8e4f-922d721e1497" providerId="ADAL" clId="{4F7AD511-66FD-49FD-B840-A84ABE0F5184}" dt="2023-02-02T20:11:27.722" v="9423"/>
          <ac:spMkLst>
            <pc:docMk/>
            <pc:sldMk cId="2827358345" sldId="2009"/>
            <ac:spMk id="5" creationId="{A9607FCD-E6CD-E049-3247-502A369A7E44}"/>
          </ac:spMkLst>
        </pc:spChg>
        <pc:spChg chg="mod">
          <ac:chgData name="Kopin, Amy" userId="a56794ac-63bc-4d2f-8e4f-922d721e1497" providerId="ADAL" clId="{4F7AD511-66FD-49FD-B840-A84ABE0F5184}" dt="2023-02-02T20:16:08.415" v="9961"/>
          <ac:spMkLst>
            <pc:docMk/>
            <pc:sldMk cId="2827358345" sldId="2009"/>
            <ac:spMk id="6" creationId="{AFAD006D-68C3-47F6-B879-9E4F91138B2D}"/>
          </ac:spMkLst>
        </pc:spChg>
        <pc:spChg chg="add del mod">
          <ac:chgData name="Kopin, Amy" userId="a56794ac-63bc-4d2f-8e4f-922d721e1497" providerId="ADAL" clId="{4F7AD511-66FD-49FD-B840-A84ABE0F5184}" dt="2023-02-02T20:11:27.722" v="9423"/>
          <ac:spMkLst>
            <pc:docMk/>
            <pc:sldMk cId="2827358345" sldId="2009"/>
            <ac:spMk id="7" creationId="{14173B21-272E-C973-ABEE-AAECCC6C8BFC}"/>
          </ac:spMkLst>
        </pc:spChg>
        <pc:spChg chg="add del mod">
          <ac:chgData name="Kopin, Amy" userId="a56794ac-63bc-4d2f-8e4f-922d721e1497" providerId="ADAL" clId="{4F7AD511-66FD-49FD-B840-A84ABE0F5184}" dt="2023-02-02T20:11:27.722" v="9423"/>
          <ac:spMkLst>
            <pc:docMk/>
            <pc:sldMk cId="2827358345" sldId="2009"/>
            <ac:spMk id="8" creationId="{FF32FBCA-F5C3-EE3B-5AF5-953EBCA4AAC6}"/>
          </ac:spMkLst>
        </pc:spChg>
        <pc:spChg chg="add del mod">
          <ac:chgData name="Kopin, Amy" userId="a56794ac-63bc-4d2f-8e4f-922d721e1497" providerId="ADAL" clId="{4F7AD511-66FD-49FD-B840-A84ABE0F5184}" dt="2023-02-02T20:11:27.722" v="9423"/>
          <ac:spMkLst>
            <pc:docMk/>
            <pc:sldMk cId="2827358345" sldId="2009"/>
            <ac:spMk id="9" creationId="{5A03DE17-2A9F-9AD9-ACAA-E2C6100FE2F5}"/>
          </ac:spMkLst>
        </pc:spChg>
        <pc:spChg chg="del mod">
          <ac:chgData name="Kopin, Amy" userId="a56794ac-63bc-4d2f-8e4f-922d721e1497" providerId="ADAL" clId="{4F7AD511-66FD-49FD-B840-A84ABE0F5184}" dt="2023-02-02T20:29:53.103" v="10280" actId="478"/>
          <ac:spMkLst>
            <pc:docMk/>
            <pc:sldMk cId="2827358345" sldId="2009"/>
            <ac:spMk id="10" creationId="{E6A3CCEB-F871-4D98-9635-B63680EB6A06}"/>
          </ac:spMkLst>
        </pc:spChg>
        <pc:spChg chg="add del mod">
          <ac:chgData name="Kopin, Amy" userId="a56794ac-63bc-4d2f-8e4f-922d721e1497" providerId="ADAL" clId="{4F7AD511-66FD-49FD-B840-A84ABE0F5184}" dt="2023-02-02T20:14:29.920" v="9902"/>
          <ac:spMkLst>
            <pc:docMk/>
            <pc:sldMk cId="2827358345" sldId="2009"/>
            <ac:spMk id="11" creationId="{C7B99163-0B07-2EB0-6EB2-EBA4264FF53B}"/>
          </ac:spMkLst>
        </pc:spChg>
        <pc:spChg chg="add del mod">
          <ac:chgData name="Kopin, Amy" userId="a56794ac-63bc-4d2f-8e4f-922d721e1497" providerId="ADAL" clId="{4F7AD511-66FD-49FD-B840-A84ABE0F5184}" dt="2023-02-02T20:14:29.920" v="9902"/>
          <ac:spMkLst>
            <pc:docMk/>
            <pc:sldMk cId="2827358345" sldId="2009"/>
            <ac:spMk id="12" creationId="{6FDBD767-55B7-470E-D105-F79EE736D4D8}"/>
          </ac:spMkLst>
        </pc:spChg>
        <pc:spChg chg="add del mod">
          <ac:chgData name="Kopin, Amy" userId="a56794ac-63bc-4d2f-8e4f-922d721e1497" providerId="ADAL" clId="{4F7AD511-66FD-49FD-B840-A84ABE0F5184}" dt="2023-02-02T20:14:29.920" v="9902"/>
          <ac:spMkLst>
            <pc:docMk/>
            <pc:sldMk cId="2827358345" sldId="2009"/>
            <ac:spMk id="13" creationId="{B9AE4F39-D739-A301-DECB-743CAA225D62}"/>
          </ac:spMkLst>
        </pc:spChg>
        <pc:spChg chg="add del mod">
          <ac:chgData name="Kopin, Amy" userId="a56794ac-63bc-4d2f-8e4f-922d721e1497" providerId="ADAL" clId="{4F7AD511-66FD-49FD-B840-A84ABE0F5184}" dt="2023-02-02T20:14:29.920" v="9902"/>
          <ac:spMkLst>
            <pc:docMk/>
            <pc:sldMk cId="2827358345" sldId="2009"/>
            <ac:spMk id="14" creationId="{6E3C013B-4F48-8B6B-7AA0-E77E1562FFE5}"/>
          </ac:spMkLst>
        </pc:spChg>
        <pc:spChg chg="add del mod">
          <ac:chgData name="Kopin, Amy" userId="a56794ac-63bc-4d2f-8e4f-922d721e1497" providerId="ADAL" clId="{4F7AD511-66FD-49FD-B840-A84ABE0F5184}" dt="2023-02-02T20:14:39.364" v="9904" actId="478"/>
          <ac:spMkLst>
            <pc:docMk/>
            <pc:sldMk cId="2827358345" sldId="2009"/>
            <ac:spMk id="15" creationId="{FB9D305F-5E59-1AAD-72E7-9D71EC157BCD}"/>
          </ac:spMkLst>
        </pc:spChg>
        <pc:spChg chg="add del mod">
          <ac:chgData name="Kopin, Amy" userId="a56794ac-63bc-4d2f-8e4f-922d721e1497" providerId="ADAL" clId="{4F7AD511-66FD-49FD-B840-A84ABE0F5184}" dt="2023-02-02T20:14:45.129" v="9906"/>
          <ac:spMkLst>
            <pc:docMk/>
            <pc:sldMk cId="2827358345" sldId="2009"/>
            <ac:spMk id="16" creationId="{8B4F4D94-5766-C68B-23B4-DBACE3AF603B}"/>
          </ac:spMkLst>
        </pc:spChg>
        <pc:spChg chg="add del mod">
          <ac:chgData name="Kopin, Amy" userId="a56794ac-63bc-4d2f-8e4f-922d721e1497" providerId="ADAL" clId="{4F7AD511-66FD-49FD-B840-A84ABE0F5184}" dt="2023-02-02T20:14:45.129" v="9906"/>
          <ac:spMkLst>
            <pc:docMk/>
            <pc:sldMk cId="2827358345" sldId="2009"/>
            <ac:spMk id="17" creationId="{2F536630-1B15-D723-C17F-CC203EFF848E}"/>
          </ac:spMkLst>
        </pc:spChg>
        <pc:spChg chg="add del mod">
          <ac:chgData name="Kopin, Amy" userId="a56794ac-63bc-4d2f-8e4f-922d721e1497" providerId="ADAL" clId="{4F7AD511-66FD-49FD-B840-A84ABE0F5184}" dt="2023-02-02T20:14:45.129" v="9906"/>
          <ac:spMkLst>
            <pc:docMk/>
            <pc:sldMk cId="2827358345" sldId="2009"/>
            <ac:spMk id="18" creationId="{AC5FFAD1-0DCB-E690-789A-7FB4F355802D}"/>
          </ac:spMkLst>
        </pc:spChg>
        <pc:spChg chg="add del mod">
          <ac:chgData name="Kopin, Amy" userId="a56794ac-63bc-4d2f-8e4f-922d721e1497" providerId="ADAL" clId="{4F7AD511-66FD-49FD-B840-A84ABE0F5184}" dt="2023-02-02T20:14:45.129" v="9906"/>
          <ac:spMkLst>
            <pc:docMk/>
            <pc:sldMk cId="2827358345" sldId="2009"/>
            <ac:spMk id="19" creationId="{B4F2D4B8-FBE5-6B53-3513-57D7149D4DB4}"/>
          </ac:spMkLst>
        </pc:spChg>
        <pc:spChg chg="add del mod">
          <ac:chgData name="Kopin, Amy" userId="a56794ac-63bc-4d2f-8e4f-922d721e1497" providerId="ADAL" clId="{4F7AD511-66FD-49FD-B840-A84ABE0F5184}" dt="2023-02-02T20:14:54.098" v="9907" actId="478"/>
          <ac:spMkLst>
            <pc:docMk/>
            <pc:sldMk cId="2827358345" sldId="2009"/>
            <ac:spMk id="20" creationId="{D098360C-C7BC-061A-8F62-396222AD307A}"/>
          </ac:spMkLst>
        </pc:spChg>
        <pc:spChg chg="add mod">
          <ac:chgData name="Kopin, Amy" userId="a56794ac-63bc-4d2f-8e4f-922d721e1497" providerId="ADAL" clId="{4F7AD511-66FD-49FD-B840-A84ABE0F5184}" dt="2023-02-02T20:18:38.309" v="9965" actId="1076"/>
          <ac:spMkLst>
            <pc:docMk/>
            <pc:sldMk cId="2827358345" sldId="2009"/>
            <ac:spMk id="21" creationId="{3DD0C654-59B8-A42F-31CF-C445D6AD671F}"/>
          </ac:spMkLst>
        </pc:spChg>
        <pc:spChg chg="del mod">
          <ac:chgData name="Kopin, Amy" userId="a56794ac-63bc-4d2f-8e4f-922d721e1497" providerId="ADAL" clId="{4F7AD511-66FD-49FD-B840-A84ABE0F5184}" dt="2023-02-02T20:38:23.581" v="10294" actId="478"/>
          <ac:spMkLst>
            <pc:docMk/>
            <pc:sldMk cId="2827358345" sldId="2009"/>
            <ac:spMk id="22" creationId="{AE86D605-8DA7-40EB-8483-FB9F0F6DE512}"/>
          </ac:spMkLst>
        </pc:spChg>
        <pc:spChg chg="add del mod">
          <ac:chgData name="Kopin, Amy" userId="a56794ac-63bc-4d2f-8e4f-922d721e1497" providerId="ADAL" clId="{4F7AD511-66FD-49FD-B840-A84ABE0F5184}" dt="2023-02-02T20:15:54.671" v="9956"/>
          <ac:spMkLst>
            <pc:docMk/>
            <pc:sldMk cId="2827358345" sldId="2009"/>
            <ac:spMk id="23" creationId="{12D3734A-C83B-03E1-E0CE-750C5F76F865}"/>
          </ac:spMkLst>
        </pc:spChg>
        <pc:spChg chg="mod">
          <ac:chgData name="Kopin, Amy" userId="a56794ac-63bc-4d2f-8e4f-922d721e1497" providerId="ADAL" clId="{4F7AD511-66FD-49FD-B840-A84ABE0F5184}" dt="2023-02-02T20:18:46.024" v="9966" actId="1076"/>
          <ac:spMkLst>
            <pc:docMk/>
            <pc:sldMk cId="2827358345" sldId="2009"/>
            <ac:spMk id="25" creationId="{38DE78CE-4A6B-41A7-ABB3-C30C02EE1240}"/>
          </ac:spMkLst>
        </pc:spChg>
        <pc:spChg chg="mod">
          <ac:chgData name="Kopin, Amy" userId="a56794ac-63bc-4d2f-8e4f-922d721e1497" providerId="ADAL" clId="{4F7AD511-66FD-49FD-B840-A84ABE0F5184}" dt="2023-02-02T20:26:14.959" v="9988" actId="1076"/>
          <ac:spMkLst>
            <pc:docMk/>
            <pc:sldMk cId="2827358345" sldId="2009"/>
            <ac:spMk id="26" creationId="{E0AD38D1-B8AB-4F12-87CF-AA4111A7F50E}"/>
          </ac:spMkLst>
        </pc:spChg>
        <pc:spChg chg="add del mod">
          <ac:chgData name="Kopin, Amy" userId="a56794ac-63bc-4d2f-8e4f-922d721e1497" providerId="ADAL" clId="{4F7AD511-66FD-49FD-B840-A84ABE0F5184}" dt="2023-02-02T20:15:54.671" v="9956"/>
          <ac:spMkLst>
            <pc:docMk/>
            <pc:sldMk cId="2827358345" sldId="2009"/>
            <ac:spMk id="27" creationId="{C53CB7DD-4BB9-9EDF-E39E-1767379B6654}"/>
          </ac:spMkLst>
        </pc:spChg>
        <pc:spChg chg="add del mod">
          <ac:chgData name="Kopin, Amy" userId="a56794ac-63bc-4d2f-8e4f-922d721e1497" providerId="ADAL" clId="{4F7AD511-66FD-49FD-B840-A84ABE0F5184}" dt="2023-02-02T20:15:54.671" v="9956"/>
          <ac:spMkLst>
            <pc:docMk/>
            <pc:sldMk cId="2827358345" sldId="2009"/>
            <ac:spMk id="28" creationId="{12C78F55-B128-3863-55A8-9278066EAFFF}"/>
          </ac:spMkLst>
        </pc:spChg>
        <pc:spChg chg="add del mod">
          <ac:chgData name="Kopin, Amy" userId="a56794ac-63bc-4d2f-8e4f-922d721e1497" providerId="ADAL" clId="{4F7AD511-66FD-49FD-B840-A84ABE0F5184}" dt="2023-02-02T20:15:54.671" v="9956"/>
          <ac:spMkLst>
            <pc:docMk/>
            <pc:sldMk cId="2827358345" sldId="2009"/>
            <ac:spMk id="29" creationId="{4A780B5D-FDBC-A93E-DFE9-24D959C06691}"/>
          </ac:spMkLst>
        </pc:spChg>
        <pc:spChg chg="add del mod">
          <ac:chgData name="Kopin, Amy" userId="a56794ac-63bc-4d2f-8e4f-922d721e1497" providerId="ADAL" clId="{4F7AD511-66FD-49FD-B840-A84ABE0F5184}" dt="2023-02-02T20:15:56.586" v="9957"/>
          <ac:spMkLst>
            <pc:docMk/>
            <pc:sldMk cId="2827358345" sldId="2009"/>
            <ac:spMk id="30" creationId="{BAC1ABAB-F8F0-CCC3-BC2F-6BBAE567ABB8}"/>
          </ac:spMkLst>
        </pc:spChg>
        <pc:spChg chg="add del mod">
          <ac:chgData name="Kopin, Amy" userId="a56794ac-63bc-4d2f-8e4f-922d721e1497" providerId="ADAL" clId="{4F7AD511-66FD-49FD-B840-A84ABE0F5184}" dt="2023-02-02T20:15:56.586" v="9957"/>
          <ac:spMkLst>
            <pc:docMk/>
            <pc:sldMk cId="2827358345" sldId="2009"/>
            <ac:spMk id="31" creationId="{7E07D4DE-F341-E592-7449-5B0F7FEF14C4}"/>
          </ac:spMkLst>
        </pc:spChg>
        <pc:spChg chg="add del mod">
          <ac:chgData name="Kopin, Amy" userId="a56794ac-63bc-4d2f-8e4f-922d721e1497" providerId="ADAL" clId="{4F7AD511-66FD-49FD-B840-A84ABE0F5184}" dt="2023-02-02T20:15:56.586" v="9957"/>
          <ac:spMkLst>
            <pc:docMk/>
            <pc:sldMk cId="2827358345" sldId="2009"/>
            <ac:spMk id="32" creationId="{E35BD290-264C-9E1D-038F-0E2AC7BEB8D2}"/>
          </ac:spMkLst>
        </pc:spChg>
        <pc:spChg chg="add del mod">
          <ac:chgData name="Kopin, Amy" userId="a56794ac-63bc-4d2f-8e4f-922d721e1497" providerId="ADAL" clId="{4F7AD511-66FD-49FD-B840-A84ABE0F5184}" dt="2023-02-02T20:15:56.586" v="9957"/>
          <ac:spMkLst>
            <pc:docMk/>
            <pc:sldMk cId="2827358345" sldId="2009"/>
            <ac:spMk id="33" creationId="{C5EEB0AF-0078-BD03-A23C-A02B17D5319E}"/>
          </ac:spMkLst>
        </pc:spChg>
        <pc:spChg chg="add del mod">
          <ac:chgData name="Kopin, Amy" userId="a56794ac-63bc-4d2f-8e4f-922d721e1497" providerId="ADAL" clId="{4F7AD511-66FD-49FD-B840-A84ABE0F5184}" dt="2023-02-02T20:15:56.586" v="9957"/>
          <ac:spMkLst>
            <pc:docMk/>
            <pc:sldMk cId="2827358345" sldId="2009"/>
            <ac:spMk id="34" creationId="{4B1D13A5-3AB7-96D1-2989-107A1CCE7681}"/>
          </ac:spMkLst>
        </pc:spChg>
        <pc:spChg chg="add mod">
          <ac:chgData name="Kopin, Amy" userId="a56794ac-63bc-4d2f-8e4f-922d721e1497" providerId="ADAL" clId="{4F7AD511-66FD-49FD-B840-A84ABE0F5184}" dt="2023-02-02T20:38:41.907" v="10300" actId="20577"/>
          <ac:spMkLst>
            <pc:docMk/>
            <pc:sldMk cId="2827358345" sldId="2009"/>
            <ac:spMk id="35" creationId="{FE924EED-7862-947E-6047-5EB002D2CE36}"/>
          </ac:spMkLst>
        </pc:spChg>
        <pc:spChg chg="add del mod">
          <ac:chgData name="Kopin, Amy" userId="a56794ac-63bc-4d2f-8e4f-922d721e1497" providerId="ADAL" clId="{4F7AD511-66FD-49FD-B840-A84ABE0F5184}" dt="2023-02-02T20:16:08.415" v="9961"/>
          <ac:spMkLst>
            <pc:docMk/>
            <pc:sldMk cId="2827358345" sldId="2009"/>
            <ac:spMk id="36" creationId="{50A2EBDF-0B1E-EB75-498C-A76D863671B8}"/>
          </ac:spMkLst>
        </pc:spChg>
        <pc:spChg chg="add del mod">
          <ac:chgData name="Kopin, Amy" userId="a56794ac-63bc-4d2f-8e4f-922d721e1497" providerId="ADAL" clId="{4F7AD511-66FD-49FD-B840-A84ABE0F5184}" dt="2023-02-02T20:16:08.415" v="9961"/>
          <ac:spMkLst>
            <pc:docMk/>
            <pc:sldMk cId="2827358345" sldId="2009"/>
            <ac:spMk id="37" creationId="{8F72ED73-11AF-BDA1-A2BC-0085285911B7}"/>
          </ac:spMkLst>
        </pc:spChg>
        <pc:spChg chg="add del mod">
          <ac:chgData name="Kopin, Amy" userId="a56794ac-63bc-4d2f-8e4f-922d721e1497" providerId="ADAL" clId="{4F7AD511-66FD-49FD-B840-A84ABE0F5184}" dt="2023-02-02T20:16:08.415" v="9961"/>
          <ac:spMkLst>
            <pc:docMk/>
            <pc:sldMk cId="2827358345" sldId="2009"/>
            <ac:spMk id="38" creationId="{94045928-0FC1-268F-6813-6B878FB5BA96}"/>
          </ac:spMkLst>
        </pc:spChg>
        <pc:spChg chg="add del mod">
          <ac:chgData name="Kopin, Amy" userId="a56794ac-63bc-4d2f-8e4f-922d721e1497" providerId="ADAL" clId="{4F7AD511-66FD-49FD-B840-A84ABE0F5184}" dt="2023-02-02T20:16:08.415" v="9961"/>
          <ac:spMkLst>
            <pc:docMk/>
            <pc:sldMk cId="2827358345" sldId="2009"/>
            <ac:spMk id="39" creationId="{56077EBD-97E9-61C5-4366-B5C305DD50C1}"/>
          </ac:spMkLst>
        </pc:spChg>
        <pc:spChg chg="add del mod">
          <ac:chgData name="Kopin, Amy" userId="a56794ac-63bc-4d2f-8e4f-922d721e1497" providerId="ADAL" clId="{4F7AD511-66FD-49FD-B840-A84ABE0F5184}" dt="2023-02-02T20:16:08.415" v="9961"/>
          <ac:spMkLst>
            <pc:docMk/>
            <pc:sldMk cId="2827358345" sldId="2009"/>
            <ac:spMk id="40" creationId="{C0586D43-8822-AF9F-786E-F2810E31942E}"/>
          </ac:spMkLst>
        </pc:spChg>
        <pc:picChg chg="mod">
          <ac:chgData name="Kopin, Amy" userId="a56794ac-63bc-4d2f-8e4f-922d721e1497" providerId="ADAL" clId="{4F7AD511-66FD-49FD-B840-A84ABE0F5184}" dt="2023-02-02T20:26:09.803" v="9987" actId="1076"/>
          <ac:picMkLst>
            <pc:docMk/>
            <pc:sldMk cId="2827358345" sldId="2009"/>
            <ac:picMk id="24" creationId="{A842984D-5DE4-4670-89DD-0028093DBEC9}"/>
          </ac:picMkLst>
        </pc:picChg>
      </pc:sldChg>
      <pc:sldChg chg="addSp delSp modSp mod addCm delCm modCm">
        <pc:chgData name="Kopin, Amy" userId="a56794ac-63bc-4d2f-8e4f-922d721e1497" providerId="ADAL" clId="{4F7AD511-66FD-49FD-B840-A84ABE0F5184}" dt="2023-02-04T18:51:00.100" v="11620"/>
        <pc:sldMkLst>
          <pc:docMk/>
          <pc:sldMk cId="4032657319" sldId="2019"/>
        </pc:sldMkLst>
        <pc:spChg chg="add del mod">
          <ac:chgData name="Kopin, Amy" userId="a56794ac-63bc-4d2f-8e4f-922d721e1497" providerId="ADAL" clId="{4F7AD511-66FD-49FD-B840-A84ABE0F5184}" dt="2023-02-03T18:38:59.546" v="11411"/>
          <ac:spMkLst>
            <pc:docMk/>
            <pc:sldMk cId="4032657319" sldId="2019"/>
            <ac:spMk id="2" creationId="{10957B69-0C49-12B2-72BF-BC8624C1F96D}"/>
          </ac:spMkLst>
        </pc:spChg>
        <pc:spChg chg="mod">
          <ac:chgData name="Kopin, Amy" userId="a56794ac-63bc-4d2f-8e4f-922d721e1497" providerId="ADAL" clId="{4F7AD511-66FD-49FD-B840-A84ABE0F5184}" dt="2023-02-02T19:47:19.958" v="8578" actId="113"/>
          <ac:spMkLst>
            <pc:docMk/>
            <pc:sldMk cId="4032657319" sldId="2019"/>
            <ac:spMk id="3" creationId="{10918716-0DB5-4C84-BBF3-566BA3AB4168}"/>
          </ac:spMkLst>
        </pc:spChg>
        <pc:spChg chg="del">
          <ac:chgData name="Kopin, Amy" userId="a56794ac-63bc-4d2f-8e4f-922d721e1497" providerId="ADAL" clId="{4F7AD511-66FD-49FD-B840-A84ABE0F5184}" dt="2023-02-03T18:39:03.730" v="11414" actId="478"/>
          <ac:spMkLst>
            <pc:docMk/>
            <pc:sldMk cId="4032657319" sldId="2019"/>
            <ac:spMk id="4" creationId="{6C0CD94D-6425-4D2E-85A9-2AD3E1C38C97}"/>
          </ac:spMkLst>
        </pc:spChg>
        <pc:spChg chg="add del mod">
          <ac:chgData name="Kopin, Amy" userId="a56794ac-63bc-4d2f-8e4f-922d721e1497" providerId="ADAL" clId="{4F7AD511-66FD-49FD-B840-A84ABE0F5184}" dt="2023-02-03T18:39:02.068" v="11413"/>
          <ac:spMkLst>
            <pc:docMk/>
            <pc:sldMk cId="4032657319" sldId="2019"/>
            <ac:spMk id="5" creationId="{9196D1B0-46E3-4FAD-C3BE-EB200C47FD16}"/>
          </ac:spMkLst>
        </pc:spChg>
        <pc:spChg chg="del">
          <ac:chgData name="Kopin, Amy" userId="a56794ac-63bc-4d2f-8e4f-922d721e1497" providerId="ADAL" clId="{4F7AD511-66FD-49FD-B840-A84ABE0F5184}" dt="2023-02-03T18:39:07.169" v="11416" actId="478"/>
          <ac:spMkLst>
            <pc:docMk/>
            <pc:sldMk cId="4032657319" sldId="2019"/>
            <ac:spMk id="7" creationId="{135C6478-3949-4CDC-B5DF-FBBA003095BF}"/>
          </ac:spMkLst>
        </pc:spChg>
        <pc:spChg chg="add mod">
          <ac:chgData name="Kopin, Amy" userId="a56794ac-63bc-4d2f-8e4f-922d721e1497" providerId="ADAL" clId="{4F7AD511-66FD-49FD-B840-A84ABE0F5184}" dt="2023-02-03T18:39:04.180" v="11415"/>
          <ac:spMkLst>
            <pc:docMk/>
            <pc:sldMk cId="4032657319" sldId="2019"/>
            <ac:spMk id="8" creationId="{52D30182-F3E0-1275-27BB-9FEF6908B30E}"/>
          </ac:spMkLst>
        </pc:spChg>
      </pc:sldChg>
      <pc:sldChg chg="del">
        <pc:chgData name="Kopin, Amy" userId="a56794ac-63bc-4d2f-8e4f-922d721e1497" providerId="ADAL" clId="{4F7AD511-66FD-49FD-B840-A84ABE0F5184}" dt="2023-02-02T12:45:30.711" v="305"/>
        <pc:sldMkLst>
          <pc:docMk/>
          <pc:sldMk cId="178879130" sldId="2115"/>
        </pc:sldMkLst>
      </pc:sldChg>
      <pc:sldChg chg="del">
        <pc:chgData name="Kopin, Amy" userId="a56794ac-63bc-4d2f-8e4f-922d721e1497" providerId="ADAL" clId="{4F7AD511-66FD-49FD-B840-A84ABE0F5184}" dt="2023-02-02T12:45:30.711" v="305"/>
        <pc:sldMkLst>
          <pc:docMk/>
          <pc:sldMk cId="1901477825" sldId="2117"/>
        </pc:sldMkLst>
      </pc:sldChg>
      <pc:sldChg chg="modSp del mod ord">
        <pc:chgData name="Kopin, Amy" userId="a56794ac-63bc-4d2f-8e4f-922d721e1497" providerId="ADAL" clId="{4F7AD511-66FD-49FD-B840-A84ABE0F5184}" dt="2023-02-02T13:39:11.567" v="675" actId="2696"/>
        <pc:sldMkLst>
          <pc:docMk/>
          <pc:sldMk cId="1125342345" sldId="2123"/>
        </pc:sldMkLst>
        <pc:spChg chg="mod">
          <ac:chgData name="Kopin, Amy" userId="a56794ac-63bc-4d2f-8e4f-922d721e1497" providerId="ADAL" clId="{4F7AD511-66FD-49FD-B840-A84ABE0F5184}" dt="2023-02-02T13:32:07.436" v="557" actId="6549"/>
          <ac:spMkLst>
            <pc:docMk/>
            <pc:sldMk cId="1125342345" sldId="2123"/>
            <ac:spMk id="2" creationId="{6844E065-E1F8-4139-B205-0E834B0497F9}"/>
          </ac:spMkLst>
        </pc:spChg>
      </pc:sldChg>
      <pc:sldChg chg="addSp delSp modSp mod modNotesTx">
        <pc:chgData name="Kopin, Amy" userId="a56794ac-63bc-4d2f-8e4f-922d721e1497" providerId="ADAL" clId="{4F7AD511-66FD-49FD-B840-A84ABE0F5184}" dt="2023-02-04T18:43:56.193" v="11459" actId="20577"/>
        <pc:sldMkLst>
          <pc:docMk/>
          <pc:sldMk cId="1483253706" sldId="2124"/>
        </pc:sldMkLst>
        <pc:spChg chg="mod">
          <ac:chgData name="Kopin, Amy" userId="a56794ac-63bc-4d2f-8e4f-922d721e1497" providerId="ADAL" clId="{4F7AD511-66FD-49FD-B840-A84ABE0F5184}" dt="2023-02-02T13:43:28.159" v="709"/>
          <ac:spMkLst>
            <pc:docMk/>
            <pc:sldMk cId="1483253706" sldId="2124"/>
            <ac:spMk id="2" creationId="{73C2126D-DCE0-802D-027A-31A8B58B918B}"/>
          </ac:spMkLst>
        </pc:spChg>
        <pc:spChg chg="mod">
          <ac:chgData name="Kopin, Amy" userId="a56794ac-63bc-4d2f-8e4f-922d721e1497" providerId="ADAL" clId="{4F7AD511-66FD-49FD-B840-A84ABE0F5184}" dt="2023-02-02T19:40:41.230" v="8255" actId="20577"/>
          <ac:spMkLst>
            <pc:docMk/>
            <pc:sldMk cId="1483253706" sldId="2124"/>
            <ac:spMk id="3" creationId="{857C3B91-F798-D5B7-0243-907372C3F400}"/>
          </ac:spMkLst>
        </pc:spChg>
        <pc:spChg chg="del mod">
          <ac:chgData name="Kopin, Amy" userId="a56794ac-63bc-4d2f-8e4f-922d721e1497" providerId="ADAL" clId="{4F7AD511-66FD-49FD-B840-A84ABE0F5184}" dt="2023-02-03T18:39:49.006" v="11434" actId="478"/>
          <ac:spMkLst>
            <pc:docMk/>
            <pc:sldMk cId="1483253706" sldId="2124"/>
            <ac:spMk id="4" creationId="{6B8E5456-0C67-95AF-7D42-3CA0CE7D69D0}"/>
          </ac:spMkLst>
        </pc:spChg>
        <pc:spChg chg="del mod">
          <ac:chgData name="Kopin, Amy" userId="a56794ac-63bc-4d2f-8e4f-922d721e1497" providerId="ADAL" clId="{4F7AD511-66FD-49FD-B840-A84ABE0F5184}" dt="2023-02-03T18:39:53.569" v="11436" actId="478"/>
          <ac:spMkLst>
            <pc:docMk/>
            <pc:sldMk cId="1483253706" sldId="2124"/>
            <ac:spMk id="5" creationId="{F2CD45EE-71DB-94C0-93E7-91B3B63E8AC5}"/>
          </ac:spMkLst>
        </pc:spChg>
        <pc:spChg chg="mod">
          <ac:chgData name="Kopin, Amy" userId="a56794ac-63bc-4d2f-8e4f-922d721e1497" providerId="ADAL" clId="{4F7AD511-66FD-49FD-B840-A84ABE0F5184}" dt="2023-02-02T13:43:28.159" v="709"/>
          <ac:spMkLst>
            <pc:docMk/>
            <pc:sldMk cId="1483253706" sldId="2124"/>
            <ac:spMk id="6" creationId="{D671144B-192D-B2C4-8E48-4F1E461887A6}"/>
          </ac:spMkLst>
        </pc:spChg>
        <pc:spChg chg="add mod">
          <ac:chgData name="Kopin, Amy" userId="a56794ac-63bc-4d2f-8e4f-922d721e1497" providerId="ADAL" clId="{4F7AD511-66FD-49FD-B840-A84ABE0F5184}" dt="2023-02-03T18:39:49.444" v="11435"/>
          <ac:spMkLst>
            <pc:docMk/>
            <pc:sldMk cId="1483253706" sldId="2124"/>
            <ac:spMk id="7" creationId="{6F5E92CE-8532-E730-BA19-05F877ED9B8C}"/>
          </ac:spMkLst>
        </pc:spChg>
        <pc:spChg chg="add del mod">
          <ac:chgData name="Kopin, Amy" userId="a56794ac-63bc-4d2f-8e4f-922d721e1497" providerId="ADAL" clId="{4F7AD511-66FD-49FD-B840-A84ABE0F5184}" dt="2023-02-02T13:42:44.470" v="703"/>
          <ac:spMkLst>
            <pc:docMk/>
            <pc:sldMk cId="1483253706" sldId="2124"/>
            <ac:spMk id="7" creationId="{A332A558-9CD9-973D-3A51-4C5FE89438BF}"/>
          </ac:spMkLst>
        </pc:spChg>
        <pc:spChg chg="add del mod">
          <ac:chgData name="Kopin, Amy" userId="a56794ac-63bc-4d2f-8e4f-922d721e1497" providerId="ADAL" clId="{4F7AD511-66FD-49FD-B840-A84ABE0F5184}" dt="2023-02-02T13:42:44.470" v="703"/>
          <ac:spMkLst>
            <pc:docMk/>
            <pc:sldMk cId="1483253706" sldId="2124"/>
            <ac:spMk id="8" creationId="{BC7AD0B3-108D-6B8D-858C-7A50A4405BD5}"/>
          </ac:spMkLst>
        </pc:spChg>
        <pc:spChg chg="add del mod">
          <ac:chgData name="Kopin, Amy" userId="a56794ac-63bc-4d2f-8e4f-922d721e1497" providerId="ADAL" clId="{4F7AD511-66FD-49FD-B840-A84ABE0F5184}" dt="2023-02-02T13:42:44.470" v="703"/>
          <ac:spMkLst>
            <pc:docMk/>
            <pc:sldMk cId="1483253706" sldId="2124"/>
            <ac:spMk id="9" creationId="{295B87FB-7518-9B42-E741-8D4988106D82}"/>
          </ac:spMkLst>
        </pc:spChg>
        <pc:spChg chg="add del mod">
          <ac:chgData name="Kopin, Amy" userId="a56794ac-63bc-4d2f-8e4f-922d721e1497" providerId="ADAL" clId="{4F7AD511-66FD-49FD-B840-A84ABE0F5184}" dt="2023-02-02T13:42:44.470" v="703"/>
          <ac:spMkLst>
            <pc:docMk/>
            <pc:sldMk cId="1483253706" sldId="2124"/>
            <ac:spMk id="10" creationId="{656D5AD3-B876-EFFB-F304-30EE387D9E06}"/>
          </ac:spMkLst>
        </pc:spChg>
        <pc:spChg chg="add del mod">
          <ac:chgData name="Kopin, Amy" userId="a56794ac-63bc-4d2f-8e4f-922d721e1497" providerId="ADAL" clId="{4F7AD511-66FD-49FD-B840-A84ABE0F5184}" dt="2023-02-02T13:42:44.470" v="703"/>
          <ac:spMkLst>
            <pc:docMk/>
            <pc:sldMk cId="1483253706" sldId="2124"/>
            <ac:spMk id="11" creationId="{66CFB664-7DCB-309A-F428-4398F753BC36}"/>
          </ac:spMkLst>
        </pc:spChg>
        <pc:spChg chg="add del mod">
          <ac:chgData name="Kopin, Amy" userId="a56794ac-63bc-4d2f-8e4f-922d721e1497" providerId="ADAL" clId="{4F7AD511-66FD-49FD-B840-A84ABE0F5184}" dt="2023-02-02T13:43:28.159" v="709"/>
          <ac:spMkLst>
            <pc:docMk/>
            <pc:sldMk cId="1483253706" sldId="2124"/>
            <ac:spMk id="12" creationId="{CE3E56F2-1A23-64EA-C7FC-1439A99C957B}"/>
          </ac:spMkLst>
        </pc:spChg>
        <pc:spChg chg="add del mod">
          <ac:chgData name="Kopin, Amy" userId="a56794ac-63bc-4d2f-8e4f-922d721e1497" providerId="ADAL" clId="{4F7AD511-66FD-49FD-B840-A84ABE0F5184}" dt="2023-02-02T13:43:28.159" v="709"/>
          <ac:spMkLst>
            <pc:docMk/>
            <pc:sldMk cId="1483253706" sldId="2124"/>
            <ac:spMk id="13" creationId="{E190AD0B-072D-076F-883A-4ECD493CABFA}"/>
          </ac:spMkLst>
        </pc:spChg>
        <pc:spChg chg="add del mod">
          <ac:chgData name="Kopin, Amy" userId="a56794ac-63bc-4d2f-8e4f-922d721e1497" providerId="ADAL" clId="{4F7AD511-66FD-49FD-B840-A84ABE0F5184}" dt="2023-02-02T13:43:28.159" v="709"/>
          <ac:spMkLst>
            <pc:docMk/>
            <pc:sldMk cId="1483253706" sldId="2124"/>
            <ac:spMk id="14" creationId="{E72A8A9C-04C1-6D85-6C20-0F13FB27D0C4}"/>
          </ac:spMkLst>
        </pc:spChg>
        <pc:spChg chg="add del mod">
          <ac:chgData name="Kopin, Amy" userId="a56794ac-63bc-4d2f-8e4f-922d721e1497" providerId="ADAL" clId="{4F7AD511-66FD-49FD-B840-A84ABE0F5184}" dt="2023-02-02T13:43:28.159" v="709"/>
          <ac:spMkLst>
            <pc:docMk/>
            <pc:sldMk cId="1483253706" sldId="2124"/>
            <ac:spMk id="15" creationId="{34AC708B-5E65-7370-0F2F-82EDE2A24F51}"/>
          </ac:spMkLst>
        </pc:spChg>
        <pc:spChg chg="add del mod">
          <ac:chgData name="Kopin, Amy" userId="a56794ac-63bc-4d2f-8e4f-922d721e1497" providerId="ADAL" clId="{4F7AD511-66FD-49FD-B840-A84ABE0F5184}" dt="2023-02-02T13:43:28.159" v="709"/>
          <ac:spMkLst>
            <pc:docMk/>
            <pc:sldMk cId="1483253706" sldId="2124"/>
            <ac:spMk id="16" creationId="{6B0B8999-791F-AAF8-9052-3E1E829EC542}"/>
          </ac:spMkLst>
        </pc:spChg>
      </pc:sldChg>
      <pc:sldChg chg="modSp new del mod">
        <pc:chgData name="Kopin, Amy" userId="a56794ac-63bc-4d2f-8e4f-922d721e1497" providerId="ADAL" clId="{4F7AD511-66FD-49FD-B840-A84ABE0F5184}" dt="2023-02-02T14:13:46.679" v="949" actId="2696"/>
        <pc:sldMkLst>
          <pc:docMk/>
          <pc:sldMk cId="758172059" sldId="2125"/>
        </pc:sldMkLst>
        <pc:spChg chg="mod">
          <ac:chgData name="Kopin, Amy" userId="a56794ac-63bc-4d2f-8e4f-922d721e1497" providerId="ADAL" clId="{4F7AD511-66FD-49FD-B840-A84ABE0F5184}" dt="2023-02-02T14:10:17.384" v="824" actId="20577"/>
          <ac:spMkLst>
            <pc:docMk/>
            <pc:sldMk cId="758172059" sldId="2125"/>
            <ac:spMk id="2" creationId="{C1D93224-62C9-3D57-D28D-559E6EE1150B}"/>
          </ac:spMkLst>
        </pc:spChg>
      </pc:sldChg>
      <pc:sldChg chg="modSp new del mod">
        <pc:chgData name="Kopin, Amy" userId="a56794ac-63bc-4d2f-8e4f-922d721e1497" providerId="ADAL" clId="{4F7AD511-66FD-49FD-B840-A84ABE0F5184}" dt="2023-02-02T14:14:00.848" v="950" actId="2696"/>
        <pc:sldMkLst>
          <pc:docMk/>
          <pc:sldMk cId="2092529932" sldId="2126"/>
        </pc:sldMkLst>
        <pc:spChg chg="mod">
          <ac:chgData name="Kopin, Amy" userId="a56794ac-63bc-4d2f-8e4f-922d721e1497" providerId="ADAL" clId="{4F7AD511-66FD-49FD-B840-A84ABE0F5184}" dt="2023-02-02T14:12:43.601" v="934" actId="1076"/>
          <ac:spMkLst>
            <pc:docMk/>
            <pc:sldMk cId="2092529932" sldId="2126"/>
            <ac:spMk id="2" creationId="{9620A641-9C7C-8136-9800-FDAE2D42FECD}"/>
          </ac:spMkLst>
        </pc:spChg>
      </pc:sldChg>
      <pc:sldChg chg="modSp new del mod">
        <pc:chgData name="Kopin, Amy" userId="a56794ac-63bc-4d2f-8e4f-922d721e1497" providerId="ADAL" clId="{4F7AD511-66FD-49FD-B840-A84ABE0F5184}" dt="2023-02-02T14:11:55.264" v="911" actId="680"/>
        <pc:sldMkLst>
          <pc:docMk/>
          <pc:sldMk cId="3872065846" sldId="2126"/>
        </pc:sldMkLst>
        <pc:spChg chg="mod">
          <ac:chgData name="Kopin, Amy" userId="a56794ac-63bc-4d2f-8e4f-922d721e1497" providerId="ADAL" clId="{4F7AD511-66FD-49FD-B840-A84ABE0F5184}" dt="2023-02-02T14:11:54.683" v="910" actId="1076"/>
          <ac:spMkLst>
            <pc:docMk/>
            <pc:sldMk cId="3872065846" sldId="2126"/>
            <ac:spMk id="2" creationId="{DA04312C-DE13-AB0C-9897-B901E1899858}"/>
          </ac:spMkLst>
        </pc:spChg>
      </pc:sldChg>
      <pc:sldChg chg="addSp modSp mod">
        <pc:chgData name="Kopin, Amy" userId="a56794ac-63bc-4d2f-8e4f-922d721e1497" providerId="ADAL" clId="{4F7AD511-66FD-49FD-B840-A84ABE0F5184}" dt="2023-02-03T18:39:09.212" v="11417"/>
        <pc:sldMkLst>
          <pc:docMk/>
          <pc:sldMk cId="598399668" sldId="2127"/>
        </pc:sldMkLst>
        <pc:spChg chg="mod">
          <ac:chgData name="Kopin, Amy" userId="a56794ac-63bc-4d2f-8e4f-922d721e1497" providerId="ADAL" clId="{4F7AD511-66FD-49FD-B840-A84ABE0F5184}" dt="2023-02-02T14:18:15.065" v="1010" actId="20577"/>
          <ac:spMkLst>
            <pc:docMk/>
            <pc:sldMk cId="598399668" sldId="2127"/>
            <ac:spMk id="2" creationId="{D2D35CBC-6D9F-4BB2-AF9B-EDF800408AC7}"/>
          </ac:spMkLst>
        </pc:spChg>
        <pc:spChg chg="add mod">
          <ac:chgData name="Kopin, Amy" userId="a56794ac-63bc-4d2f-8e4f-922d721e1497" providerId="ADAL" clId="{4F7AD511-66FD-49FD-B840-A84ABE0F5184}" dt="2023-02-03T18:39:09.212" v="11417"/>
          <ac:spMkLst>
            <pc:docMk/>
            <pc:sldMk cId="598399668" sldId="2127"/>
            <ac:spMk id="3" creationId="{D2C047BA-1CFF-6A39-A762-4F22E702A3F2}"/>
          </ac:spMkLst>
        </pc:spChg>
      </pc:sldChg>
      <pc:sldChg chg="addSp modSp mod">
        <pc:chgData name="Kopin, Amy" userId="a56794ac-63bc-4d2f-8e4f-922d721e1497" providerId="ADAL" clId="{4F7AD511-66FD-49FD-B840-A84ABE0F5184}" dt="2023-02-03T18:38:48.589" v="11403"/>
        <pc:sldMkLst>
          <pc:docMk/>
          <pc:sldMk cId="1452315678" sldId="2128"/>
        </pc:sldMkLst>
        <pc:spChg chg="mod">
          <ac:chgData name="Kopin, Amy" userId="a56794ac-63bc-4d2f-8e4f-922d721e1497" providerId="ADAL" clId="{4F7AD511-66FD-49FD-B840-A84ABE0F5184}" dt="2023-02-02T14:14:19.021" v="1004" actId="20577"/>
          <ac:spMkLst>
            <pc:docMk/>
            <pc:sldMk cId="1452315678" sldId="2128"/>
            <ac:spMk id="2" creationId="{D2D35CBC-6D9F-4BB2-AF9B-EDF800408AC7}"/>
          </ac:spMkLst>
        </pc:spChg>
        <pc:spChg chg="add mod">
          <ac:chgData name="Kopin, Amy" userId="a56794ac-63bc-4d2f-8e4f-922d721e1497" providerId="ADAL" clId="{4F7AD511-66FD-49FD-B840-A84ABE0F5184}" dt="2023-02-03T18:38:48.589" v="11403"/>
          <ac:spMkLst>
            <pc:docMk/>
            <pc:sldMk cId="1452315678" sldId="2128"/>
            <ac:spMk id="3" creationId="{BED5D2B7-205E-D5AA-1E78-B4F927F7CF1B}"/>
          </ac:spMkLst>
        </pc:spChg>
      </pc:sldChg>
      <pc:sldChg chg="modSp new del mod">
        <pc:chgData name="Kopin, Amy" userId="a56794ac-63bc-4d2f-8e4f-922d721e1497" providerId="ADAL" clId="{4F7AD511-66FD-49FD-B840-A84ABE0F5184}" dt="2023-02-02T19:37:23.766" v="8023" actId="2696"/>
        <pc:sldMkLst>
          <pc:docMk/>
          <pc:sldMk cId="154809392" sldId="2129"/>
        </pc:sldMkLst>
        <pc:spChg chg="mod">
          <ac:chgData name="Kopin, Amy" userId="a56794ac-63bc-4d2f-8e4f-922d721e1497" providerId="ADAL" clId="{4F7AD511-66FD-49FD-B840-A84ABE0F5184}" dt="2023-02-02T14:30:15.840" v="1036" actId="20577"/>
          <ac:spMkLst>
            <pc:docMk/>
            <pc:sldMk cId="154809392" sldId="2129"/>
            <ac:spMk id="2" creationId="{673D862A-EB0F-C3E2-3406-F4839C7AD76E}"/>
          </ac:spMkLst>
        </pc:spChg>
        <pc:spChg chg="mod">
          <ac:chgData name="Kopin, Amy" userId="a56794ac-63bc-4d2f-8e4f-922d721e1497" providerId="ADAL" clId="{4F7AD511-66FD-49FD-B840-A84ABE0F5184}" dt="2023-02-02T14:34:48.861" v="1092" actId="20577"/>
          <ac:spMkLst>
            <pc:docMk/>
            <pc:sldMk cId="154809392" sldId="2129"/>
            <ac:spMk id="3" creationId="{BDAA36A2-640B-0EF5-2963-32ABECC44E9C}"/>
          </ac:spMkLst>
        </pc:spChg>
      </pc:sldChg>
      <pc:sldChg chg="addSp delSp modSp add mod">
        <pc:chgData name="Kopin, Amy" userId="a56794ac-63bc-4d2f-8e4f-922d721e1497" providerId="ADAL" clId="{4F7AD511-66FD-49FD-B840-A84ABE0F5184}" dt="2023-02-04T19:09:58.139" v="11667" actId="20577"/>
        <pc:sldMkLst>
          <pc:docMk/>
          <pc:sldMk cId="1098734429" sldId="2130"/>
        </pc:sldMkLst>
        <pc:spChg chg="mod">
          <ac:chgData name="Kopin, Amy" userId="a56794ac-63bc-4d2f-8e4f-922d721e1497" providerId="ADAL" clId="{4F7AD511-66FD-49FD-B840-A84ABE0F5184}" dt="2023-02-03T17:22:46.907" v="11182" actId="20577"/>
          <ac:spMkLst>
            <pc:docMk/>
            <pc:sldMk cId="1098734429" sldId="2130"/>
            <ac:spMk id="2" creationId="{CBD6D97D-A673-439F-824F-1563438010E0}"/>
          </ac:spMkLst>
        </pc:spChg>
        <pc:spChg chg="add del mod">
          <ac:chgData name="Kopin, Amy" userId="a56794ac-63bc-4d2f-8e4f-922d721e1497" providerId="ADAL" clId="{4F7AD511-66FD-49FD-B840-A84ABE0F5184}" dt="2023-02-02T20:30:16.304" v="10282"/>
          <ac:spMkLst>
            <pc:docMk/>
            <pc:sldMk cId="1098734429" sldId="2130"/>
            <ac:spMk id="3" creationId="{28DF696B-253D-C591-A1BE-D6F7D6BEF82B}"/>
          </ac:spMkLst>
        </pc:spChg>
        <pc:spChg chg="add mod">
          <ac:chgData name="Kopin, Amy" userId="a56794ac-63bc-4d2f-8e4f-922d721e1497" providerId="ADAL" clId="{4F7AD511-66FD-49FD-B840-A84ABE0F5184}" dt="2023-02-03T18:38:44.663" v="11401"/>
          <ac:spMkLst>
            <pc:docMk/>
            <pc:sldMk cId="1098734429" sldId="2130"/>
            <ac:spMk id="3" creationId="{ED3C4BA0-2A64-30FF-9B7E-DE5B41DD2F4D}"/>
          </ac:spMkLst>
        </pc:spChg>
        <pc:spChg chg="del mod">
          <ac:chgData name="Kopin, Amy" userId="a56794ac-63bc-4d2f-8e4f-922d721e1497" providerId="ADAL" clId="{4F7AD511-66FD-49FD-B840-A84ABE0F5184}" dt="2023-02-02T20:37:12.122" v="10288" actId="478"/>
          <ac:spMkLst>
            <pc:docMk/>
            <pc:sldMk cId="1098734429" sldId="2130"/>
            <ac:spMk id="4" creationId="{F1557E66-89A1-4CF7-A948-329D69B5DFC7}"/>
          </ac:spMkLst>
        </pc:spChg>
        <pc:spChg chg="add del mod">
          <ac:chgData name="Kopin, Amy" userId="a56794ac-63bc-4d2f-8e4f-922d721e1497" providerId="ADAL" clId="{4F7AD511-66FD-49FD-B840-A84ABE0F5184}" dt="2023-02-02T20:30:16.304" v="10282"/>
          <ac:spMkLst>
            <pc:docMk/>
            <pc:sldMk cId="1098734429" sldId="2130"/>
            <ac:spMk id="5" creationId="{22708483-8A31-7939-6CF2-6F772504704E}"/>
          </ac:spMkLst>
        </pc:spChg>
        <pc:spChg chg="mod">
          <ac:chgData name="Kopin, Amy" userId="a56794ac-63bc-4d2f-8e4f-922d721e1497" providerId="ADAL" clId="{4F7AD511-66FD-49FD-B840-A84ABE0F5184}" dt="2023-02-02T20:37:16.913" v="10289"/>
          <ac:spMkLst>
            <pc:docMk/>
            <pc:sldMk cId="1098734429" sldId="2130"/>
            <ac:spMk id="6" creationId="{AFAD006D-68C3-47F6-B879-9E4F91138B2D}"/>
          </ac:spMkLst>
        </pc:spChg>
        <pc:spChg chg="add del mod">
          <ac:chgData name="Kopin, Amy" userId="a56794ac-63bc-4d2f-8e4f-922d721e1497" providerId="ADAL" clId="{4F7AD511-66FD-49FD-B840-A84ABE0F5184}" dt="2023-02-02T20:30:16.304" v="10282"/>
          <ac:spMkLst>
            <pc:docMk/>
            <pc:sldMk cId="1098734429" sldId="2130"/>
            <ac:spMk id="7" creationId="{8D30DA0C-D1C3-A744-40A5-CD955B845CA0}"/>
          </ac:spMkLst>
        </pc:spChg>
        <pc:spChg chg="add del mod">
          <ac:chgData name="Kopin, Amy" userId="a56794ac-63bc-4d2f-8e4f-922d721e1497" providerId="ADAL" clId="{4F7AD511-66FD-49FD-B840-A84ABE0F5184}" dt="2023-02-02T20:30:16.304" v="10282"/>
          <ac:spMkLst>
            <pc:docMk/>
            <pc:sldMk cId="1098734429" sldId="2130"/>
            <ac:spMk id="8" creationId="{E0D63BA2-4890-3F99-8165-C478113A67F6}"/>
          </ac:spMkLst>
        </pc:spChg>
        <pc:spChg chg="add mod">
          <ac:chgData name="Kopin, Amy" userId="a56794ac-63bc-4d2f-8e4f-922d721e1497" providerId="ADAL" clId="{4F7AD511-66FD-49FD-B840-A84ABE0F5184}" dt="2023-02-04T19:09:58.139" v="11667" actId="20577"/>
          <ac:spMkLst>
            <pc:docMk/>
            <pc:sldMk cId="1098734429" sldId="2130"/>
            <ac:spMk id="9" creationId="{3DDF2988-5D73-ACB7-29DB-F97A2857ED83}"/>
          </ac:spMkLst>
        </pc:spChg>
        <pc:spChg chg="del mod">
          <ac:chgData name="Kopin, Amy" userId="a56794ac-63bc-4d2f-8e4f-922d721e1497" providerId="ADAL" clId="{4F7AD511-66FD-49FD-B840-A84ABE0F5184}" dt="2023-02-02T20:37:10.136" v="10287" actId="478"/>
          <ac:spMkLst>
            <pc:docMk/>
            <pc:sldMk cId="1098734429" sldId="2130"/>
            <ac:spMk id="10" creationId="{E6A3CCEB-F871-4D98-9635-B63680EB6A06}"/>
          </ac:spMkLst>
        </pc:spChg>
        <pc:spChg chg="add del mod">
          <ac:chgData name="Kopin, Amy" userId="a56794ac-63bc-4d2f-8e4f-922d721e1497" providerId="ADAL" clId="{4F7AD511-66FD-49FD-B840-A84ABE0F5184}" dt="2023-02-02T20:37:16.913" v="10289"/>
          <ac:spMkLst>
            <pc:docMk/>
            <pc:sldMk cId="1098734429" sldId="2130"/>
            <ac:spMk id="11" creationId="{C228A59B-DA0D-BA91-7279-C5D3D5A60CB8}"/>
          </ac:spMkLst>
        </pc:spChg>
        <pc:spChg chg="add del mod">
          <ac:chgData name="Kopin, Amy" userId="a56794ac-63bc-4d2f-8e4f-922d721e1497" providerId="ADAL" clId="{4F7AD511-66FD-49FD-B840-A84ABE0F5184}" dt="2023-02-02T20:37:16.913" v="10289"/>
          <ac:spMkLst>
            <pc:docMk/>
            <pc:sldMk cId="1098734429" sldId="2130"/>
            <ac:spMk id="12" creationId="{3648E2EF-A518-C7DB-808D-A6B3A151FABA}"/>
          </ac:spMkLst>
        </pc:spChg>
        <pc:spChg chg="add del mod">
          <ac:chgData name="Kopin, Amy" userId="a56794ac-63bc-4d2f-8e4f-922d721e1497" providerId="ADAL" clId="{4F7AD511-66FD-49FD-B840-A84ABE0F5184}" dt="2023-02-02T20:37:16.913" v="10289"/>
          <ac:spMkLst>
            <pc:docMk/>
            <pc:sldMk cId="1098734429" sldId="2130"/>
            <ac:spMk id="13" creationId="{577DE7F4-7183-C5B5-BDEC-E4AA851CF694}"/>
          </ac:spMkLst>
        </pc:spChg>
        <pc:spChg chg="mod">
          <ac:chgData name="Kopin, Amy" userId="a56794ac-63bc-4d2f-8e4f-922d721e1497" providerId="ADAL" clId="{4F7AD511-66FD-49FD-B840-A84ABE0F5184}" dt="2023-02-02T20:37:03.082" v="10284" actId="21"/>
          <ac:spMkLst>
            <pc:docMk/>
            <pc:sldMk cId="1098734429" sldId="2130"/>
            <ac:spMk id="22" creationId="{AE86D605-8DA7-40EB-8483-FB9F0F6DE512}"/>
          </ac:spMkLst>
        </pc:spChg>
        <pc:spChg chg="del mod">
          <ac:chgData name="Kopin, Amy" userId="a56794ac-63bc-4d2f-8e4f-922d721e1497" providerId="ADAL" clId="{4F7AD511-66FD-49FD-B840-A84ABE0F5184}" dt="2023-02-02T15:02:31.348" v="1899" actId="478"/>
          <ac:spMkLst>
            <pc:docMk/>
            <pc:sldMk cId="1098734429" sldId="2130"/>
            <ac:spMk id="25" creationId="{38DE78CE-4A6B-41A7-ABB3-C30C02EE1240}"/>
          </ac:spMkLst>
        </pc:spChg>
        <pc:spChg chg="del">
          <ac:chgData name="Kopin, Amy" userId="a56794ac-63bc-4d2f-8e4f-922d721e1497" providerId="ADAL" clId="{4F7AD511-66FD-49FD-B840-A84ABE0F5184}" dt="2023-02-02T15:02:28.299" v="1898" actId="478"/>
          <ac:spMkLst>
            <pc:docMk/>
            <pc:sldMk cId="1098734429" sldId="2130"/>
            <ac:spMk id="26" creationId="{E0AD38D1-B8AB-4F12-87CF-AA4111A7F50E}"/>
          </ac:spMkLst>
        </pc:spChg>
        <pc:picChg chg="del">
          <ac:chgData name="Kopin, Amy" userId="a56794ac-63bc-4d2f-8e4f-922d721e1497" providerId="ADAL" clId="{4F7AD511-66FD-49FD-B840-A84ABE0F5184}" dt="2023-02-02T15:02:23.640" v="1897" actId="478"/>
          <ac:picMkLst>
            <pc:docMk/>
            <pc:sldMk cId="1098734429" sldId="2130"/>
            <ac:picMk id="24" creationId="{A842984D-5DE4-4670-89DD-0028093DBEC9}"/>
          </ac:picMkLst>
        </pc:picChg>
      </pc:sldChg>
      <pc:sldChg chg="addSp delSp modSp new mod modNotesTx">
        <pc:chgData name="Kopin, Amy" userId="a56794ac-63bc-4d2f-8e4f-922d721e1497" providerId="ADAL" clId="{4F7AD511-66FD-49FD-B840-A84ABE0F5184}" dt="2023-02-04T18:57:33.743" v="11659" actId="20577"/>
        <pc:sldMkLst>
          <pc:docMk/>
          <pc:sldMk cId="2006485945" sldId="2131"/>
        </pc:sldMkLst>
        <pc:spChg chg="mod">
          <ac:chgData name="Kopin, Amy" userId="a56794ac-63bc-4d2f-8e4f-922d721e1497" providerId="ADAL" clId="{4F7AD511-66FD-49FD-B840-A84ABE0F5184}" dt="2023-02-02T21:02:33.300" v="10539" actId="20577"/>
          <ac:spMkLst>
            <pc:docMk/>
            <pc:sldMk cId="2006485945" sldId="2131"/>
            <ac:spMk id="2" creationId="{89513C1A-7993-93CE-2869-0FB0869EA5EC}"/>
          </ac:spMkLst>
        </pc:spChg>
        <pc:spChg chg="mod">
          <ac:chgData name="Kopin, Amy" userId="a56794ac-63bc-4d2f-8e4f-922d721e1497" providerId="ADAL" clId="{4F7AD511-66FD-49FD-B840-A84ABE0F5184}" dt="2023-02-02T21:24:20.556" v="11135" actId="20577"/>
          <ac:spMkLst>
            <pc:docMk/>
            <pc:sldMk cId="2006485945" sldId="2131"/>
            <ac:spMk id="3" creationId="{89734D82-8CBD-0C6B-9F84-AF58EBC08881}"/>
          </ac:spMkLst>
        </pc:spChg>
        <pc:spChg chg="del">
          <ac:chgData name="Kopin, Amy" userId="a56794ac-63bc-4d2f-8e4f-922d721e1497" providerId="ADAL" clId="{4F7AD511-66FD-49FD-B840-A84ABE0F5184}" dt="2023-02-03T18:38:42.412" v="11399" actId="478"/>
          <ac:spMkLst>
            <pc:docMk/>
            <pc:sldMk cId="2006485945" sldId="2131"/>
            <ac:spMk id="4" creationId="{62BEEA38-D570-7248-9641-5F1AA52EA5C0}"/>
          </ac:spMkLst>
        </pc:spChg>
        <pc:spChg chg="del">
          <ac:chgData name="Kopin, Amy" userId="a56794ac-63bc-4d2f-8e4f-922d721e1497" providerId="ADAL" clId="{4F7AD511-66FD-49FD-B840-A84ABE0F5184}" dt="2023-02-03T18:38:40.408" v="11398" actId="478"/>
          <ac:spMkLst>
            <pc:docMk/>
            <pc:sldMk cId="2006485945" sldId="2131"/>
            <ac:spMk id="5" creationId="{AD30C8B1-4675-8A56-7761-55C0701D1F50}"/>
          </ac:spMkLst>
        </pc:spChg>
        <pc:spChg chg="add mod">
          <ac:chgData name="Kopin, Amy" userId="a56794ac-63bc-4d2f-8e4f-922d721e1497" providerId="ADAL" clId="{4F7AD511-66FD-49FD-B840-A84ABE0F5184}" dt="2023-02-03T18:38:42.863" v="11400"/>
          <ac:spMkLst>
            <pc:docMk/>
            <pc:sldMk cId="2006485945" sldId="2131"/>
            <ac:spMk id="7" creationId="{D427BEDC-A370-3BA6-EDF4-F59261091730}"/>
          </ac:spMkLst>
        </pc:spChg>
      </pc:sldChg>
      <pc:sldChg chg="addSp delSp modSp new del mod ord">
        <pc:chgData name="Kopin, Amy" userId="a56794ac-63bc-4d2f-8e4f-922d721e1497" providerId="ADAL" clId="{4F7AD511-66FD-49FD-B840-A84ABE0F5184}" dt="2023-02-02T19:50:21.482" v="8694" actId="2696"/>
        <pc:sldMkLst>
          <pc:docMk/>
          <pc:sldMk cId="3458421518" sldId="2132"/>
        </pc:sldMkLst>
        <pc:spChg chg="mod">
          <ac:chgData name="Kopin, Amy" userId="a56794ac-63bc-4d2f-8e4f-922d721e1497" providerId="ADAL" clId="{4F7AD511-66FD-49FD-B840-A84ABE0F5184}" dt="2023-02-02T19:20:50.108" v="7698"/>
          <ac:spMkLst>
            <pc:docMk/>
            <pc:sldMk cId="3458421518" sldId="2132"/>
            <ac:spMk id="2" creationId="{D648CFEC-8239-D0CB-FF08-A48EBC6B7BE6}"/>
          </ac:spMkLst>
        </pc:spChg>
        <pc:spChg chg="del mod">
          <ac:chgData name="Kopin, Amy" userId="a56794ac-63bc-4d2f-8e4f-922d721e1497" providerId="ADAL" clId="{4F7AD511-66FD-49FD-B840-A84ABE0F5184}" dt="2023-02-02T15:36:38.525" v="2955" actId="478"/>
          <ac:spMkLst>
            <pc:docMk/>
            <pc:sldMk cId="3458421518" sldId="2132"/>
            <ac:spMk id="3" creationId="{376A7B04-EF8C-CEFB-1C31-B7C54808D932}"/>
          </ac:spMkLst>
        </pc:spChg>
        <pc:spChg chg="add mod">
          <ac:chgData name="Kopin, Amy" userId="a56794ac-63bc-4d2f-8e4f-922d721e1497" providerId="ADAL" clId="{4F7AD511-66FD-49FD-B840-A84ABE0F5184}" dt="2023-02-02T19:46:02.522" v="8498" actId="27636"/>
          <ac:spMkLst>
            <pc:docMk/>
            <pc:sldMk cId="3458421518" sldId="2132"/>
            <ac:spMk id="5" creationId="{C28105F6-9C8D-7423-AAD0-541A1FC6027F}"/>
          </ac:spMkLst>
        </pc:spChg>
      </pc:sldChg>
      <pc:sldChg chg="addSp delSp modSp new mod ord">
        <pc:chgData name="Kopin, Amy" userId="a56794ac-63bc-4d2f-8e4f-922d721e1497" providerId="ADAL" clId="{4F7AD511-66FD-49FD-B840-A84ABE0F5184}" dt="2023-02-04T19:09:38.709" v="11662" actId="20577"/>
        <pc:sldMkLst>
          <pc:docMk/>
          <pc:sldMk cId="2978039870" sldId="2133"/>
        </pc:sldMkLst>
        <pc:spChg chg="mod">
          <ac:chgData name="Kopin, Amy" userId="a56794ac-63bc-4d2f-8e4f-922d721e1497" providerId="ADAL" clId="{4F7AD511-66FD-49FD-B840-A84ABE0F5184}" dt="2023-02-02T20:10:00.595" v="9415"/>
          <ac:spMkLst>
            <pc:docMk/>
            <pc:sldMk cId="2978039870" sldId="2133"/>
            <ac:spMk id="2" creationId="{466180EB-5275-49E0-501E-90582F751910}"/>
          </ac:spMkLst>
        </pc:spChg>
        <pc:spChg chg="mod">
          <ac:chgData name="Kopin, Amy" userId="a56794ac-63bc-4d2f-8e4f-922d721e1497" providerId="ADAL" clId="{4F7AD511-66FD-49FD-B840-A84ABE0F5184}" dt="2023-02-04T19:09:38.709" v="11662" actId="20577"/>
          <ac:spMkLst>
            <pc:docMk/>
            <pc:sldMk cId="2978039870" sldId="2133"/>
            <ac:spMk id="3" creationId="{A69CBD78-949E-C72B-79A3-4839EA1122E8}"/>
          </ac:spMkLst>
        </pc:spChg>
        <pc:spChg chg="add mod">
          <ac:chgData name="Kopin, Amy" userId="a56794ac-63bc-4d2f-8e4f-922d721e1497" providerId="ADAL" clId="{4F7AD511-66FD-49FD-B840-A84ABE0F5184}" dt="2023-02-03T18:38:56.023" v="11408"/>
          <ac:spMkLst>
            <pc:docMk/>
            <pc:sldMk cId="2978039870" sldId="2133"/>
            <ac:spMk id="4" creationId="{21EE2273-C575-F748-A64E-A7E7914FA2F1}"/>
          </ac:spMkLst>
        </pc:spChg>
        <pc:spChg chg="add del mod">
          <ac:chgData name="Kopin, Amy" userId="a56794ac-63bc-4d2f-8e4f-922d721e1497" providerId="ADAL" clId="{4F7AD511-66FD-49FD-B840-A84ABE0F5184}" dt="2023-02-02T19:49:32.578" v="8632"/>
          <ac:spMkLst>
            <pc:docMk/>
            <pc:sldMk cId="2978039870" sldId="2133"/>
            <ac:spMk id="4" creationId="{B3906528-176E-457A-35E5-B85C767518BE}"/>
          </ac:spMkLst>
        </pc:spChg>
        <pc:spChg chg="add del mod">
          <ac:chgData name="Kopin, Amy" userId="a56794ac-63bc-4d2f-8e4f-922d721e1497" providerId="ADAL" clId="{4F7AD511-66FD-49FD-B840-A84ABE0F5184}" dt="2023-02-02T19:49:32.578" v="8632"/>
          <ac:spMkLst>
            <pc:docMk/>
            <pc:sldMk cId="2978039870" sldId="2133"/>
            <ac:spMk id="5" creationId="{96F66B64-7FBD-00BD-C3FD-F66B3C711B9F}"/>
          </ac:spMkLst>
        </pc:spChg>
      </pc:sldChg>
      <pc:sldChg chg="addSp delSp modSp new mod ord">
        <pc:chgData name="Kopin, Amy" userId="a56794ac-63bc-4d2f-8e4f-922d721e1497" providerId="ADAL" clId="{4F7AD511-66FD-49FD-B840-A84ABE0F5184}" dt="2023-02-04T18:53:45.851" v="11653" actId="14100"/>
        <pc:sldMkLst>
          <pc:docMk/>
          <pc:sldMk cId="1127733441" sldId="2134"/>
        </pc:sldMkLst>
        <pc:spChg chg="mod">
          <ac:chgData name="Kopin, Amy" userId="a56794ac-63bc-4d2f-8e4f-922d721e1497" providerId="ADAL" clId="{4F7AD511-66FD-49FD-B840-A84ABE0F5184}" dt="2023-02-02T20:10:00.595" v="9415"/>
          <ac:spMkLst>
            <pc:docMk/>
            <pc:sldMk cId="1127733441" sldId="2134"/>
            <ac:spMk id="2" creationId="{2CDC79C3-910D-CC1E-2EA8-E9935E114D1F}"/>
          </ac:spMkLst>
        </pc:spChg>
        <pc:spChg chg="mod">
          <ac:chgData name="Kopin, Amy" userId="a56794ac-63bc-4d2f-8e4f-922d721e1497" providerId="ADAL" clId="{4F7AD511-66FD-49FD-B840-A84ABE0F5184}" dt="2023-02-02T20:09:30.772" v="9414" actId="20577"/>
          <ac:spMkLst>
            <pc:docMk/>
            <pc:sldMk cId="1127733441" sldId="2134"/>
            <ac:spMk id="3" creationId="{89963B84-3D92-8B82-C1A8-5DB502BD2651}"/>
          </ac:spMkLst>
        </pc:spChg>
        <pc:spChg chg="add mod">
          <ac:chgData name="Kopin, Amy" userId="a56794ac-63bc-4d2f-8e4f-922d721e1497" providerId="ADAL" clId="{4F7AD511-66FD-49FD-B840-A84ABE0F5184}" dt="2023-02-03T18:38:53.219" v="11406"/>
          <ac:spMkLst>
            <pc:docMk/>
            <pc:sldMk cId="1127733441" sldId="2134"/>
            <ac:spMk id="4" creationId="{CBD84BE0-DE3E-EC6F-1BE0-043327596869}"/>
          </ac:spMkLst>
        </pc:spChg>
        <pc:spChg chg="add del mod">
          <ac:chgData name="Kopin, Amy" userId="a56794ac-63bc-4d2f-8e4f-922d721e1497" providerId="ADAL" clId="{4F7AD511-66FD-49FD-B840-A84ABE0F5184}" dt="2023-02-02T19:58:38.499" v="8958"/>
          <ac:spMkLst>
            <pc:docMk/>
            <pc:sldMk cId="1127733441" sldId="2134"/>
            <ac:spMk id="4" creationId="{F2684914-8F5F-052C-E1F9-3F1E5984B65E}"/>
          </ac:spMkLst>
        </pc:spChg>
        <pc:spChg chg="add del mod">
          <ac:chgData name="Kopin, Amy" userId="a56794ac-63bc-4d2f-8e4f-922d721e1497" providerId="ADAL" clId="{4F7AD511-66FD-49FD-B840-A84ABE0F5184}" dt="2023-02-02T19:58:38.499" v="8958"/>
          <ac:spMkLst>
            <pc:docMk/>
            <pc:sldMk cId="1127733441" sldId="2134"/>
            <ac:spMk id="6" creationId="{0FCF2807-779E-C0C7-9680-CD818789622D}"/>
          </ac:spMkLst>
        </pc:spChg>
        <pc:picChg chg="add mod">
          <ac:chgData name="Kopin, Amy" userId="a56794ac-63bc-4d2f-8e4f-922d721e1497" providerId="ADAL" clId="{4F7AD511-66FD-49FD-B840-A84ABE0F5184}" dt="2023-02-04T18:53:45.851" v="11653" actId="14100"/>
          <ac:picMkLst>
            <pc:docMk/>
            <pc:sldMk cId="1127733441" sldId="2134"/>
            <ac:picMk id="5" creationId="{A315C1F0-D9C0-89F5-EEDF-253FFD063DC1}"/>
          </ac:picMkLst>
        </pc:picChg>
      </pc:sldChg>
      <pc:sldChg chg="addSp modSp new mod ord addCm delCm">
        <pc:chgData name="Kopin, Amy" userId="a56794ac-63bc-4d2f-8e4f-922d721e1497" providerId="ADAL" clId="{4F7AD511-66FD-49FD-B840-A84ABE0F5184}" dt="2023-02-04T18:53:59.228" v="11654"/>
        <pc:sldMkLst>
          <pc:docMk/>
          <pc:sldMk cId="410987952" sldId="2135"/>
        </pc:sldMkLst>
        <pc:spChg chg="mod">
          <ac:chgData name="Kopin, Amy" userId="a56794ac-63bc-4d2f-8e4f-922d721e1497" providerId="ADAL" clId="{4F7AD511-66FD-49FD-B840-A84ABE0F5184}" dt="2023-02-02T20:10:00.595" v="9415"/>
          <ac:spMkLst>
            <pc:docMk/>
            <pc:sldMk cId="410987952" sldId="2135"/>
            <ac:spMk id="2" creationId="{8DC9D282-CA9A-86A1-C9A4-B32D2F70BC10}"/>
          </ac:spMkLst>
        </pc:spChg>
        <pc:spChg chg="mod">
          <ac:chgData name="Kopin, Amy" userId="a56794ac-63bc-4d2f-8e4f-922d721e1497" providerId="ADAL" clId="{4F7AD511-66FD-49FD-B840-A84ABE0F5184}" dt="2023-02-02T20:01:13.112" v="9010" actId="20577"/>
          <ac:spMkLst>
            <pc:docMk/>
            <pc:sldMk cId="410987952" sldId="2135"/>
            <ac:spMk id="3" creationId="{CAF1376D-035C-AA44-5E9C-2B088E7E1D38}"/>
          </ac:spMkLst>
        </pc:spChg>
        <pc:spChg chg="add mod">
          <ac:chgData name="Kopin, Amy" userId="a56794ac-63bc-4d2f-8e4f-922d721e1497" providerId="ADAL" clId="{4F7AD511-66FD-49FD-B840-A84ABE0F5184}" dt="2023-02-03T18:38:51.756" v="11405"/>
          <ac:spMkLst>
            <pc:docMk/>
            <pc:sldMk cId="410987952" sldId="2135"/>
            <ac:spMk id="5" creationId="{D525C3D8-F3A1-9485-EFD1-F70B4F4384C7}"/>
          </ac:spMkLst>
        </pc:spChg>
        <pc:graphicFrameChg chg="add mod modGraphic">
          <ac:chgData name="Kopin, Amy" userId="a56794ac-63bc-4d2f-8e4f-922d721e1497" providerId="ADAL" clId="{4F7AD511-66FD-49FD-B840-A84ABE0F5184}" dt="2023-02-02T20:01:55.186" v="9026" actId="122"/>
          <ac:graphicFrameMkLst>
            <pc:docMk/>
            <pc:sldMk cId="410987952" sldId="2135"/>
            <ac:graphicFrameMk id="4" creationId="{9D92375B-9ADE-5DDB-FE64-910D9606F228}"/>
          </ac:graphicFrameMkLst>
        </pc:graphicFrameChg>
      </pc:sldChg>
      <pc:sldChg chg="addSp delSp modSp add mod ord">
        <pc:chgData name="Kopin, Amy" userId="a56794ac-63bc-4d2f-8e4f-922d721e1497" providerId="ADAL" clId="{4F7AD511-66FD-49FD-B840-A84ABE0F5184}" dt="2023-02-04T18:53:37.458" v="11652" actId="14100"/>
        <pc:sldMkLst>
          <pc:docMk/>
          <pc:sldMk cId="2760464460" sldId="2136"/>
        </pc:sldMkLst>
        <pc:spChg chg="mod">
          <ac:chgData name="Kopin, Amy" userId="a56794ac-63bc-4d2f-8e4f-922d721e1497" providerId="ADAL" clId="{4F7AD511-66FD-49FD-B840-A84ABE0F5184}" dt="2023-02-02T20:10:00.595" v="9415"/>
          <ac:spMkLst>
            <pc:docMk/>
            <pc:sldMk cId="2760464460" sldId="2136"/>
            <ac:spMk id="2" creationId="{466180EB-5275-49E0-501E-90582F751910}"/>
          </ac:spMkLst>
        </pc:spChg>
        <pc:spChg chg="mod">
          <ac:chgData name="Kopin, Amy" userId="a56794ac-63bc-4d2f-8e4f-922d721e1497" providerId="ADAL" clId="{4F7AD511-66FD-49FD-B840-A84ABE0F5184}" dt="2023-02-04T18:53:37.458" v="11652" actId="14100"/>
          <ac:spMkLst>
            <pc:docMk/>
            <pc:sldMk cId="2760464460" sldId="2136"/>
            <ac:spMk id="3" creationId="{A69CBD78-949E-C72B-79A3-4839EA1122E8}"/>
          </ac:spMkLst>
        </pc:spChg>
        <pc:spChg chg="add mod">
          <ac:chgData name="Kopin, Amy" userId="a56794ac-63bc-4d2f-8e4f-922d721e1497" providerId="ADAL" clId="{4F7AD511-66FD-49FD-B840-A84ABE0F5184}" dt="2023-02-03T18:38:54.631" v="11407"/>
          <ac:spMkLst>
            <pc:docMk/>
            <pc:sldMk cId="2760464460" sldId="2136"/>
            <ac:spMk id="4" creationId="{D349248D-86F2-AA58-EB18-84EA7FDC3C6A}"/>
          </ac:spMkLst>
        </pc:spChg>
        <pc:spChg chg="add del mod">
          <ac:chgData name="Kopin, Amy" userId="a56794ac-63bc-4d2f-8e4f-922d721e1497" providerId="ADAL" clId="{4F7AD511-66FD-49FD-B840-A84ABE0F5184}" dt="2023-02-02T20:06:05.465" v="9170"/>
          <ac:spMkLst>
            <pc:docMk/>
            <pc:sldMk cId="2760464460" sldId="2136"/>
            <ac:spMk id="4" creationId="{EF87972A-01FF-9C46-B763-AD57325AD271}"/>
          </ac:spMkLst>
        </pc:spChg>
        <pc:spChg chg="add del mod">
          <ac:chgData name="Kopin, Amy" userId="a56794ac-63bc-4d2f-8e4f-922d721e1497" providerId="ADAL" clId="{4F7AD511-66FD-49FD-B840-A84ABE0F5184}" dt="2023-02-02T20:06:05.465" v="9170"/>
          <ac:spMkLst>
            <pc:docMk/>
            <pc:sldMk cId="2760464460" sldId="2136"/>
            <ac:spMk id="5" creationId="{6A2048F3-C7E4-A95C-E349-124DF188FCE3}"/>
          </ac:spMkLst>
        </pc:spChg>
      </pc:sldChg>
      <pc:sldChg chg="modSp add del mod ord">
        <pc:chgData name="Kopin, Amy" userId="a56794ac-63bc-4d2f-8e4f-922d721e1497" providerId="ADAL" clId="{4F7AD511-66FD-49FD-B840-A84ABE0F5184}" dt="2023-02-02T20:06:19.209" v="9184" actId="2696"/>
        <pc:sldMkLst>
          <pc:docMk/>
          <pc:sldMk cId="3104035762" sldId="2137"/>
        </pc:sldMkLst>
        <pc:spChg chg="mod">
          <ac:chgData name="Kopin, Amy" userId="a56794ac-63bc-4d2f-8e4f-922d721e1497" providerId="ADAL" clId="{4F7AD511-66FD-49FD-B840-A84ABE0F5184}" dt="2023-02-02T20:03:25.436" v="9054" actId="20577"/>
          <ac:spMkLst>
            <pc:docMk/>
            <pc:sldMk cId="3104035762" sldId="2137"/>
            <ac:spMk id="2" creationId="{466180EB-5275-49E0-501E-90582F751910}"/>
          </ac:spMkLst>
        </pc:spChg>
        <pc:spChg chg="mod">
          <ac:chgData name="Kopin, Amy" userId="a56794ac-63bc-4d2f-8e4f-922d721e1497" providerId="ADAL" clId="{4F7AD511-66FD-49FD-B840-A84ABE0F5184}" dt="2023-02-02T20:04:47.166" v="9079" actId="21"/>
          <ac:spMkLst>
            <pc:docMk/>
            <pc:sldMk cId="3104035762" sldId="2137"/>
            <ac:spMk id="3" creationId="{A69CBD78-949E-C72B-79A3-4839EA1122E8}"/>
          </ac:spMkLst>
        </pc:spChg>
      </pc:sldChg>
      <pc:sldChg chg="addSp modSp new mod ord delCm modCm modNotesTx">
        <pc:chgData name="Kopin, Amy" userId="a56794ac-63bc-4d2f-8e4f-922d721e1497" providerId="ADAL" clId="{4F7AD511-66FD-49FD-B840-A84ABE0F5184}" dt="2023-02-04T18:54:57.339" v="11656" actId="20577"/>
        <pc:sldMkLst>
          <pc:docMk/>
          <pc:sldMk cId="2467774011" sldId="2138"/>
        </pc:sldMkLst>
        <pc:spChg chg="mod">
          <ac:chgData name="Kopin, Amy" userId="a56794ac-63bc-4d2f-8e4f-922d721e1497" providerId="ADAL" clId="{4F7AD511-66FD-49FD-B840-A84ABE0F5184}" dt="2023-02-02T20:10:00.595" v="9415"/>
          <ac:spMkLst>
            <pc:docMk/>
            <pc:sldMk cId="2467774011" sldId="2138"/>
            <ac:spMk id="2" creationId="{9DBD7205-3083-AE16-CAEF-835E8898B7A7}"/>
          </ac:spMkLst>
        </pc:spChg>
        <pc:spChg chg="mod">
          <ac:chgData name="Kopin, Amy" userId="a56794ac-63bc-4d2f-8e4f-922d721e1497" providerId="ADAL" clId="{4F7AD511-66FD-49FD-B840-A84ABE0F5184}" dt="2023-02-03T17:21:47.261" v="11158" actId="20577"/>
          <ac:spMkLst>
            <pc:docMk/>
            <pc:sldMk cId="2467774011" sldId="2138"/>
            <ac:spMk id="3" creationId="{F5C64ABE-5398-9EDB-3F20-0B62BC4C40AE}"/>
          </ac:spMkLst>
        </pc:spChg>
        <pc:spChg chg="add mod">
          <ac:chgData name="Kopin, Amy" userId="a56794ac-63bc-4d2f-8e4f-922d721e1497" providerId="ADAL" clId="{4F7AD511-66FD-49FD-B840-A84ABE0F5184}" dt="2023-02-03T18:38:50.267" v="11404"/>
          <ac:spMkLst>
            <pc:docMk/>
            <pc:sldMk cId="2467774011" sldId="2138"/>
            <ac:spMk id="4" creationId="{E9B580FD-E563-9398-DF4C-9DF13CEBB652}"/>
          </ac:spMkLst>
        </pc:spChg>
      </pc:sldChg>
      <pc:sldChg chg="modSp new del mod">
        <pc:chgData name="Kopin, Amy" userId="a56794ac-63bc-4d2f-8e4f-922d721e1497" providerId="ADAL" clId="{4F7AD511-66FD-49FD-B840-A84ABE0F5184}" dt="2023-02-02T21:32:56.392" v="11150" actId="2696"/>
        <pc:sldMkLst>
          <pc:docMk/>
          <pc:sldMk cId="1139340276" sldId="2139"/>
        </pc:sldMkLst>
        <pc:spChg chg="mod">
          <ac:chgData name="Kopin, Amy" userId="a56794ac-63bc-4d2f-8e4f-922d721e1497" providerId="ADAL" clId="{4F7AD511-66FD-49FD-B840-A84ABE0F5184}" dt="2023-02-02T19:38:49.194" v="8038" actId="20577"/>
          <ac:spMkLst>
            <pc:docMk/>
            <pc:sldMk cId="1139340276" sldId="2139"/>
            <ac:spMk id="2" creationId="{7AB9CC3F-8558-0A72-C4E1-02486765D4A6}"/>
          </ac:spMkLst>
        </pc:spChg>
        <pc:spChg chg="mod">
          <ac:chgData name="Kopin, Amy" userId="a56794ac-63bc-4d2f-8e4f-922d721e1497" providerId="ADAL" clId="{4F7AD511-66FD-49FD-B840-A84ABE0F5184}" dt="2023-02-02T19:40:09.957" v="8168" actId="20577"/>
          <ac:spMkLst>
            <pc:docMk/>
            <pc:sldMk cId="1139340276" sldId="2139"/>
            <ac:spMk id="3" creationId="{CC00282F-FCE0-46E8-1E5E-C4DE6C305283}"/>
          </ac:spMkLst>
        </pc:spChg>
      </pc:sldChg>
      <pc:sldChg chg="delSp modSp new mod">
        <pc:chgData name="Kopin, Amy" userId="a56794ac-63bc-4d2f-8e4f-922d721e1497" providerId="ADAL" clId="{4F7AD511-66FD-49FD-B840-A84ABE0F5184}" dt="2023-02-03T18:38:28.115" v="11394" actId="20577"/>
        <pc:sldMkLst>
          <pc:docMk/>
          <pc:sldMk cId="2538244685" sldId="2140"/>
        </pc:sldMkLst>
        <pc:spChg chg="mod">
          <ac:chgData name="Kopin, Amy" userId="a56794ac-63bc-4d2f-8e4f-922d721e1497" providerId="ADAL" clId="{4F7AD511-66FD-49FD-B840-A84ABE0F5184}" dt="2023-02-02T21:24:57.818" v="11149" actId="122"/>
          <ac:spMkLst>
            <pc:docMk/>
            <pc:sldMk cId="2538244685" sldId="2140"/>
            <ac:spMk id="2" creationId="{8A0CF161-D882-ECED-55BB-A56FDAFEA7B0}"/>
          </ac:spMkLst>
        </pc:spChg>
        <pc:spChg chg="mod">
          <ac:chgData name="Kopin, Amy" userId="a56794ac-63bc-4d2f-8e4f-922d721e1497" providerId="ADAL" clId="{4F7AD511-66FD-49FD-B840-A84ABE0F5184}" dt="2023-02-03T18:38:28.115" v="11394" actId="20577"/>
          <ac:spMkLst>
            <pc:docMk/>
            <pc:sldMk cId="2538244685" sldId="2140"/>
            <ac:spMk id="3" creationId="{2B5046D0-A8AF-AED1-5D2B-1CDC6A7256C4}"/>
          </ac:spMkLst>
        </pc:spChg>
        <pc:spChg chg="del">
          <ac:chgData name="Kopin, Amy" userId="a56794ac-63bc-4d2f-8e4f-922d721e1497" providerId="ADAL" clId="{4F7AD511-66FD-49FD-B840-A84ABE0F5184}" dt="2023-02-03T18:38:23.254" v="11387" actId="478"/>
          <ac:spMkLst>
            <pc:docMk/>
            <pc:sldMk cId="2538244685" sldId="2140"/>
            <ac:spMk id="4" creationId="{5AEEC0AA-1727-6B86-663F-62A397259E02}"/>
          </ac:spMkLst>
        </pc:spChg>
      </pc:sldChg>
      <pc:sldChg chg="addSp delSp modSp new mod">
        <pc:chgData name="Kopin, Amy" userId="a56794ac-63bc-4d2f-8e4f-922d721e1497" providerId="ADAL" clId="{4F7AD511-66FD-49FD-B840-A84ABE0F5184}" dt="2023-02-03T18:56:54.218" v="11446" actId="313"/>
        <pc:sldMkLst>
          <pc:docMk/>
          <pc:sldMk cId="373162252" sldId="2141"/>
        </pc:sldMkLst>
        <pc:spChg chg="mod">
          <ac:chgData name="Kopin, Amy" userId="a56794ac-63bc-4d2f-8e4f-922d721e1497" providerId="ADAL" clId="{4F7AD511-66FD-49FD-B840-A84ABE0F5184}" dt="2023-02-03T18:07:40.942" v="11197" actId="20577"/>
          <ac:spMkLst>
            <pc:docMk/>
            <pc:sldMk cId="373162252" sldId="2141"/>
            <ac:spMk id="2" creationId="{36AA61E3-9245-0CC9-D832-E0BCC0F65782}"/>
          </ac:spMkLst>
        </pc:spChg>
        <pc:spChg chg="mod">
          <ac:chgData name="Kopin, Amy" userId="a56794ac-63bc-4d2f-8e4f-922d721e1497" providerId="ADAL" clId="{4F7AD511-66FD-49FD-B840-A84ABE0F5184}" dt="2023-02-03T18:56:54.218" v="11446" actId="313"/>
          <ac:spMkLst>
            <pc:docMk/>
            <pc:sldMk cId="373162252" sldId="2141"/>
            <ac:spMk id="3" creationId="{3D26264B-D657-3690-EBE8-A8A078ED045C}"/>
          </ac:spMkLst>
        </pc:spChg>
        <pc:spChg chg="del">
          <ac:chgData name="Kopin, Amy" userId="a56794ac-63bc-4d2f-8e4f-922d721e1497" providerId="ADAL" clId="{4F7AD511-66FD-49FD-B840-A84ABE0F5184}" dt="2023-02-03T18:38:32.776" v="11395" actId="478"/>
          <ac:spMkLst>
            <pc:docMk/>
            <pc:sldMk cId="373162252" sldId="2141"/>
            <ac:spMk id="4" creationId="{DEC50CBD-AE60-459C-30F3-5E6E635A4EB7}"/>
          </ac:spMkLst>
        </pc:spChg>
        <pc:spChg chg="del">
          <ac:chgData name="Kopin, Amy" userId="a56794ac-63bc-4d2f-8e4f-922d721e1497" providerId="ADAL" clId="{4F7AD511-66FD-49FD-B840-A84ABE0F5184}" dt="2023-02-03T18:38:36.064" v="11397" actId="478"/>
          <ac:spMkLst>
            <pc:docMk/>
            <pc:sldMk cId="373162252" sldId="2141"/>
            <ac:spMk id="5" creationId="{CEC10327-1B2D-CFFE-34CD-50DCBE4F5095}"/>
          </ac:spMkLst>
        </pc:spChg>
        <pc:spChg chg="add mod">
          <ac:chgData name="Kopin, Amy" userId="a56794ac-63bc-4d2f-8e4f-922d721e1497" providerId="ADAL" clId="{4F7AD511-66FD-49FD-B840-A84ABE0F5184}" dt="2023-02-03T18:38:33.246" v="11396"/>
          <ac:spMkLst>
            <pc:docMk/>
            <pc:sldMk cId="373162252" sldId="2141"/>
            <ac:spMk id="7" creationId="{1EA45DB3-4BC2-A364-1157-31E32B9E547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3967341" y="0"/>
            <a:ext cx="3035088" cy="466116"/>
          </a:xfrm>
          <a:prstGeom prst="rect">
            <a:avLst/>
          </a:prstGeom>
        </p:spPr>
        <p:txBody>
          <a:bodyPr vert="horz" lIns="93104" tIns="46552" rIns="93104" bIns="46552" rtlCol="0"/>
          <a:lstStyle>
            <a:lvl1pPr algn="r">
              <a:defRPr sz="1200"/>
            </a:lvl1pPr>
          </a:lstStyle>
          <a:p>
            <a:fld id="{B5E092D7-716A-4DA3-8D47-FC0BED503838}" type="datetimeFigureOut">
              <a:rPr lang="en-US" smtClean="0"/>
              <a:t>2/3/2023</a:t>
            </a:fld>
            <a:endParaRPr lang="en-US"/>
          </a:p>
        </p:txBody>
      </p:sp>
      <p:sp>
        <p:nvSpPr>
          <p:cNvPr id="4" name="Slide Image Placeholder 3"/>
          <p:cNvSpPr>
            <a:spLocks noGrp="1" noRot="1" noChangeAspect="1"/>
          </p:cNvSpPr>
          <p:nvPr>
            <p:ph type="sldImg" idx="2"/>
          </p:nvPr>
        </p:nvSpPr>
        <p:spPr>
          <a:xfrm>
            <a:off x="714375" y="1160463"/>
            <a:ext cx="5575300" cy="3136900"/>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700405" y="4470837"/>
            <a:ext cx="5603240" cy="3657957"/>
          </a:xfrm>
          <a:prstGeom prst="rect">
            <a:avLst/>
          </a:prstGeom>
        </p:spPr>
        <p:txBody>
          <a:bodyPr vert="horz" lIns="93104" tIns="46552" rIns="93104" bIns="465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3936"/>
            <a:ext cx="3035088" cy="466115"/>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7341" y="8823936"/>
            <a:ext cx="3035088" cy="466115"/>
          </a:xfrm>
          <a:prstGeom prst="rect">
            <a:avLst/>
          </a:prstGeom>
        </p:spPr>
        <p:txBody>
          <a:bodyPr vert="horz" lIns="93104" tIns="46552" rIns="93104" bIns="46552" rtlCol="0" anchor="b"/>
          <a:lstStyle>
            <a:lvl1pPr algn="r">
              <a:defRPr sz="1200"/>
            </a:lvl1pPr>
          </a:lstStyle>
          <a:p>
            <a:fld id="{E917A01D-E71B-4F50-91FF-1246D9CF8424}" type="slidenum">
              <a:rPr lang="en-US" smtClean="0"/>
              <a:t>‹#›</a:t>
            </a:fld>
            <a:endParaRPr lang="en-US"/>
          </a:p>
        </p:txBody>
      </p:sp>
    </p:spTree>
    <p:extLst>
      <p:ext uri="{BB962C8B-B14F-4D97-AF65-F5344CB8AC3E}">
        <p14:creationId xmlns:p14="http://schemas.microsoft.com/office/powerpoint/2010/main" val="1419387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a:t>
            </a:fld>
            <a:endParaRPr lang="en-US"/>
          </a:p>
        </p:txBody>
      </p:sp>
    </p:spTree>
    <p:extLst>
      <p:ext uri="{BB962C8B-B14F-4D97-AF65-F5344CB8AC3E}">
        <p14:creationId xmlns:p14="http://schemas.microsoft.com/office/powerpoint/2010/main" val="45651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10</a:t>
            </a:fld>
            <a:endParaRPr lang="en-US"/>
          </a:p>
        </p:txBody>
      </p:sp>
    </p:spTree>
    <p:extLst>
      <p:ext uri="{BB962C8B-B14F-4D97-AF65-F5344CB8AC3E}">
        <p14:creationId xmlns:p14="http://schemas.microsoft.com/office/powerpoint/2010/main" val="3474959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042">
              <a:defRPr/>
            </a:pPr>
            <a:endParaRPr lang="en-US"/>
          </a:p>
        </p:txBody>
      </p:sp>
      <p:sp>
        <p:nvSpPr>
          <p:cNvPr id="4" name="Slide Number Placeholder 3"/>
          <p:cNvSpPr>
            <a:spLocks noGrp="1"/>
          </p:cNvSpPr>
          <p:nvPr>
            <p:ph type="sldNum" sz="quarter" idx="5"/>
          </p:nvPr>
        </p:nvSpPr>
        <p:spPr/>
        <p:txBody>
          <a:bodyPr/>
          <a:lstStyle/>
          <a:p>
            <a:pPr defTabSz="931042">
              <a:defRPr/>
            </a:pPr>
            <a:fld id="{D1E5FA21-12C3-4C12-BA6C-2E2707C8552C}" type="slidenum">
              <a:rPr lang="en-US">
                <a:solidFill>
                  <a:prstClr val="black"/>
                </a:solidFill>
                <a:latin typeface="Calibri" panose="020F0502020204030204"/>
              </a:rPr>
              <a:pPr defTabSz="931042">
                <a:defRPr/>
              </a:pPr>
              <a:t>11</a:t>
            </a:fld>
            <a:endParaRPr lang="en-US">
              <a:solidFill>
                <a:prstClr val="black"/>
              </a:solidFill>
              <a:latin typeface="Calibri" panose="020F0502020204030204"/>
            </a:endParaRPr>
          </a:p>
        </p:txBody>
      </p:sp>
    </p:spTree>
    <p:extLst>
      <p:ext uri="{BB962C8B-B14F-4D97-AF65-F5344CB8AC3E}">
        <p14:creationId xmlns:p14="http://schemas.microsoft.com/office/powerpoint/2010/main" val="1867620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12</a:t>
            </a:fld>
            <a:endParaRPr lang="en-US"/>
          </a:p>
        </p:txBody>
      </p:sp>
    </p:spTree>
    <p:extLst>
      <p:ext uri="{BB962C8B-B14F-4D97-AF65-F5344CB8AC3E}">
        <p14:creationId xmlns:p14="http://schemas.microsoft.com/office/powerpoint/2010/main" val="195501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13</a:t>
            </a:fld>
            <a:endParaRPr lang="en-US"/>
          </a:p>
        </p:txBody>
      </p:sp>
    </p:spTree>
    <p:extLst>
      <p:ext uri="{BB962C8B-B14F-4D97-AF65-F5344CB8AC3E}">
        <p14:creationId xmlns:p14="http://schemas.microsoft.com/office/powerpoint/2010/main" val="16103330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14</a:t>
            </a:fld>
            <a:endParaRPr lang="en-US"/>
          </a:p>
        </p:txBody>
      </p:sp>
    </p:spTree>
    <p:extLst>
      <p:ext uri="{BB962C8B-B14F-4D97-AF65-F5344CB8AC3E}">
        <p14:creationId xmlns:p14="http://schemas.microsoft.com/office/powerpoint/2010/main" val="2954137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15</a:t>
            </a:fld>
            <a:endParaRPr lang="en-US"/>
          </a:p>
        </p:txBody>
      </p:sp>
    </p:spTree>
    <p:extLst>
      <p:ext uri="{BB962C8B-B14F-4D97-AF65-F5344CB8AC3E}">
        <p14:creationId xmlns:p14="http://schemas.microsoft.com/office/powerpoint/2010/main" val="13885607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16</a:t>
            </a:fld>
            <a:endParaRPr lang="en-US"/>
          </a:p>
        </p:txBody>
      </p:sp>
    </p:spTree>
    <p:extLst>
      <p:ext uri="{BB962C8B-B14F-4D97-AF65-F5344CB8AC3E}">
        <p14:creationId xmlns:p14="http://schemas.microsoft.com/office/powerpoint/2010/main" val="278450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042">
              <a:defRPr/>
            </a:pPr>
            <a:endParaRPr lang="en-US" dirty="0"/>
          </a:p>
        </p:txBody>
      </p:sp>
      <p:sp>
        <p:nvSpPr>
          <p:cNvPr id="4" name="Slide Number Placeholder 3"/>
          <p:cNvSpPr>
            <a:spLocks noGrp="1"/>
          </p:cNvSpPr>
          <p:nvPr>
            <p:ph type="sldNum" sz="quarter" idx="5"/>
          </p:nvPr>
        </p:nvSpPr>
        <p:spPr/>
        <p:txBody>
          <a:bodyPr/>
          <a:lstStyle/>
          <a:p>
            <a:fld id="{E917A01D-E71B-4F50-91FF-1246D9CF8424}" type="slidenum">
              <a:rPr lang="en-US" smtClean="0"/>
              <a:t>17</a:t>
            </a:fld>
            <a:endParaRPr lang="en-US"/>
          </a:p>
        </p:txBody>
      </p:sp>
    </p:spTree>
    <p:extLst>
      <p:ext uri="{BB962C8B-B14F-4D97-AF65-F5344CB8AC3E}">
        <p14:creationId xmlns:p14="http://schemas.microsoft.com/office/powerpoint/2010/main" val="833876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18</a:t>
            </a:fld>
            <a:endParaRPr lang="en-US"/>
          </a:p>
        </p:txBody>
      </p:sp>
    </p:spTree>
    <p:extLst>
      <p:ext uri="{BB962C8B-B14F-4D97-AF65-F5344CB8AC3E}">
        <p14:creationId xmlns:p14="http://schemas.microsoft.com/office/powerpoint/2010/main" val="16317067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17A01D-E71B-4F50-91FF-1246D9CF8424}" type="slidenum">
              <a:rPr lang="en-US" smtClean="0"/>
              <a:t>19</a:t>
            </a:fld>
            <a:endParaRPr lang="en-US"/>
          </a:p>
        </p:txBody>
      </p:sp>
    </p:spTree>
    <p:extLst>
      <p:ext uri="{BB962C8B-B14F-4D97-AF65-F5344CB8AC3E}">
        <p14:creationId xmlns:p14="http://schemas.microsoft.com/office/powerpoint/2010/main" val="2274021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2</a:t>
            </a:fld>
            <a:endParaRPr lang="en-US"/>
          </a:p>
        </p:txBody>
      </p:sp>
    </p:spTree>
    <p:extLst>
      <p:ext uri="{BB962C8B-B14F-4D97-AF65-F5344CB8AC3E}">
        <p14:creationId xmlns:p14="http://schemas.microsoft.com/office/powerpoint/2010/main" val="4387300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20</a:t>
            </a:fld>
            <a:endParaRPr lang="en-US"/>
          </a:p>
        </p:txBody>
      </p:sp>
    </p:spTree>
    <p:extLst>
      <p:ext uri="{BB962C8B-B14F-4D97-AF65-F5344CB8AC3E}">
        <p14:creationId xmlns:p14="http://schemas.microsoft.com/office/powerpoint/2010/main" val="40329000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17A01D-E71B-4F50-91FF-1246D9CF8424}" type="slidenum">
              <a:rPr lang="en-US" smtClean="0"/>
              <a:t>21</a:t>
            </a:fld>
            <a:endParaRPr lang="en-US"/>
          </a:p>
        </p:txBody>
      </p:sp>
    </p:spTree>
    <p:extLst>
      <p:ext uri="{BB962C8B-B14F-4D97-AF65-F5344CB8AC3E}">
        <p14:creationId xmlns:p14="http://schemas.microsoft.com/office/powerpoint/2010/main" val="27114916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22</a:t>
            </a:fld>
            <a:endParaRPr lang="en-US"/>
          </a:p>
        </p:txBody>
      </p:sp>
    </p:spTree>
    <p:extLst>
      <p:ext uri="{BB962C8B-B14F-4D97-AF65-F5344CB8AC3E}">
        <p14:creationId xmlns:p14="http://schemas.microsoft.com/office/powerpoint/2010/main" val="30536468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23</a:t>
            </a:fld>
            <a:endParaRPr lang="en-US"/>
          </a:p>
        </p:txBody>
      </p:sp>
    </p:spTree>
    <p:extLst>
      <p:ext uri="{BB962C8B-B14F-4D97-AF65-F5344CB8AC3E}">
        <p14:creationId xmlns:p14="http://schemas.microsoft.com/office/powerpoint/2010/main" val="3746310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3</a:t>
            </a:fld>
            <a:endParaRPr lang="en-US"/>
          </a:p>
        </p:txBody>
      </p:sp>
    </p:spTree>
    <p:extLst>
      <p:ext uri="{BB962C8B-B14F-4D97-AF65-F5344CB8AC3E}">
        <p14:creationId xmlns:p14="http://schemas.microsoft.com/office/powerpoint/2010/main" val="4243152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17A01D-E71B-4F50-91FF-1246D9CF8424}" type="slidenum">
              <a:rPr lang="en-US" smtClean="0"/>
              <a:t>4</a:t>
            </a:fld>
            <a:endParaRPr lang="en-US"/>
          </a:p>
        </p:txBody>
      </p:sp>
    </p:spTree>
    <p:extLst>
      <p:ext uri="{BB962C8B-B14F-4D97-AF65-F5344CB8AC3E}">
        <p14:creationId xmlns:p14="http://schemas.microsoft.com/office/powerpoint/2010/main" val="2518900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17A01D-E71B-4F50-91FF-1246D9CF8424}" type="slidenum">
              <a:rPr lang="en-US" smtClean="0"/>
              <a:t>5</a:t>
            </a:fld>
            <a:endParaRPr lang="en-US"/>
          </a:p>
        </p:txBody>
      </p:sp>
    </p:spTree>
    <p:extLst>
      <p:ext uri="{BB962C8B-B14F-4D97-AF65-F5344CB8AC3E}">
        <p14:creationId xmlns:p14="http://schemas.microsoft.com/office/powerpoint/2010/main" val="1819483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042">
              <a:defRPr/>
            </a:pPr>
            <a:fld id="{D1E5FA21-12C3-4C12-BA6C-2E2707C8552C}" type="slidenum">
              <a:rPr lang="en-US">
                <a:solidFill>
                  <a:prstClr val="black"/>
                </a:solidFill>
                <a:latin typeface="Calibri" panose="020F0502020204030204"/>
              </a:rPr>
              <a:pPr defTabSz="931042">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2521710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042">
              <a:defRPr/>
            </a:pPr>
            <a:fld id="{7654816D-063C-45A5-B694-E3788CFC2B79}" type="slidenum">
              <a:rPr lang="en-US">
                <a:solidFill>
                  <a:prstClr val="black"/>
                </a:solidFill>
                <a:latin typeface="Calibri" panose="020F0502020204030204"/>
              </a:rPr>
              <a:pPr defTabSz="931042">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102371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042">
              <a:defRPr/>
            </a:pPr>
            <a:fld id="{D0604807-BEC3-43A0-99F7-9C972A4865B5}" type="slidenum">
              <a:rPr lang="en-US">
                <a:solidFill>
                  <a:prstClr val="black"/>
                </a:solidFill>
                <a:latin typeface="Calibri" panose="020F0502020204030204"/>
              </a:rPr>
              <a:pPr defTabSz="931042">
                <a:defRPr/>
              </a:pPr>
              <a:t>8</a:t>
            </a:fld>
            <a:endParaRPr lang="en-US">
              <a:solidFill>
                <a:prstClr val="black"/>
              </a:solidFill>
              <a:latin typeface="Calibri" panose="020F0502020204030204"/>
            </a:endParaRPr>
          </a:p>
        </p:txBody>
      </p:sp>
    </p:spTree>
    <p:extLst>
      <p:ext uri="{BB962C8B-B14F-4D97-AF65-F5344CB8AC3E}">
        <p14:creationId xmlns:p14="http://schemas.microsoft.com/office/powerpoint/2010/main" val="1774108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042">
              <a:defRPr/>
            </a:pPr>
            <a:fld id="{D0604807-BEC3-43A0-99F7-9C972A4865B5}" type="slidenum">
              <a:rPr lang="en-US">
                <a:solidFill>
                  <a:prstClr val="black"/>
                </a:solidFill>
                <a:latin typeface="Calibri" panose="020F0502020204030204"/>
              </a:rPr>
              <a:pPr defTabSz="931042">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1644807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8161" y="758952"/>
            <a:ext cx="11155680" cy="3566160"/>
          </a:xfrm>
        </p:spPr>
        <p:txBody>
          <a:bodyPr anchor="b">
            <a:normAutofit/>
          </a:bodyPr>
          <a:lstStyle>
            <a:lvl1pPr algn="l">
              <a:lnSpc>
                <a:spcPct val="85000"/>
              </a:lnSpc>
              <a:defRPr sz="4950" b="1" spc="-38" baseline="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520932" y="4455621"/>
            <a:ext cx="1115568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p>
        </p:txBody>
      </p:sp>
      <p:sp>
        <p:nvSpPr>
          <p:cNvPr id="4" name="Date Placeholder 3"/>
          <p:cNvSpPr>
            <a:spLocks noGrp="1"/>
          </p:cNvSpPr>
          <p:nvPr>
            <p:ph type="dt" sz="half" idx="10"/>
          </p:nvPr>
        </p:nvSpPr>
        <p:spPr/>
        <p:txBody>
          <a:bodyPr/>
          <a:lstStyle/>
          <a:p>
            <a:fld id="{C31EA139-24FD-433A-AA46-6C1AD6C6D27A}"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B7F5C-0065-4EE2-97A0-9CC70AD84A2F}"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389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1EA139-24FD-433A-AA46-6C1AD6C6D27A}" type="datetimeFigureOut">
              <a:rPr lang="en-US" smtClean="0"/>
              <a:t>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5B7F5C-0065-4EE2-97A0-9CC70AD84A2F}" type="slidenum">
              <a:rPr lang="en-US" smtClean="0"/>
              <a:t>‹#›</a:t>
            </a:fld>
            <a:endParaRPr lang="en-US"/>
          </a:p>
        </p:txBody>
      </p:sp>
    </p:spTree>
    <p:extLst>
      <p:ext uri="{BB962C8B-B14F-4D97-AF65-F5344CB8AC3E}">
        <p14:creationId xmlns:p14="http://schemas.microsoft.com/office/powerpoint/2010/main" val="1263016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1EA139-24FD-433A-AA46-6C1AD6C6D27A}" type="datetimeFigureOut">
              <a:rPr lang="en-US" smtClean="0"/>
              <a:t>2/3/2023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05B7F5C-0065-4EE2-97A0-9CC70AD84A2F}" type="slidenum">
              <a:rPr lang="en-US" smtClean="0"/>
              <a:t>‹#›</a:t>
            </a:fld>
            <a:endParaRPr lang="en-US"/>
          </a:p>
        </p:txBody>
      </p:sp>
    </p:spTree>
    <p:extLst>
      <p:ext uri="{BB962C8B-B14F-4D97-AF65-F5344CB8AC3E}">
        <p14:creationId xmlns:p14="http://schemas.microsoft.com/office/powerpoint/2010/main" val="1265203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8161" y="758952"/>
            <a:ext cx="11155680" cy="3566160"/>
          </a:xfrm>
        </p:spPr>
        <p:txBody>
          <a:bodyPr anchor="b">
            <a:normAutofit/>
          </a:bodyPr>
          <a:lstStyle>
            <a:lvl1pPr algn="l">
              <a:lnSpc>
                <a:spcPct val="85000"/>
              </a:lnSpc>
              <a:defRPr sz="4950" spc="-38"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520932" y="4455621"/>
            <a:ext cx="11155680" cy="1143000"/>
          </a:xfrm>
        </p:spPr>
        <p:txBody>
          <a:bodyPr lIns="91440" rIns="91440">
            <a:normAutofit/>
          </a:bodyPr>
          <a:lstStyle>
            <a:lvl1pPr marL="0" indent="0" algn="l">
              <a:buNone/>
              <a:defRPr sz="20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6536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1115568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cxnSp>
        <p:nvCxnSpPr>
          <p:cNvPr id="7" name="Straight Connector 6">
            <a:extLst>
              <a:ext uri="{FF2B5EF4-FFF2-40B4-BE49-F238E27FC236}">
                <a16:creationId xmlns:a16="http://schemas.microsoft.com/office/drawing/2014/main" id="{880EFE3A-17B0-4C64-87A7-6EE8D7470556}"/>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798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A236A850-F56C-4520-9D4C-7BCD84CD9A5C}"/>
              </a:ext>
            </a:extLst>
          </p:cNvPr>
          <p:cNvSpPr>
            <a:spLocks noGrp="1"/>
          </p:cNvSpPr>
          <p:nvPr>
            <p:ph idx="13"/>
          </p:nvPr>
        </p:nvSpPr>
        <p:spPr>
          <a:xfrm>
            <a:off x="618744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A197C195-C84A-44E5-9753-361314D2C00E}"/>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709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1115568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8D918E41-7BDE-4E35-AF25-CC298322FBB3}"/>
              </a:ext>
            </a:extLst>
          </p:cNvPr>
          <p:cNvSpPr>
            <a:spLocks noGrp="1"/>
          </p:cNvSpPr>
          <p:nvPr>
            <p:ph idx="13"/>
          </p:nvPr>
        </p:nvSpPr>
        <p:spPr>
          <a:xfrm>
            <a:off x="518160" y="3769747"/>
            <a:ext cx="1115568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1F244977-045F-4E4A-9417-55C28EE06C91}"/>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22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Content_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C1D2B733-A90D-4BD0-9F31-6A136A13EA36}"/>
              </a:ext>
            </a:extLst>
          </p:cNvPr>
          <p:cNvSpPr>
            <a:spLocks noGrp="1"/>
          </p:cNvSpPr>
          <p:nvPr>
            <p:ph idx="13"/>
          </p:nvPr>
        </p:nvSpPr>
        <p:spPr>
          <a:xfrm>
            <a:off x="6187439"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1B4F1928-3FD3-4079-8959-B1F3C43E4F93}"/>
              </a:ext>
            </a:extLst>
          </p:cNvPr>
          <p:cNvSpPr>
            <a:spLocks noGrp="1"/>
          </p:cNvSpPr>
          <p:nvPr>
            <p:ph idx="14"/>
          </p:nvPr>
        </p:nvSpPr>
        <p:spPr>
          <a:xfrm>
            <a:off x="6187439"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A7D78F7-2A33-4386-902F-CE8907B56DC7}"/>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3900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Content_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3193171C-0F89-491B-B602-FFFE02BB7197}"/>
              </a:ext>
            </a:extLst>
          </p:cNvPr>
          <p:cNvSpPr>
            <a:spLocks noGrp="1"/>
          </p:cNvSpPr>
          <p:nvPr>
            <p:ph idx="13"/>
          </p:nvPr>
        </p:nvSpPr>
        <p:spPr>
          <a:xfrm>
            <a:off x="51816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B5616FC5-0ADA-437A-A6E9-4AC55E0D1232}"/>
              </a:ext>
            </a:extLst>
          </p:cNvPr>
          <p:cNvSpPr>
            <a:spLocks noGrp="1"/>
          </p:cNvSpPr>
          <p:nvPr>
            <p:ph idx="14"/>
          </p:nvPr>
        </p:nvSpPr>
        <p:spPr>
          <a:xfrm>
            <a:off x="618744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2D7E0BC-BC4E-4375-92E8-B3881A4E847D}"/>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328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ur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January 2023</a:t>
            </a:r>
          </a:p>
        </p:txBody>
      </p:sp>
      <p:sp>
        <p:nvSpPr>
          <p:cNvPr id="5" name="Footer Placeholder 4"/>
          <p:cNvSpPr>
            <a:spLocks noGrp="1"/>
          </p:cNvSpPr>
          <p:nvPr>
            <p:ph type="ftr" sz="quarter" idx="11"/>
          </p:nvPr>
        </p:nvSpPr>
        <p:spPr/>
        <p:txBody>
          <a:bodyPr/>
          <a:lstStyle/>
          <a:p>
            <a:r>
              <a:rPr lang="en-US"/>
              <a:t>Draft &amp; Deliberative</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3193171C-0F89-491B-B602-FFFE02BB7197}"/>
              </a:ext>
            </a:extLst>
          </p:cNvPr>
          <p:cNvSpPr>
            <a:spLocks noGrp="1"/>
          </p:cNvSpPr>
          <p:nvPr>
            <p:ph idx="13"/>
          </p:nvPr>
        </p:nvSpPr>
        <p:spPr>
          <a:xfrm>
            <a:off x="51816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2D7E0BC-BC4E-4375-92E8-B3881A4E847D}"/>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4FB9A669-7DE5-4742-B629-289DD0C9AD4B}"/>
              </a:ext>
            </a:extLst>
          </p:cNvPr>
          <p:cNvSpPr>
            <a:spLocks noGrp="1"/>
          </p:cNvSpPr>
          <p:nvPr>
            <p:ph idx="14"/>
          </p:nvPr>
        </p:nvSpPr>
        <p:spPr>
          <a:xfrm>
            <a:off x="618744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B26BB6B-92C1-4B8B-892A-C1A445A9EA5B}"/>
              </a:ext>
            </a:extLst>
          </p:cNvPr>
          <p:cNvSpPr>
            <a:spLocks noGrp="1"/>
          </p:cNvSpPr>
          <p:nvPr>
            <p:ph idx="15"/>
          </p:nvPr>
        </p:nvSpPr>
        <p:spPr>
          <a:xfrm>
            <a:off x="618744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13282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January 2023</a:t>
            </a:r>
          </a:p>
        </p:txBody>
      </p:sp>
      <p:sp>
        <p:nvSpPr>
          <p:cNvPr id="4" name="Footer Placeholder 3"/>
          <p:cNvSpPr>
            <a:spLocks noGrp="1"/>
          </p:cNvSpPr>
          <p:nvPr>
            <p:ph type="ftr" sz="quarter" idx="11"/>
          </p:nvPr>
        </p:nvSpPr>
        <p:spPr/>
        <p:txBody>
          <a:bodyPr/>
          <a:lstStyle/>
          <a:p>
            <a:r>
              <a:rPr lang="en-US"/>
              <a:t>Draft &amp; Deliberative</a:t>
            </a:r>
          </a:p>
        </p:txBody>
      </p:sp>
      <p:sp>
        <p:nvSpPr>
          <p:cNvPr id="5" name="Slide Number Placeholder 4"/>
          <p:cNvSpPr>
            <a:spLocks noGrp="1"/>
          </p:cNvSpPr>
          <p:nvPr>
            <p:ph type="sldNum" sz="quarter" idx="12"/>
          </p:nvPr>
        </p:nvSpPr>
        <p:spPr/>
        <p:txBody>
          <a:bodyPr/>
          <a:lstStyle/>
          <a:p>
            <a:fld id="{93F4E73E-0449-41F7-8C84-9D007FBE37B9}" type="slidenum">
              <a:rPr lang="en-US" smtClean="0"/>
              <a:t>‹#›</a:t>
            </a:fld>
            <a:endParaRPr lang="en-US"/>
          </a:p>
        </p:txBody>
      </p:sp>
      <p:cxnSp>
        <p:nvCxnSpPr>
          <p:cNvPr id="6" name="Straight Connector 5">
            <a:extLst>
              <a:ext uri="{FF2B5EF4-FFF2-40B4-BE49-F238E27FC236}">
                <a16:creationId xmlns:a16="http://schemas.microsoft.com/office/drawing/2014/main" id="{2899152F-37DD-460A-BF3B-D6B51FFF7DD1}"/>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4143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accent2"/>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EA139-24FD-433A-AA46-6C1AD6C6D27A}"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B7F5C-0065-4EE2-97A0-9CC70AD84A2F}" type="slidenum">
              <a:rPr lang="en-US" smtClean="0"/>
              <a:t>‹#›</a:t>
            </a:fld>
            <a:endParaRPr lang="en-US"/>
          </a:p>
        </p:txBody>
      </p:sp>
    </p:spTree>
    <p:extLst>
      <p:ext uri="{BB962C8B-B14F-4D97-AF65-F5344CB8AC3E}">
        <p14:creationId xmlns:p14="http://schemas.microsoft.com/office/powerpoint/2010/main" val="1400644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a:t>January 2023</a:t>
            </a:r>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Draft &amp; Deliberative</a:t>
            </a:r>
          </a:p>
        </p:txBody>
      </p:sp>
      <p:sp>
        <p:nvSpPr>
          <p:cNvPr id="9" name="Slide Number Placeholder 8"/>
          <p:cNvSpPr>
            <a:spLocks noGrp="1"/>
          </p:cNvSpPr>
          <p:nvPr>
            <p:ph type="sldNum" sz="quarter" idx="12"/>
          </p:nvPr>
        </p:nvSpPr>
        <p:spPr/>
        <p:txBody>
          <a:bodyPr/>
          <a:lstStyle/>
          <a:p>
            <a:fld id="{93F4E73E-0449-41F7-8C84-9D007FBE37B9}" type="slidenum">
              <a:rPr lang="en-US" smtClean="0"/>
              <a:t>‹#›</a:t>
            </a:fld>
            <a:endParaRPr lang="en-US"/>
          </a:p>
        </p:txBody>
      </p:sp>
      <p:sp>
        <p:nvSpPr>
          <p:cNvPr id="10" name="Oval 9">
            <a:extLst>
              <a:ext uri="{FF2B5EF4-FFF2-40B4-BE49-F238E27FC236}">
                <a16:creationId xmlns:a16="http://schemas.microsoft.com/office/drawing/2014/main" id="{5C5C13FF-A8A2-429C-9B3A-D2A2E1AF936B}"/>
              </a:ext>
            </a:extLst>
          </p:cNvPr>
          <p:cNvSpPr/>
          <p:nvPr userDrawn="1"/>
        </p:nvSpPr>
        <p:spPr>
          <a:xfrm>
            <a:off x="2987040" y="33088"/>
            <a:ext cx="6217920" cy="6217920"/>
          </a:xfrm>
          <a:prstGeom prst="ellipse">
            <a:avLst/>
          </a:prstGeom>
          <a:solidFill>
            <a:schemeClr val="bg1">
              <a:lumMod val="85000"/>
            </a:schemeClr>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11" name="Oval 10">
            <a:extLst>
              <a:ext uri="{FF2B5EF4-FFF2-40B4-BE49-F238E27FC236}">
                <a16:creationId xmlns:a16="http://schemas.microsoft.com/office/drawing/2014/main" id="{713C5B7C-C79D-40E3-B17C-ABDE5CD589A0}"/>
              </a:ext>
            </a:extLst>
          </p:cNvPr>
          <p:cNvSpPr/>
          <p:nvPr userDrawn="1"/>
        </p:nvSpPr>
        <p:spPr>
          <a:xfrm>
            <a:off x="3352800" y="398848"/>
            <a:ext cx="5486400" cy="5486400"/>
          </a:xfrm>
          <a:prstGeom prst="ellipse">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2" name="Oval 11">
            <a:extLst>
              <a:ext uri="{FF2B5EF4-FFF2-40B4-BE49-F238E27FC236}">
                <a16:creationId xmlns:a16="http://schemas.microsoft.com/office/drawing/2014/main" id="{F5087590-338D-490F-9424-0F585F81726A}"/>
              </a:ext>
            </a:extLst>
          </p:cNvPr>
          <p:cNvSpPr/>
          <p:nvPr userDrawn="1"/>
        </p:nvSpPr>
        <p:spPr>
          <a:xfrm>
            <a:off x="3810000" y="856048"/>
            <a:ext cx="4572000" cy="4572000"/>
          </a:xfrm>
          <a:prstGeom prst="ellipse">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0A7FDB00-DE9D-425F-88C5-80810563BC23}"/>
              </a:ext>
            </a:extLst>
          </p:cNvPr>
          <p:cNvSpPr/>
          <p:nvPr userDrawn="1"/>
        </p:nvSpPr>
        <p:spPr>
          <a:xfrm>
            <a:off x="4267200" y="1313248"/>
            <a:ext cx="3657600" cy="3657600"/>
          </a:xfrm>
          <a:prstGeom prst="ellipse">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4" name="Oval 13">
            <a:extLst>
              <a:ext uri="{FF2B5EF4-FFF2-40B4-BE49-F238E27FC236}">
                <a16:creationId xmlns:a16="http://schemas.microsoft.com/office/drawing/2014/main" id="{CA8E7608-8EA1-41FF-848F-CADC939B4E99}"/>
              </a:ext>
            </a:extLst>
          </p:cNvPr>
          <p:cNvSpPr/>
          <p:nvPr userDrawn="1"/>
        </p:nvSpPr>
        <p:spPr>
          <a:xfrm>
            <a:off x="4724400" y="1770448"/>
            <a:ext cx="2743200" cy="2743200"/>
          </a:xfrm>
          <a:prstGeom prst="ellipse">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C30FAD71-A23B-44B1-9861-396E7B9997ED}"/>
              </a:ext>
            </a:extLst>
          </p:cNvPr>
          <p:cNvSpPr/>
          <p:nvPr userDrawn="1"/>
        </p:nvSpPr>
        <p:spPr>
          <a:xfrm>
            <a:off x="5181600" y="2227648"/>
            <a:ext cx="1828800" cy="1828800"/>
          </a:xfrm>
          <a:prstGeom prst="ellipse">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6" name="Oval 15">
            <a:extLst>
              <a:ext uri="{FF2B5EF4-FFF2-40B4-BE49-F238E27FC236}">
                <a16:creationId xmlns:a16="http://schemas.microsoft.com/office/drawing/2014/main" id="{FAFBCB38-35D5-44F9-893E-78C9E2F967D5}"/>
              </a:ext>
            </a:extLst>
          </p:cNvPr>
          <p:cNvSpPr/>
          <p:nvPr userDrawn="1"/>
        </p:nvSpPr>
        <p:spPr>
          <a:xfrm>
            <a:off x="5638800" y="2684848"/>
            <a:ext cx="914400" cy="914400"/>
          </a:xfrm>
          <a:prstGeom prst="ellipse">
            <a:avLst/>
          </a:prstGeom>
          <a:solidFill>
            <a:srgbClr val="C00000"/>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chemeClr val="bg1"/>
              </a:solidFill>
            </a:endParaRPr>
          </a:p>
        </p:txBody>
      </p:sp>
    </p:spTree>
    <p:extLst>
      <p:ext uri="{BB962C8B-B14F-4D97-AF65-F5344CB8AC3E}">
        <p14:creationId xmlns:p14="http://schemas.microsoft.com/office/powerpoint/2010/main" val="31550131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a:t>January 2023</a:t>
            </a:r>
          </a:p>
        </p:txBody>
      </p:sp>
      <p:sp>
        <p:nvSpPr>
          <p:cNvPr id="9" name="Slide Number Placeholder 8"/>
          <p:cNvSpPr>
            <a:spLocks noGrp="1"/>
          </p:cNvSpPr>
          <p:nvPr>
            <p:ph type="sldNum" sz="quarter" idx="12"/>
          </p:nvPr>
        </p:nvSpPr>
        <p:spPr/>
        <p:txBody>
          <a:bodyPr/>
          <a:lstStyle/>
          <a:p>
            <a:fld id="{93F4E73E-0449-41F7-8C84-9D007FBE37B9}" type="slidenum">
              <a:rPr lang="en-US" smtClean="0"/>
              <a:t>‹#›</a:t>
            </a:fld>
            <a:endParaRPr lang="en-US"/>
          </a:p>
        </p:txBody>
      </p:sp>
    </p:spTree>
    <p:extLst>
      <p:ext uri="{BB962C8B-B14F-4D97-AF65-F5344CB8AC3E}">
        <p14:creationId xmlns:p14="http://schemas.microsoft.com/office/powerpoint/2010/main" val="27251952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8161" y="758952"/>
            <a:ext cx="11155680" cy="3566160"/>
          </a:xfrm>
        </p:spPr>
        <p:txBody>
          <a:bodyPr anchor="b">
            <a:normAutofit/>
          </a:bodyPr>
          <a:lstStyle>
            <a:lvl1pPr algn="l">
              <a:lnSpc>
                <a:spcPct val="85000"/>
              </a:lnSpc>
              <a:defRPr sz="4950" spc="-38"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520932" y="4455621"/>
            <a:ext cx="11155680" cy="1143000"/>
          </a:xfrm>
        </p:spPr>
        <p:txBody>
          <a:bodyPr lIns="91440" rIns="91440">
            <a:normAutofit/>
          </a:bodyPr>
          <a:lstStyle>
            <a:lvl1pPr marL="0" indent="0" algn="l">
              <a:buNone/>
              <a:defRPr sz="20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0227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1115568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cxnSp>
        <p:nvCxnSpPr>
          <p:cNvPr id="7" name="Straight Connector 6">
            <a:extLst>
              <a:ext uri="{FF2B5EF4-FFF2-40B4-BE49-F238E27FC236}">
                <a16:creationId xmlns:a16="http://schemas.microsoft.com/office/drawing/2014/main" id="{880EFE3A-17B0-4C64-87A7-6EE8D7470556}"/>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33054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A236A850-F56C-4520-9D4C-7BCD84CD9A5C}"/>
              </a:ext>
            </a:extLst>
          </p:cNvPr>
          <p:cNvSpPr>
            <a:spLocks noGrp="1"/>
          </p:cNvSpPr>
          <p:nvPr>
            <p:ph idx="13"/>
          </p:nvPr>
        </p:nvSpPr>
        <p:spPr>
          <a:xfrm>
            <a:off x="618744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A197C195-C84A-44E5-9753-361314D2C00E}"/>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05292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1115568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8D918E41-7BDE-4E35-AF25-CC298322FBB3}"/>
              </a:ext>
            </a:extLst>
          </p:cNvPr>
          <p:cNvSpPr>
            <a:spLocks noGrp="1"/>
          </p:cNvSpPr>
          <p:nvPr>
            <p:ph idx="13"/>
          </p:nvPr>
        </p:nvSpPr>
        <p:spPr>
          <a:xfrm>
            <a:off x="518160" y="3769747"/>
            <a:ext cx="1115568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1F244977-045F-4E4A-9417-55C28EE06C91}"/>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007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reeContent_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C1D2B733-A90D-4BD0-9F31-6A136A13EA36}"/>
              </a:ext>
            </a:extLst>
          </p:cNvPr>
          <p:cNvSpPr>
            <a:spLocks noGrp="1"/>
          </p:cNvSpPr>
          <p:nvPr>
            <p:ph idx="13"/>
          </p:nvPr>
        </p:nvSpPr>
        <p:spPr>
          <a:xfrm>
            <a:off x="6187439"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1B4F1928-3FD3-4079-8959-B1F3C43E4F93}"/>
              </a:ext>
            </a:extLst>
          </p:cNvPr>
          <p:cNvSpPr>
            <a:spLocks noGrp="1"/>
          </p:cNvSpPr>
          <p:nvPr>
            <p:ph idx="14"/>
          </p:nvPr>
        </p:nvSpPr>
        <p:spPr>
          <a:xfrm>
            <a:off x="6187439"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A7D78F7-2A33-4386-902F-CE8907B56DC7}"/>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7114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Content_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3193171C-0F89-491B-B602-FFFE02BB7197}"/>
              </a:ext>
            </a:extLst>
          </p:cNvPr>
          <p:cNvSpPr>
            <a:spLocks noGrp="1"/>
          </p:cNvSpPr>
          <p:nvPr>
            <p:ph idx="13"/>
          </p:nvPr>
        </p:nvSpPr>
        <p:spPr>
          <a:xfrm>
            <a:off x="51816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B5616FC5-0ADA-437A-A6E9-4AC55E0D1232}"/>
              </a:ext>
            </a:extLst>
          </p:cNvPr>
          <p:cNvSpPr>
            <a:spLocks noGrp="1"/>
          </p:cNvSpPr>
          <p:nvPr>
            <p:ph idx="14"/>
          </p:nvPr>
        </p:nvSpPr>
        <p:spPr>
          <a:xfrm>
            <a:off x="6187441" y="1319844"/>
            <a:ext cx="5486400" cy="47548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2D7E0BC-BC4E-4375-92E8-B3881A4E847D}"/>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0150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tx1"/>
                </a:solidFill>
                <a:effectLst/>
              </a:defRPr>
            </a:lvl1pPr>
          </a:lstStyle>
          <a:p>
            <a:r>
              <a:rPr lang="en-US"/>
              <a:t>Click to edit Master title style</a:t>
            </a:r>
          </a:p>
        </p:txBody>
      </p:sp>
      <p:sp>
        <p:nvSpPr>
          <p:cNvPr id="3" name="Content Placeholder 2"/>
          <p:cNvSpPr>
            <a:spLocks noGrp="1"/>
          </p:cNvSpPr>
          <p:nvPr>
            <p:ph idx="1"/>
          </p:nvPr>
        </p:nvSpPr>
        <p:spPr>
          <a:xfrm>
            <a:off x="51816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May 2022</a:t>
            </a:r>
          </a:p>
        </p:txBody>
      </p:sp>
      <p:sp>
        <p:nvSpPr>
          <p:cNvPr id="5" name="Footer Placeholder 4"/>
          <p:cNvSpPr>
            <a:spLocks noGrp="1"/>
          </p:cNvSpPr>
          <p:nvPr>
            <p:ph type="ftr" sz="quarter" idx="11"/>
          </p:nvPr>
        </p:nvSpPr>
        <p:spPr/>
        <p:txBody>
          <a:bodyPr/>
          <a:lstStyle/>
          <a:p>
            <a:r>
              <a:rPr lang="en-US"/>
              <a:t>EPA Serviceability Webinar</a:t>
            </a:r>
          </a:p>
        </p:txBody>
      </p:sp>
      <p:sp>
        <p:nvSpPr>
          <p:cNvPr id="6" name="Slide Number Placeholder 5"/>
          <p:cNvSpPr>
            <a:spLocks noGrp="1"/>
          </p:cNvSpPr>
          <p:nvPr>
            <p:ph type="sldNum" sz="quarter" idx="12"/>
          </p:nvPr>
        </p:nvSpPr>
        <p:spPr/>
        <p:txBody>
          <a:bodyPr/>
          <a:lstStyle/>
          <a:p>
            <a:fld id="{93F4E73E-0449-41F7-8C84-9D007FBE37B9}" type="slidenum">
              <a:rPr lang="en-US" smtClean="0"/>
              <a:t>‹#›</a:t>
            </a:fld>
            <a:endParaRPr lang="en-US"/>
          </a:p>
        </p:txBody>
      </p:sp>
      <p:sp>
        <p:nvSpPr>
          <p:cNvPr id="7" name="Content Placeholder 2">
            <a:extLst>
              <a:ext uri="{FF2B5EF4-FFF2-40B4-BE49-F238E27FC236}">
                <a16:creationId xmlns:a16="http://schemas.microsoft.com/office/drawing/2014/main" id="{3193171C-0F89-491B-B602-FFFE02BB7197}"/>
              </a:ext>
            </a:extLst>
          </p:cNvPr>
          <p:cNvSpPr>
            <a:spLocks noGrp="1"/>
          </p:cNvSpPr>
          <p:nvPr>
            <p:ph idx="13"/>
          </p:nvPr>
        </p:nvSpPr>
        <p:spPr>
          <a:xfrm>
            <a:off x="51816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02D7E0BC-BC4E-4375-92E8-B3881A4E847D}"/>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4FB9A669-7DE5-4742-B629-289DD0C9AD4B}"/>
              </a:ext>
            </a:extLst>
          </p:cNvPr>
          <p:cNvSpPr>
            <a:spLocks noGrp="1"/>
          </p:cNvSpPr>
          <p:nvPr>
            <p:ph idx="14"/>
          </p:nvPr>
        </p:nvSpPr>
        <p:spPr>
          <a:xfrm>
            <a:off x="6187441" y="131984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4B26BB6B-92C1-4B8B-892A-C1A445A9EA5B}"/>
              </a:ext>
            </a:extLst>
          </p:cNvPr>
          <p:cNvSpPr>
            <a:spLocks noGrp="1"/>
          </p:cNvSpPr>
          <p:nvPr>
            <p:ph idx="15"/>
          </p:nvPr>
        </p:nvSpPr>
        <p:spPr>
          <a:xfrm>
            <a:off x="6187441" y="3788724"/>
            <a:ext cx="5486400"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1280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May 2022</a:t>
            </a:r>
          </a:p>
        </p:txBody>
      </p:sp>
      <p:sp>
        <p:nvSpPr>
          <p:cNvPr id="4" name="Footer Placeholder 3"/>
          <p:cNvSpPr>
            <a:spLocks noGrp="1"/>
          </p:cNvSpPr>
          <p:nvPr>
            <p:ph type="ftr" sz="quarter" idx="11"/>
          </p:nvPr>
        </p:nvSpPr>
        <p:spPr/>
        <p:txBody>
          <a:bodyPr/>
          <a:lstStyle/>
          <a:p>
            <a:r>
              <a:rPr lang="en-US"/>
              <a:t>EPA Serviceability Webinar</a:t>
            </a:r>
          </a:p>
        </p:txBody>
      </p:sp>
      <p:sp>
        <p:nvSpPr>
          <p:cNvPr id="5" name="Slide Number Placeholder 4"/>
          <p:cNvSpPr>
            <a:spLocks noGrp="1"/>
          </p:cNvSpPr>
          <p:nvPr>
            <p:ph type="sldNum" sz="quarter" idx="12"/>
          </p:nvPr>
        </p:nvSpPr>
        <p:spPr/>
        <p:txBody>
          <a:bodyPr/>
          <a:lstStyle/>
          <a:p>
            <a:fld id="{93F4E73E-0449-41F7-8C84-9D007FBE37B9}" type="slidenum">
              <a:rPr lang="en-US" smtClean="0"/>
              <a:t>‹#›</a:t>
            </a:fld>
            <a:endParaRPr lang="en-US"/>
          </a:p>
        </p:txBody>
      </p:sp>
      <p:cxnSp>
        <p:nvCxnSpPr>
          <p:cNvPr id="6" name="Straight Connector 5">
            <a:extLst>
              <a:ext uri="{FF2B5EF4-FFF2-40B4-BE49-F238E27FC236}">
                <a16:creationId xmlns:a16="http://schemas.microsoft.com/office/drawing/2014/main" id="{2899152F-37DD-460A-BF3B-D6B51FFF7DD1}"/>
              </a:ext>
            </a:extLst>
          </p:cNvPr>
          <p:cNvCxnSpPr/>
          <p:nvPr userDrawn="1"/>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6527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8161" y="758952"/>
            <a:ext cx="11155680" cy="3566160"/>
          </a:xfrm>
        </p:spPr>
        <p:txBody>
          <a:bodyPr anchor="b" anchorCtr="0">
            <a:normAutofit/>
          </a:bodyPr>
          <a:lstStyle>
            <a:lvl1pPr>
              <a:lnSpc>
                <a:spcPct val="85000"/>
              </a:lnSpc>
              <a:defRPr sz="4950" b="1">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518161" y="4453128"/>
            <a:ext cx="1115568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1EA139-24FD-433A-AA46-6C1AD6C6D27A}"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B7F5C-0065-4EE2-97A0-9CC70AD84A2F}"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8618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a:t>May 2022</a:t>
            </a:r>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EPA Serviceability Webinar</a:t>
            </a:r>
          </a:p>
        </p:txBody>
      </p:sp>
      <p:sp>
        <p:nvSpPr>
          <p:cNvPr id="9" name="Slide Number Placeholder 8"/>
          <p:cNvSpPr>
            <a:spLocks noGrp="1"/>
          </p:cNvSpPr>
          <p:nvPr>
            <p:ph type="sldNum" sz="quarter" idx="12"/>
          </p:nvPr>
        </p:nvSpPr>
        <p:spPr/>
        <p:txBody>
          <a:bodyPr/>
          <a:lstStyle/>
          <a:p>
            <a:fld id="{93F4E73E-0449-41F7-8C84-9D007FBE37B9}" type="slidenum">
              <a:rPr lang="en-US" smtClean="0"/>
              <a:t>‹#›</a:t>
            </a:fld>
            <a:endParaRPr lang="en-US"/>
          </a:p>
        </p:txBody>
      </p:sp>
    </p:spTree>
    <p:extLst>
      <p:ext uri="{BB962C8B-B14F-4D97-AF65-F5344CB8AC3E}">
        <p14:creationId xmlns:p14="http://schemas.microsoft.com/office/powerpoint/2010/main" val="24864907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8161" y="758952"/>
            <a:ext cx="11155680" cy="3566160"/>
          </a:xfrm>
        </p:spPr>
        <p:txBody>
          <a:bodyPr anchor="b">
            <a:normAutofit/>
          </a:bodyPr>
          <a:lstStyle>
            <a:lvl1pPr algn="l">
              <a:lnSpc>
                <a:spcPct val="85000"/>
              </a:lnSpc>
              <a:defRPr sz="4950" b="1" spc="-38" baseline="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520932" y="4455621"/>
            <a:ext cx="1115568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p>
        </p:txBody>
      </p:sp>
      <p:sp>
        <p:nvSpPr>
          <p:cNvPr id="4" name="Date Placeholder 3"/>
          <p:cNvSpPr>
            <a:spLocks noGrp="1"/>
          </p:cNvSpPr>
          <p:nvPr>
            <p:ph type="dt" sz="half" idx="10"/>
          </p:nvPr>
        </p:nvSpPr>
        <p:spPr/>
        <p:txBody>
          <a:bodyPr/>
          <a:lstStyle/>
          <a:p>
            <a:fld id="{8B3D7A9C-FFE3-48CF-A971-E42DB350ABDE}"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7260F-D1E2-4F32-865D-9335E7C7FCCC}"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8452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accent2"/>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3D7A9C-FFE3-48CF-A971-E42DB350ABDE}"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7260F-D1E2-4F32-865D-9335E7C7FCCC}" type="slidenum">
              <a:rPr lang="en-US" smtClean="0"/>
              <a:t>‹#›</a:t>
            </a:fld>
            <a:endParaRPr lang="en-US"/>
          </a:p>
        </p:txBody>
      </p:sp>
    </p:spTree>
    <p:extLst>
      <p:ext uri="{BB962C8B-B14F-4D97-AF65-F5344CB8AC3E}">
        <p14:creationId xmlns:p14="http://schemas.microsoft.com/office/powerpoint/2010/main" val="4774899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8161" y="758952"/>
            <a:ext cx="11155680" cy="3566160"/>
          </a:xfrm>
        </p:spPr>
        <p:txBody>
          <a:bodyPr anchor="b" anchorCtr="0">
            <a:normAutofit/>
          </a:bodyPr>
          <a:lstStyle>
            <a:lvl1pPr>
              <a:lnSpc>
                <a:spcPct val="85000"/>
              </a:lnSpc>
              <a:defRPr sz="4950" b="1">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518161" y="4453128"/>
            <a:ext cx="1115568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D7A9C-FFE3-48CF-A971-E42DB350ABDE}"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7260F-D1E2-4F32-865D-9335E7C7FCCC}" type="slidenum">
              <a:rPr lang="en-US" smtClean="0"/>
              <a:t>‹#›</a:t>
            </a:fld>
            <a:endParaRPr lang="en-US"/>
          </a:p>
        </p:txBody>
      </p:sp>
      <p:cxnSp>
        <p:nvCxnSpPr>
          <p:cNvPr id="9" name="Straight Connector 8"/>
          <p:cNvCxnSpPr>
            <a:cxnSpLocks/>
          </p:cNvCxnSpPr>
          <p:nvPr/>
        </p:nvCxnSpPr>
        <p:spPr>
          <a:xfrm>
            <a:off x="639068" y="4343400"/>
            <a:ext cx="1095285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30658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2" y="286605"/>
            <a:ext cx="11155679" cy="1450757"/>
          </a:xfrm>
        </p:spPr>
        <p:txBody>
          <a:bodyPr/>
          <a:lstStyle>
            <a:lvl1pPr>
              <a:defRPr b="1">
                <a:solidFill>
                  <a:schemeClr val="accent2"/>
                </a:solidFill>
              </a:defRPr>
            </a:lvl1pPr>
          </a:lstStyle>
          <a:p>
            <a:r>
              <a:rPr lang="en-US"/>
              <a:t>Click to edit Master title style</a:t>
            </a:r>
          </a:p>
        </p:txBody>
      </p:sp>
      <p:sp>
        <p:nvSpPr>
          <p:cNvPr id="3" name="Content Placeholder 2"/>
          <p:cNvSpPr>
            <a:spLocks noGrp="1"/>
          </p:cNvSpPr>
          <p:nvPr>
            <p:ph sz="half" idx="1"/>
          </p:nvPr>
        </p:nvSpPr>
        <p:spPr>
          <a:xfrm>
            <a:off x="518162" y="1845734"/>
            <a:ext cx="5516877"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54559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3D7A9C-FFE3-48CF-A971-E42DB350ABDE}"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7260F-D1E2-4F32-865D-9335E7C7FCCC}" type="slidenum">
              <a:rPr lang="en-US" smtClean="0"/>
              <a:t>‹#›</a:t>
            </a:fld>
            <a:endParaRPr lang="en-US"/>
          </a:p>
        </p:txBody>
      </p:sp>
    </p:spTree>
    <p:extLst>
      <p:ext uri="{BB962C8B-B14F-4D97-AF65-F5344CB8AC3E}">
        <p14:creationId xmlns:p14="http://schemas.microsoft.com/office/powerpoint/2010/main" val="21230677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Horizontal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3" y="286605"/>
            <a:ext cx="11155680" cy="1450757"/>
          </a:xfrm>
        </p:spPr>
        <p:txBody>
          <a:bodyPr/>
          <a:lstStyle/>
          <a:p>
            <a:r>
              <a:rPr lang="en-US"/>
              <a:t>Click to edit Master title style</a:t>
            </a:r>
          </a:p>
        </p:txBody>
      </p:sp>
      <p:sp>
        <p:nvSpPr>
          <p:cNvPr id="3" name="Content Placeholder 2"/>
          <p:cNvSpPr>
            <a:spLocks noGrp="1"/>
          </p:cNvSpPr>
          <p:nvPr>
            <p:ph sz="half" idx="1"/>
          </p:nvPr>
        </p:nvSpPr>
        <p:spPr>
          <a:xfrm>
            <a:off x="518161" y="1845734"/>
            <a:ext cx="11155680"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3D7A9C-FFE3-48CF-A971-E42DB350ABDE}"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7260F-D1E2-4F32-865D-9335E7C7FCCC}"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61" y="4014503"/>
            <a:ext cx="11155680"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179907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1" y="286605"/>
            <a:ext cx="11155680"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3D7A9C-FFE3-48CF-A971-E42DB350ABDE}"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7260F-D1E2-4F32-865D-9335E7C7FCCC}"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62" y="4014503"/>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D8A90007-8F91-4369-B90A-9B59163FA5E8}"/>
              </a:ext>
            </a:extLst>
          </p:cNvPr>
          <p:cNvSpPr>
            <a:spLocks noGrp="1"/>
          </p:cNvSpPr>
          <p:nvPr>
            <p:ph sz="half" idx="14"/>
          </p:nvPr>
        </p:nvSpPr>
        <p:spPr>
          <a:xfrm>
            <a:off x="6217921" y="4014503"/>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026754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2_Right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2" y="286605"/>
            <a:ext cx="11155679"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42976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3D7A9C-FFE3-48CF-A971-E42DB350ABDE}"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7260F-D1E2-4F32-865D-9335E7C7FCCC}" type="slidenum">
              <a:rPr lang="en-US" smtClean="0"/>
              <a:t>‹#›</a:t>
            </a:fld>
            <a:endParaRPr lang="en-US"/>
          </a:p>
        </p:txBody>
      </p:sp>
      <p:sp>
        <p:nvSpPr>
          <p:cNvPr id="10" name="Content Placeholder 2">
            <a:extLst>
              <a:ext uri="{FF2B5EF4-FFF2-40B4-BE49-F238E27FC236}">
                <a16:creationId xmlns:a16="http://schemas.microsoft.com/office/drawing/2014/main" id="{D8A90007-8F91-4369-B90A-9B59163FA5E8}"/>
              </a:ext>
            </a:extLst>
          </p:cNvPr>
          <p:cNvSpPr>
            <a:spLocks noGrp="1"/>
          </p:cNvSpPr>
          <p:nvPr>
            <p:ph sz="half" idx="14"/>
          </p:nvPr>
        </p:nvSpPr>
        <p:spPr>
          <a:xfrm>
            <a:off x="6217921" y="4014503"/>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76122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2_Left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1" y="286605"/>
            <a:ext cx="11155680"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42976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3D7A9C-FFE3-48CF-A971-E42DB350ABDE}"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7260F-D1E2-4F32-865D-9335E7C7FCCC}"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62" y="4014503"/>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75230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18162" y="286605"/>
            <a:ext cx="11155679" cy="1450757"/>
          </a:xfrm>
        </p:spPr>
        <p:txBody>
          <a:bodyPr/>
          <a:lstStyle/>
          <a:p>
            <a:r>
              <a:rPr lang="en-US"/>
              <a:t>Click to edit Master title style</a:t>
            </a:r>
          </a:p>
        </p:txBody>
      </p:sp>
      <p:sp>
        <p:nvSpPr>
          <p:cNvPr id="3" name="Text Placeholder 2"/>
          <p:cNvSpPr>
            <a:spLocks noGrp="1"/>
          </p:cNvSpPr>
          <p:nvPr>
            <p:ph type="body" idx="1"/>
          </p:nvPr>
        </p:nvSpPr>
        <p:spPr>
          <a:xfrm>
            <a:off x="518162" y="1846052"/>
            <a:ext cx="5516879"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18162" y="2582334"/>
            <a:ext cx="5516879"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1" y="1846052"/>
            <a:ext cx="5455921"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217921" y="2582334"/>
            <a:ext cx="5455921"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B3D7A9C-FFE3-48CF-A971-E42DB350ABDE}" type="datetimeFigureOut">
              <a:rPr lang="en-US" smtClean="0"/>
              <a:t>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7260F-D1E2-4F32-865D-9335E7C7FCCC}" type="slidenum">
              <a:rPr lang="en-US" smtClean="0"/>
              <a:t>‹#›</a:t>
            </a:fld>
            <a:endParaRPr lang="en-US"/>
          </a:p>
        </p:txBody>
      </p:sp>
    </p:spTree>
    <p:extLst>
      <p:ext uri="{BB962C8B-B14F-4D97-AF65-F5344CB8AC3E}">
        <p14:creationId xmlns:p14="http://schemas.microsoft.com/office/powerpoint/2010/main" val="1031694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2" y="286606"/>
            <a:ext cx="11155680" cy="1071678"/>
          </a:xfrm>
        </p:spPr>
        <p:txBody>
          <a:bodyPr/>
          <a:lstStyle>
            <a:lvl1pPr>
              <a:defRPr b="1">
                <a:solidFill>
                  <a:schemeClr val="accent2"/>
                </a:solidFill>
              </a:defRPr>
            </a:lvl1pPr>
          </a:lstStyle>
          <a:p>
            <a:r>
              <a:rPr lang="en-US"/>
              <a:t>Click to edit Master title style</a:t>
            </a:r>
          </a:p>
        </p:txBody>
      </p:sp>
      <p:sp>
        <p:nvSpPr>
          <p:cNvPr id="3" name="Content Placeholder 2"/>
          <p:cNvSpPr>
            <a:spLocks noGrp="1"/>
          </p:cNvSpPr>
          <p:nvPr>
            <p:ph sz="half" idx="1"/>
          </p:nvPr>
        </p:nvSpPr>
        <p:spPr>
          <a:xfrm>
            <a:off x="518158" y="1358284"/>
            <a:ext cx="5516881" cy="45108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56959" y="1358284"/>
            <a:ext cx="5516881" cy="45108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EA139-24FD-433A-AA46-6C1AD6C6D27A}"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B7F5C-0065-4EE2-97A0-9CC70AD84A2F}" type="slidenum">
              <a:rPr lang="en-US" smtClean="0"/>
              <a:t>‹#›</a:t>
            </a:fld>
            <a:endParaRPr lang="en-US"/>
          </a:p>
        </p:txBody>
      </p:sp>
    </p:spTree>
    <p:extLst>
      <p:ext uri="{BB962C8B-B14F-4D97-AF65-F5344CB8AC3E}">
        <p14:creationId xmlns:p14="http://schemas.microsoft.com/office/powerpoint/2010/main" val="39091907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3D7A9C-FFE3-48CF-A971-E42DB350ABDE}" type="datetimeFigureOut">
              <a:rPr lang="en-US" smtClean="0"/>
              <a:t>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7260F-D1E2-4F32-865D-9335E7C7FCCC}" type="slidenum">
              <a:rPr lang="en-US" smtClean="0"/>
              <a:t>‹#›</a:t>
            </a:fld>
            <a:endParaRPr lang="en-US"/>
          </a:p>
        </p:txBody>
      </p:sp>
    </p:spTree>
    <p:extLst>
      <p:ext uri="{BB962C8B-B14F-4D97-AF65-F5344CB8AC3E}">
        <p14:creationId xmlns:p14="http://schemas.microsoft.com/office/powerpoint/2010/main" val="27142887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B3D7A9C-FFE3-48CF-A971-E42DB350ABDE}" type="datetimeFigureOut">
              <a:rPr lang="en-US" smtClean="0"/>
              <a:t>2/3/2023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C57260F-D1E2-4F32-865D-9335E7C7FCCC}" type="slidenum">
              <a:rPr lang="en-US" smtClean="0"/>
              <a:t>‹#›</a:t>
            </a:fld>
            <a:endParaRPr lang="en-US"/>
          </a:p>
        </p:txBody>
      </p:sp>
    </p:spTree>
    <p:extLst>
      <p:ext uri="{BB962C8B-B14F-4D97-AF65-F5344CB8AC3E}">
        <p14:creationId xmlns:p14="http://schemas.microsoft.com/office/powerpoint/2010/main" val="253088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orizontal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1" y="286605"/>
            <a:ext cx="11155682" cy="1045045"/>
          </a:xfrm>
        </p:spPr>
        <p:txBody>
          <a:bodyPr/>
          <a:lstStyle/>
          <a:p>
            <a:r>
              <a:rPr lang="en-US"/>
              <a:t>Click to edit Master title style</a:t>
            </a:r>
          </a:p>
        </p:txBody>
      </p:sp>
      <p:sp>
        <p:nvSpPr>
          <p:cNvPr id="3" name="Content Placeholder 2"/>
          <p:cNvSpPr>
            <a:spLocks noGrp="1"/>
          </p:cNvSpPr>
          <p:nvPr>
            <p:ph sz="half" idx="1"/>
          </p:nvPr>
        </p:nvSpPr>
        <p:spPr>
          <a:xfrm>
            <a:off x="518159" y="1490627"/>
            <a:ext cx="11155682" cy="23090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EA139-24FD-433A-AA46-6C1AD6C6D27A}"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B7F5C-0065-4EE2-97A0-9CC70AD84A2F}"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59" y="3808607"/>
            <a:ext cx="11155682" cy="23090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793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1" y="286605"/>
            <a:ext cx="11155680"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EA139-24FD-433A-AA46-6C1AD6C6D27A}"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B7F5C-0065-4EE2-97A0-9CC70AD84A2F}"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62" y="4014503"/>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D8A90007-8F91-4369-B90A-9B59163FA5E8}"/>
              </a:ext>
            </a:extLst>
          </p:cNvPr>
          <p:cNvSpPr>
            <a:spLocks noGrp="1"/>
          </p:cNvSpPr>
          <p:nvPr>
            <p:ph sz="half" idx="14"/>
          </p:nvPr>
        </p:nvSpPr>
        <p:spPr>
          <a:xfrm>
            <a:off x="6217921" y="4014503"/>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13372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Right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2" y="286605"/>
            <a:ext cx="11155679"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42976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EA139-24FD-433A-AA46-6C1AD6C6D27A}"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B7F5C-0065-4EE2-97A0-9CC70AD84A2F}" type="slidenum">
              <a:rPr lang="en-US" smtClean="0"/>
              <a:t>‹#›</a:t>
            </a:fld>
            <a:endParaRPr lang="en-US"/>
          </a:p>
        </p:txBody>
      </p:sp>
      <p:sp>
        <p:nvSpPr>
          <p:cNvPr id="10" name="Content Placeholder 2">
            <a:extLst>
              <a:ext uri="{FF2B5EF4-FFF2-40B4-BE49-F238E27FC236}">
                <a16:creationId xmlns:a16="http://schemas.microsoft.com/office/drawing/2014/main" id="{D8A90007-8F91-4369-B90A-9B59163FA5E8}"/>
              </a:ext>
            </a:extLst>
          </p:cNvPr>
          <p:cNvSpPr>
            <a:spLocks noGrp="1"/>
          </p:cNvSpPr>
          <p:nvPr>
            <p:ph sz="half" idx="14"/>
          </p:nvPr>
        </p:nvSpPr>
        <p:spPr>
          <a:xfrm>
            <a:off x="6217921" y="4014503"/>
            <a:ext cx="5455921"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584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Left Content">
    <p:spTree>
      <p:nvGrpSpPr>
        <p:cNvPr id="1" name=""/>
        <p:cNvGrpSpPr/>
        <p:nvPr/>
      </p:nvGrpSpPr>
      <p:grpSpPr>
        <a:xfrm>
          <a:off x="0" y="0"/>
          <a:ext cx="0" cy="0"/>
          <a:chOff x="0" y="0"/>
          <a:chExt cx="0" cy="0"/>
        </a:xfrm>
      </p:grpSpPr>
      <p:sp>
        <p:nvSpPr>
          <p:cNvPr id="8" name="Title 7"/>
          <p:cNvSpPr>
            <a:spLocks noGrp="1"/>
          </p:cNvSpPr>
          <p:nvPr>
            <p:ph type="title"/>
          </p:nvPr>
        </p:nvSpPr>
        <p:spPr>
          <a:xfrm>
            <a:off x="518161" y="286605"/>
            <a:ext cx="11155680" cy="1450757"/>
          </a:xfrm>
        </p:spPr>
        <p:txBody>
          <a:bodyPr/>
          <a:lstStyle/>
          <a:p>
            <a:r>
              <a:rPr lang="en-US"/>
              <a:t>Click to edit Master title style</a:t>
            </a:r>
          </a:p>
        </p:txBody>
      </p:sp>
      <p:sp>
        <p:nvSpPr>
          <p:cNvPr id="3" name="Content Placeholder 2"/>
          <p:cNvSpPr>
            <a:spLocks noGrp="1"/>
          </p:cNvSpPr>
          <p:nvPr>
            <p:ph sz="half" idx="1"/>
          </p:nvPr>
        </p:nvSpPr>
        <p:spPr>
          <a:xfrm>
            <a:off x="518162" y="1845734"/>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1" y="1845735"/>
            <a:ext cx="5455921" cy="42976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EA139-24FD-433A-AA46-6C1AD6C6D27A}"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B7F5C-0065-4EE2-97A0-9CC70AD84A2F}" type="slidenum">
              <a:rPr lang="en-US" smtClean="0"/>
              <a:t>‹#›</a:t>
            </a:fld>
            <a:endParaRPr lang="en-US"/>
          </a:p>
        </p:txBody>
      </p:sp>
      <p:sp>
        <p:nvSpPr>
          <p:cNvPr id="9" name="Content Placeholder 2">
            <a:extLst>
              <a:ext uri="{FF2B5EF4-FFF2-40B4-BE49-F238E27FC236}">
                <a16:creationId xmlns:a16="http://schemas.microsoft.com/office/drawing/2014/main" id="{4A7BA322-4DD3-4D78-ABD1-2B5A9EA6ADA0}"/>
              </a:ext>
            </a:extLst>
          </p:cNvPr>
          <p:cNvSpPr>
            <a:spLocks noGrp="1"/>
          </p:cNvSpPr>
          <p:nvPr>
            <p:ph sz="half" idx="13"/>
          </p:nvPr>
        </p:nvSpPr>
        <p:spPr>
          <a:xfrm>
            <a:off x="518162" y="4014503"/>
            <a:ext cx="5516877" cy="2103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9846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18162" y="286605"/>
            <a:ext cx="11155679" cy="1450757"/>
          </a:xfrm>
        </p:spPr>
        <p:txBody>
          <a:bodyPr/>
          <a:lstStyle/>
          <a:p>
            <a:r>
              <a:rPr lang="en-US"/>
              <a:t>Click to edit Master title style</a:t>
            </a:r>
          </a:p>
        </p:txBody>
      </p:sp>
      <p:sp>
        <p:nvSpPr>
          <p:cNvPr id="3" name="Text Placeholder 2"/>
          <p:cNvSpPr>
            <a:spLocks noGrp="1"/>
          </p:cNvSpPr>
          <p:nvPr>
            <p:ph type="body" idx="1"/>
          </p:nvPr>
        </p:nvSpPr>
        <p:spPr>
          <a:xfrm>
            <a:off x="518162" y="1846052"/>
            <a:ext cx="5516879"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18162" y="2582334"/>
            <a:ext cx="5516879"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1" y="1846052"/>
            <a:ext cx="5455921"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217921" y="2582334"/>
            <a:ext cx="5455921"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1EA139-24FD-433A-AA46-6C1AD6C6D27A}" type="datetimeFigureOut">
              <a:rPr lang="en-US" smtClean="0"/>
              <a:t>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5B7F5C-0065-4EE2-97A0-9CC70AD84A2F}" type="slidenum">
              <a:rPr lang="en-US" smtClean="0"/>
              <a:t>‹#›</a:t>
            </a:fld>
            <a:endParaRPr lang="en-US"/>
          </a:p>
        </p:txBody>
      </p:sp>
    </p:spTree>
    <p:extLst>
      <p:ext uri="{BB962C8B-B14F-4D97-AF65-F5344CB8AC3E}">
        <p14:creationId xmlns:p14="http://schemas.microsoft.com/office/powerpoint/2010/main" val="2775513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10" Type="http://schemas.openxmlformats.org/officeDocument/2006/relationships/theme" Target="../theme/theme3.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8161" y="295113"/>
            <a:ext cx="11155680" cy="993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18160" y="1475100"/>
            <a:ext cx="11155681" cy="4402016"/>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18161" y="6459787"/>
            <a:ext cx="1316736" cy="365125"/>
          </a:xfrm>
          <a:prstGeom prst="rect">
            <a:avLst/>
          </a:prstGeom>
        </p:spPr>
        <p:txBody>
          <a:bodyPr vert="horz" lIns="91440" tIns="45720" rIns="91440" bIns="45720" rtlCol="0" anchor="ctr"/>
          <a:lstStyle>
            <a:lvl1pPr algn="l">
              <a:defRPr sz="1000">
                <a:solidFill>
                  <a:srgbClr val="FFFFFF"/>
                </a:solidFill>
              </a:defRPr>
            </a:lvl1pPr>
          </a:lstStyle>
          <a:p>
            <a:fld id="{C31EA139-24FD-433A-AA46-6C1AD6C6D27A}" type="datetimeFigureOut">
              <a:rPr lang="en-US" smtClean="0"/>
              <a:t>2/3/2023</a:t>
            </a:fld>
            <a:endParaRPr lang="en-US"/>
          </a:p>
        </p:txBody>
      </p:sp>
      <p:sp>
        <p:nvSpPr>
          <p:cNvPr id="5" name="Footer Placeholder 4"/>
          <p:cNvSpPr>
            <a:spLocks noGrp="1"/>
          </p:cNvSpPr>
          <p:nvPr>
            <p:ph type="ftr" sz="quarter" idx="3"/>
          </p:nvPr>
        </p:nvSpPr>
        <p:spPr>
          <a:xfrm>
            <a:off x="1834898" y="6459787"/>
            <a:ext cx="8526919" cy="365125"/>
          </a:xfrm>
          <a:prstGeom prst="rect">
            <a:avLst/>
          </a:prstGeom>
        </p:spPr>
        <p:txBody>
          <a:bodyPr vert="horz" lIns="91440" tIns="45720" rIns="91440" bIns="45720" rtlCol="0" anchor="ctr"/>
          <a:lstStyle>
            <a:lvl1pPr algn="ctr">
              <a:defRPr sz="10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361817" y="6459787"/>
            <a:ext cx="1312025" cy="365125"/>
          </a:xfrm>
          <a:prstGeom prst="rect">
            <a:avLst/>
          </a:prstGeom>
        </p:spPr>
        <p:txBody>
          <a:bodyPr vert="horz" lIns="91440" tIns="45720" rIns="91440" bIns="45720" rtlCol="0" anchor="ctr"/>
          <a:lstStyle>
            <a:lvl1pPr algn="r">
              <a:defRPr sz="1000">
                <a:solidFill>
                  <a:srgbClr val="FFFFFF"/>
                </a:solidFill>
              </a:defRPr>
            </a:lvl1pPr>
          </a:lstStyle>
          <a:p>
            <a:fld id="{A05B7F5C-0065-4EE2-97A0-9CC70AD84A2F}" type="slidenum">
              <a:rPr lang="en-US" smtClean="0"/>
              <a:t>‹#›</a:t>
            </a:fld>
            <a:endParaRPr lang="en-US"/>
          </a:p>
        </p:txBody>
      </p:sp>
      <p:cxnSp>
        <p:nvCxnSpPr>
          <p:cNvPr id="10" name="Straight Connector 9"/>
          <p:cNvCxnSpPr/>
          <p:nvPr/>
        </p:nvCxnSpPr>
        <p:spPr>
          <a:xfrm>
            <a:off x="518160" y="1381883"/>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7041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lumMod val="75000"/>
              <a:lumOff val="25000"/>
            </a:schemeClr>
          </a:solidFill>
          <a:latin typeface="+mn-lt"/>
          <a:ea typeface="+mn-ea"/>
          <a:cs typeface="+mn-cs"/>
        </a:defRPr>
      </a:lvl1pPr>
      <a:lvl2pPr marL="400050" indent="-249238" algn="l" defTabSz="685800" rtl="0" eaLnBrk="1" latinLnBrk="0" hangingPunct="1">
        <a:lnSpc>
          <a:spcPct val="90000"/>
        </a:lnSpc>
        <a:spcBef>
          <a:spcPts val="150"/>
        </a:spcBef>
        <a:spcAft>
          <a:spcPts val="300"/>
        </a:spcAft>
        <a:buClr>
          <a:schemeClr val="accent1"/>
        </a:buClr>
        <a:buFont typeface="Arial" panose="020B0604020202020204" pitchFamily="34" charset="0"/>
        <a:buChar char="•"/>
        <a:defRPr sz="2400" kern="1200">
          <a:solidFill>
            <a:schemeClr val="tx1">
              <a:lumMod val="75000"/>
              <a:lumOff val="25000"/>
            </a:schemeClr>
          </a:solidFill>
          <a:latin typeface="+mn-lt"/>
          <a:ea typeface="+mn-ea"/>
          <a:cs typeface="+mn-cs"/>
        </a:defRPr>
      </a:lvl2pPr>
      <a:lvl3pPr marL="571500" indent="-284163"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lumMod val="75000"/>
              <a:lumOff val="25000"/>
            </a:schemeClr>
          </a:solidFill>
          <a:latin typeface="+mn-lt"/>
          <a:ea typeface="+mn-ea"/>
          <a:cs typeface="+mn-cs"/>
        </a:defRPr>
      </a:lvl3pPr>
      <a:lvl4pPr marL="685800" indent="-260350" algn="l" defTabSz="685800" rtl="0" eaLnBrk="1" latinLnBrk="0" hangingPunct="1">
        <a:lnSpc>
          <a:spcPct val="90000"/>
        </a:lnSpc>
        <a:spcBef>
          <a:spcPts val="150"/>
        </a:spcBef>
        <a:spcAft>
          <a:spcPts val="30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8001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8161" y="295113"/>
            <a:ext cx="11155680" cy="860828"/>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18161" y="1319845"/>
            <a:ext cx="11155680" cy="4557271"/>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18161" y="6459787"/>
            <a:ext cx="1316736" cy="365125"/>
          </a:xfrm>
          <a:prstGeom prst="rect">
            <a:avLst/>
          </a:prstGeom>
        </p:spPr>
        <p:txBody>
          <a:bodyPr vert="horz" lIns="91440" tIns="45720" rIns="91440" bIns="45720" rtlCol="0" anchor="ctr"/>
          <a:lstStyle>
            <a:lvl1pPr algn="l">
              <a:defRPr sz="1200">
                <a:solidFill>
                  <a:srgbClr val="FFFFFF"/>
                </a:solidFill>
              </a:defRPr>
            </a:lvl1pPr>
          </a:lstStyle>
          <a:p>
            <a:r>
              <a:rPr lang="en-US"/>
              <a:t>January 2023</a:t>
            </a:r>
          </a:p>
        </p:txBody>
      </p:sp>
      <p:sp>
        <p:nvSpPr>
          <p:cNvPr id="5" name="Footer Placeholder 4"/>
          <p:cNvSpPr>
            <a:spLocks noGrp="1"/>
          </p:cNvSpPr>
          <p:nvPr>
            <p:ph type="ftr" sz="quarter" idx="3"/>
          </p:nvPr>
        </p:nvSpPr>
        <p:spPr>
          <a:xfrm>
            <a:off x="1834898" y="6459787"/>
            <a:ext cx="8526919"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t>Draft &amp; Deliberative</a:t>
            </a:r>
          </a:p>
        </p:txBody>
      </p:sp>
      <p:sp>
        <p:nvSpPr>
          <p:cNvPr id="6" name="Slide Number Placeholder 5"/>
          <p:cNvSpPr>
            <a:spLocks noGrp="1"/>
          </p:cNvSpPr>
          <p:nvPr>
            <p:ph type="sldNum" sz="quarter" idx="4"/>
          </p:nvPr>
        </p:nvSpPr>
        <p:spPr>
          <a:xfrm>
            <a:off x="10361817" y="6459787"/>
            <a:ext cx="1312025" cy="365125"/>
          </a:xfrm>
          <a:prstGeom prst="rect">
            <a:avLst/>
          </a:prstGeom>
        </p:spPr>
        <p:txBody>
          <a:bodyPr vert="horz" lIns="91440" tIns="45720" rIns="91440" bIns="45720" rtlCol="0" anchor="ctr"/>
          <a:lstStyle>
            <a:lvl1pPr algn="r">
              <a:defRPr sz="1200">
                <a:solidFill>
                  <a:srgbClr val="FFFFFF"/>
                </a:solidFill>
              </a:defRPr>
            </a:lvl1pPr>
          </a:lstStyle>
          <a:p>
            <a:fld id="{93F4E73E-0449-41F7-8C84-9D007FBE37B9}" type="slidenum">
              <a:rPr lang="en-US" smtClean="0"/>
              <a:t>‹#›</a:t>
            </a:fld>
            <a:endParaRPr lang="en-US"/>
          </a:p>
        </p:txBody>
      </p:sp>
      <p:cxnSp>
        <p:nvCxnSpPr>
          <p:cNvPr id="10" name="Straight Connector 9"/>
          <p:cNvCxnSpPr/>
          <p:nvPr/>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14570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p:txStyles>
    <p:titleStyle>
      <a:lvl1pPr algn="l" defTabSz="685800" rtl="0" eaLnBrk="1" latinLnBrk="0" hangingPunct="1">
        <a:lnSpc>
          <a:spcPct val="85000"/>
        </a:lnSpc>
        <a:spcBef>
          <a:spcPct val="0"/>
        </a:spcBef>
        <a:buNone/>
        <a:defRPr lang="en-US" sz="4000" b="0" kern="1200" spc="-38" baseline="0" dirty="0">
          <a:solidFill>
            <a:schemeClr val="tx1"/>
          </a:solidFill>
          <a:effectLst/>
          <a:latin typeface="+mj-lt"/>
          <a:ea typeface="+mj-ea"/>
          <a:cs typeface="+mj-cs"/>
        </a:defRPr>
      </a:lvl1pPr>
    </p:titleStyle>
    <p:body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lumMod val="75000"/>
              <a:lumOff val="25000"/>
            </a:schemeClr>
          </a:solidFill>
          <a:latin typeface="+mn-lt"/>
          <a:ea typeface="+mn-ea"/>
          <a:cs typeface="+mn-cs"/>
        </a:defRPr>
      </a:lvl1pPr>
      <a:lvl2pPr marL="514350" indent="-190500"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2400" kern="1200">
          <a:solidFill>
            <a:schemeClr val="tx1">
              <a:lumMod val="75000"/>
              <a:lumOff val="25000"/>
            </a:schemeClr>
          </a:solidFill>
          <a:latin typeface="+mn-lt"/>
          <a:ea typeface="+mn-ea"/>
          <a:cs typeface="+mn-cs"/>
        </a:defRPr>
      </a:lvl2pPr>
      <a:lvl3pPr marL="687388" indent="-223838"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tabLst/>
        <a:defRPr sz="1800" kern="1200">
          <a:solidFill>
            <a:schemeClr val="tx1">
              <a:lumMod val="75000"/>
              <a:lumOff val="25000"/>
            </a:schemeClr>
          </a:solidFill>
          <a:latin typeface="+mn-lt"/>
          <a:ea typeface="+mn-ea"/>
          <a:cs typeface="+mn-cs"/>
        </a:defRPr>
      </a:lvl3pPr>
      <a:lvl4pPr marL="854075" indent="-201613"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1800" kern="1200">
          <a:solidFill>
            <a:schemeClr val="tx1">
              <a:lumMod val="75000"/>
              <a:lumOff val="25000"/>
            </a:schemeClr>
          </a:solidFill>
          <a:latin typeface="+mn-lt"/>
          <a:ea typeface="+mn-ea"/>
          <a:cs typeface="+mn-cs"/>
        </a:defRPr>
      </a:lvl4pPr>
      <a:lvl5pPr marL="10287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8161" y="295113"/>
            <a:ext cx="11155680" cy="860828"/>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18161" y="1319845"/>
            <a:ext cx="11155680" cy="4557271"/>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18161" y="6459787"/>
            <a:ext cx="1316736" cy="365125"/>
          </a:xfrm>
          <a:prstGeom prst="rect">
            <a:avLst/>
          </a:prstGeom>
        </p:spPr>
        <p:txBody>
          <a:bodyPr vert="horz" lIns="91440" tIns="45720" rIns="91440" bIns="45720" rtlCol="0" anchor="ctr"/>
          <a:lstStyle>
            <a:lvl1pPr algn="l">
              <a:defRPr sz="1200">
                <a:solidFill>
                  <a:srgbClr val="FFFFFF"/>
                </a:solidFill>
              </a:defRPr>
            </a:lvl1pPr>
          </a:lstStyle>
          <a:p>
            <a:r>
              <a:rPr lang="en-US"/>
              <a:t>May 2022</a:t>
            </a:r>
          </a:p>
        </p:txBody>
      </p:sp>
      <p:sp>
        <p:nvSpPr>
          <p:cNvPr id="5" name="Footer Placeholder 4"/>
          <p:cNvSpPr>
            <a:spLocks noGrp="1"/>
          </p:cNvSpPr>
          <p:nvPr>
            <p:ph type="ftr" sz="quarter" idx="3"/>
          </p:nvPr>
        </p:nvSpPr>
        <p:spPr>
          <a:xfrm>
            <a:off x="1834898" y="6459787"/>
            <a:ext cx="8526919"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t>EPA Serviceability Webinar</a:t>
            </a:r>
          </a:p>
        </p:txBody>
      </p:sp>
      <p:sp>
        <p:nvSpPr>
          <p:cNvPr id="6" name="Slide Number Placeholder 5"/>
          <p:cNvSpPr>
            <a:spLocks noGrp="1"/>
          </p:cNvSpPr>
          <p:nvPr>
            <p:ph type="sldNum" sz="quarter" idx="4"/>
          </p:nvPr>
        </p:nvSpPr>
        <p:spPr>
          <a:xfrm>
            <a:off x="10361817" y="6459787"/>
            <a:ext cx="1312025" cy="365125"/>
          </a:xfrm>
          <a:prstGeom prst="rect">
            <a:avLst/>
          </a:prstGeom>
        </p:spPr>
        <p:txBody>
          <a:bodyPr vert="horz" lIns="91440" tIns="45720" rIns="91440" bIns="45720" rtlCol="0" anchor="ctr"/>
          <a:lstStyle>
            <a:lvl1pPr algn="r">
              <a:defRPr sz="1200">
                <a:solidFill>
                  <a:srgbClr val="FFFFFF"/>
                </a:solidFill>
              </a:defRPr>
            </a:lvl1pPr>
          </a:lstStyle>
          <a:p>
            <a:fld id="{93F4E73E-0449-41F7-8C84-9D007FBE37B9}" type="slidenum">
              <a:rPr lang="en-US" smtClean="0"/>
              <a:t>‹#›</a:t>
            </a:fld>
            <a:endParaRPr lang="en-US"/>
          </a:p>
        </p:txBody>
      </p:sp>
      <p:cxnSp>
        <p:nvCxnSpPr>
          <p:cNvPr id="10" name="Straight Connector 9"/>
          <p:cNvCxnSpPr/>
          <p:nvPr/>
        </p:nvCxnSpPr>
        <p:spPr>
          <a:xfrm>
            <a:off x="518161" y="1167899"/>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783304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Lst>
  <p:hf hdr="0"/>
  <p:txStyles>
    <p:titleStyle>
      <a:lvl1pPr algn="l" defTabSz="685800" rtl="0" eaLnBrk="1" latinLnBrk="0" hangingPunct="1">
        <a:lnSpc>
          <a:spcPct val="85000"/>
        </a:lnSpc>
        <a:spcBef>
          <a:spcPct val="0"/>
        </a:spcBef>
        <a:buNone/>
        <a:defRPr lang="en-US" sz="4000" b="0" kern="1200" spc="-38" baseline="0" dirty="0">
          <a:solidFill>
            <a:schemeClr val="tx1"/>
          </a:solidFill>
          <a:effectLst/>
          <a:latin typeface="+mj-lt"/>
          <a:ea typeface="+mj-ea"/>
          <a:cs typeface="+mj-cs"/>
        </a:defRPr>
      </a:lvl1pPr>
    </p:titleStyle>
    <p:body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solidFill>
          <a:latin typeface="+mn-lt"/>
          <a:ea typeface="+mn-ea"/>
          <a:cs typeface="+mn-cs"/>
        </a:defRPr>
      </a:lvl1pPr>
      <a:lvl2pPr marL="514350" indent="-190500"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2400" kern="1200">
          <a:solidFill>
            <a:schemeClr val="tx1"/>
          </a:solidFill>
          <a:latin typeface="+mn-lt"/>
          <a:ea typeface="+mn-ea"/>
          <a:cs typeface="+mn-cs"/>
        </a:defRPr>
      </a:lvl2pPr>
      <a:lvl3pPr marL="687388" indent="-223838"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tabLst/>
        <a:defRPr sz="1800" kern="1200">
          <a:solidFill>
            <a:schemeClr val="tx1"/>
          </a:solidFill>
          <a:latin typeface="+mn-lt"/>
          <a:ea typeface="+mn-ea"/>
          <a:cs typeface="+mn-cs"/>
        </a:defRPr>
      </a:lvl3pPr>
      <a:lvl4pPr marL="854075" indent="-201613"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1800" kern="1200">
          <a:solidFill>
            <a:schemeClr val="tx1"/>
          </a:solidFill>
          <a:latin typeface="+mn-lt"/>
          <a:ea typeface="+mn-ea"/>
          <a:cs typeface="+mn-cs"/>
        </a:defRPr>
      </a:lvl4pPr>
      <a:lvl5pPr marL="10287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8161" y="295112"/>
            <a:ext cx="1115568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18161" y="1853756"/>
            <a:ext cx="1115568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18161" y="6459787"/>
            <a:ext cx="1316736" cy="365125"/>
          </a:xfrm>
          <a:prstGeom prst="rect">
            <a:avLst/>
          </a:prstGeom>
        </p:spPr>
        <p:txBody>
          <a:bodyPr vert="horz" lIns="91440" tIns="45720" rIns="91440" bIns="45720" rtlCol="0" anchor="ctr"/>
          <a:lstStyle>
            <a:lvl1pPr algn="l">
              <a:defRPr sz="1000">
                <a:solidFill>
                  <a:srgbClr val="FFFFFF"/>
                </a:solidFill>
              </a:defRPr>
            </a:lvl1pPr>
          </a:lstStyle>
          <a:p>
            <a:fld id="{C31EA139-24FD-433A-AA46-6C1AD6C6D27A}" type="datetimeFigureOut">
              <a:rPr lang="en-US" smtClean="0"/>
              <a:t>2/3/2023</a:t>
            </a:fld>
            <a:endParaRPr lang="en-US"/>
          </a:p>
        </p:txBody>
      </p:sp>
      <p:sp>
        <p:nvSpPr>
          <p:cNvPr id="5" name="Footer Placeholder 4"/>
          <p:cNvSpPr>
            <a:spLocks noGrp="1"/>
          </p:cNvSpPr>
          <p:nvPr>
            <p:ph type="ftr" sz="quarter" idx="3"/>
          </p:nvPr>
        </p:nvSpPr>
        <p:spPr>
          <a:xfrm>
            <a:off x="1834898" y="6459787"/>
            <a:ext cx="8526919" cy="365125"/>
          </a:xfrm>
          <a:prstGeom prst="rect">
            <a:avLst/>
          </a:prstGeom>
        </p:spPr>
        <p:txBody>
          <a:bodyPr vert="horz" lIns="91440" tIns="45720" rIns="91440" bIns="45720" rtlCol="0" anchor="ctr"/>
          <a:lstStyle>
            <a:lvl1pPr algn="ctr">
              <a:defRPr sz="10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361817" y="6459787"/>
            <a:ext cx="1312025" cy="365125"/>
          </a:xfrm>
          <a:prstGeom prst="rect">
            <a:avLst/>
          </a:prstGeom>
        </p:spPr>
        <p:txBody>
          <a:bodyPr vert="horz" lIns="91440" tIns="45720" rIns="91440" bIns="45720" rtlCol="0" anchor="ctr"/>
          <a:lstStyle>
            <a:lvl1pPr algn="r">
              <a:defRPr sz="1000">
                <a:solidFill>
                  <a:srgbClr val="FFFFFF"/>
                </a:solidFill>
              </a:defRPr>
            </a:lvl1pPr>
          </a:lstStyle>
          <a:p>
            <a:fld id="{A05B7F5C-0065-4EE2-97A0-9CC70AD84A2F}" type="slidenum">
              <a:rPr lang="en-US" smtClean="0"/>
              <a:t>‹#›</a:t>
            </a:fld>
            <a:endParaRPr lang="en-US"/>
          </a:p>
        </p:txBody>
      </p:sp>
      <p:cxnSp>
        <p:nvCxnSpPr>
          <p:cNvPr id="10" name="Straight Connector 9"/>
          <p:cNvCxnSpPr/>
          <p:nvPr/>
        </p:nvCxnSpPr>
        <p:spPr>
          <a:xfrm>
            <a:off x="518161" y="1745867"/>
            <a:ext cx="111556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1743010"/>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lumMod val="75000"/>
              <a:lumOff val="25000"/>
            </a:schemeClr>
          </a:solidFill>
          <a:latin typeface="+mn-lt"/>
          <a:ea typeface="+mn-ea"/>
          <a:cs typeface="+mn-cs"/>
        </a:defRPr>
      </a:lvl1pPr>
      <a:lvl2pPr marL="400050" indent="-249238" algn="l" defTabSz="685800" rtl="0" eaLnBrk="1" latinLnBrk="0" hangingPunct="1">
        <a:lnSpc>
          <a:spcPct val="90000"/>
        </a:lnSpc>
        <a:spcBef>
          <a:spcPts val="150"/>
        </a:spcBef>
        <a:spcAft>
          <a:spcPts val="300"/>
        </a:spcAft>
        <a:buClr>
          <a:schemeClr val="accent1"/>
        </a:buClr>
        <a:buFont typeface="Arial" panose="020B0604020202020204" pitchFamily="34" charset="0"/>
        <a:buChar char="•"/>
        <a:defRPr sz="2400" kern="1200">
          <a:solidFill>
            <a:schemeClr val="tx1">
              <a:lumMod val="75000"/>
              <a:lumOff val="25000"/>
            </a:schemeClr>
          </a:solidFill>
          <a:latin typeface="+mn-lt"/>
          <a:ea typeface="+mn-ea"/>
          <a:cs typeface="+mn-cs"/>
        </a:defRPr>
      </a:lvl2pPr>
      <a:lvl3pPr marL="571500" indent="-284163"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lumMod val="75000"/>
              <a:lumOff val="25000"/>
            </a:schemeClr>
          </a:solidFill>
          <a:latin typeface="+mn-lt"/>
          <a:ea typeface="+mn-ea"/>
          <a:cs typeface="+mn-cs"/>
        </a:defRPr>
      </a:lvl3pPr>
      <a:lvl4pPr marL="685800" indent="-260350" algn="l" defTabSz="685800" rtl="0" eaLnBrk="1" latinLnBrk="0" hangingPunct="1">
        <a:lnSpc>
          <a:spcPct val="90000"/>
        </a:lnSpc>
        <a:spcBef>
          <a:spcPts val="150"/>
        </a:spcBef>
        <a:spcAft>
          <a:spcPts val="30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8001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3" Type="http://schemas.openxmlformats.org/officeDocument/2006/relationships/hyperlink" Target="https://www.epa.gov/regulations-emissions-vehicles-and-engines/regulations-greenhouse-gas-emissions-commercial-trucks" TargetMode="External"/><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info.gov/content/pkg/FR-2023-01-24/pdf/2022-27957.pdf"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hyperlink" Target="https://www.epa.gov/regulations-emissions-vehicles-and-engines/final-rule-and-related-materials-control-air-pollutio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98F89-A6DF-4B15-8BC0-91283098602B}"/>
              </a:ext>
            </a:extLst>
          </p:cNvPr>
          <p:cNvSpPr>
            <a:spLocks noGrp="1"/>
          </p:cNvSpPr>
          <p:nvPr>
            <p:ph type="ctrTitle"/>
          </p:nvPr>
        </p:nvSpPr>
        <p:spPr/>
        <p:txBody>
          <a:bodyPr/>
          <a:lstStyle/>
          <a:p>
            <a:r>
              <a:rPr lang="en-US" dirty="0"/>
              <a:t>EPA’s Heavy-Duty Engine and Vehicle Standards Final Rule for 2027+ Model Years</a:t>
            </a:r>
          </a:p>
        </p:txBody>
      </p:sp>
      <p:sp>
        <p:nvSpPr>
          <p:cNvPr id="3" name="Subtitle 2">
            <a:extLst>
              <a:ext uri="{FF2B5EF4-FFF2-40B4-BE49-F238E27FC236}">
                <a16:creationId xmlns:a16="http://schemas.microsoft.com/office/drawing/2014/main" id="{C0D65349-49F4-4751-A5D6-B5AB883341C9}"/>
              </a:ext>
            </a:extLst>
          </p:cNvPr>
          <p:cNvSpPr>
            <a:spLocks noGrp="1"/>
          </p:cNvSpPr>
          <p:nvPr>
            <p:ph type="subTitle" idx="1"/>
          </p:nvPr>
        </p:nvSpPr>
        <p:spPr/>
        <p:txBody>
          <a:bodyPr/>
          <a:lstStyle/>
          <a:p>
            <a:r>
              <a:rPr lang="en-US"/>
              <a:t>Amy Kopin</a:t>
            </a:r>
          </a:p>
          <a:p>
            <a:r>
              <a:rPr lang="en-US"/>
              <a:t>February 4, 2023</a:t>
            </a:r>
          </a:p>
        </p:txBody>
      </p:sp>
    </p:spTree>
    <p:extLst>
      <p:ext uri="{BB962C8B-B14F-4D97-AF65-F5344CB8AC3E}">
        <p14:creationId xmlns:p14="http://schemas.microsoft.com/office/powerpoint/2010/main" val="4204111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5CBC-6D9F-4BB2-AF9B-EDF800408AC7}"/>
              </a:ext>
            </a:extLst>
          </p:cNvPr>
          <p:cNvSpPr>
            <a:spLocks noGrp="1"/>
          </p:cNvSpPr>
          <p:nvPr>
            <p:ph type="ctrTitle"/>
          </p:nvPr>
        </p:nvSpPr>
        <p:spPr/>
        <p:txBody>
          <a:bodyPr/>
          <a:lstStyle/>
          <a:p>
            <a:r>
              <a:rPr lang="en-US"/>
              <a:t>Inducements</a:t>
            </a:r>
          </a:p>
        </p:txBody>
      </p:sp>
      <p:sp>
        <p:nvSpPr>
          <p:cNvPr id="3" name="Date Placeholder 2">
            <a:extLst>
              <a:ext uri="{FF2B5EF4-FFF2-40B4-BE49-F238E27FC236}">
                <a16:creationId xmlns:a16="http://schemas.microsoft.com/office/drawing/2014/main" id="{D2C047BA-1CFF-6A39-A762-4F22E702A3F2}"/>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598399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D08D7250-0091-4FD1-800B-18F83B3BAEF4}"/>
              </a:ext>
            </a:extLst>
          </p:cNvPr>
          <p:cNvSpPr>
            <a:spLocks noGrp="1"/>
          </p:cNvSpPr>
          <p:nvPr>
            <p:ph type="title"/>
          </p:nvPr>
        </p:nvSpPr>
        <p:spPr>
          <a:xfrm>
            <a:off x="518161" y="295113"/>
            <a:ext cx="11155680" cy="860828"/>
          </a:xfrm>
        </p:spPr>
        <p:txBody>
          <a:bodyPr/>
          <a:lstStyle/>
          <a:p>
            <a:r>
              <a:rPr lang="en-US"/>
              <a:t>SCR Inducement Proposal Background</a:t>
            </a:r>
          </a:p>
        </p:txBody>
      </p:sp>
      <p:sp>
        <p:nvSpPr>
          <p:cNvPr id="3" name="Content Placeholder 2">
            <a:extLst>
              <a:ext uri="{FF2B5EF4-FFF2-40B4-BE49-F238E27FC236}">
                <a16:creationId xmlns:a16="http://schemas.microsoft.com/office/drawing/2014/main" id="{10918716-0DB5-4C84-BBF3-566BA3AB4168}"/>
              </a:ext>
            </a:extLst>
          </p:cNvPr>
          <p:cNvSpPr>
            <a:spLocks noGrp="1"/>
          </p:cNvSpPr>
          <p:nvPr>
            <p:ph idx="1"/>
          </p:nvPr>
        </p:nvSpPr>
        <p:spPr>
          <a:xfrm>
            <a:off x="518161" y="1319844"/>
            <a:ext cx="11155680" cy="4754880"/>
          </a:xfrm>
        </p:spPr>
        <p:txBody>
          <a:bodyPr>
            <a:normAutofit fontScale="92500"/>
          </a:bodyPr>
          <a:lstStyle/>
          <a:p>
            <a:pPr>
              <a:spcAft>
                <a:spcPts val="600"/>
              </a:spcAft>
            </a:pPr>
            <a:r>
              <a:rPr lang="en-US"/>
              <a:t>SCR is very different from other emission control technologies in that it requires operators maintain an adequate supply of diesel exhaust fluid (“DEF”)</a:t>
            </a:r>
          </a:p>
          <a:p>
            <a:pPr>
              <a:spcAft>
                <a:spcPts val="600"/>
              </a:spcAft>
            </a:pPr>
            <a:r>
              <a:rPr lang="en-US"/>
              <a:t>Operating an SCR-equipped engine without DEF would cause NO</a:t>
            </a:r>
            <a:r>
              <a:rPr lang="en-US" baseline="-25000"/>
              <a:t>X</a:t>
            </a:r>
            <a:r>
              <a:rPr lang="en-US"/>
              <a:t> emissions to increase to levels comparable to having no NO</a:t>
            </a:r>
            <a:r>
              <a:rPr lang="en-US" baseline="-25000"/>
              <a:t>X</a:t>
            </a:r>
            <a:r>
              <a:rPr lang="en-US"/>
              <a:t> controls at all</a:t>
            </a:r>
          </a:p>
          <a:p>
            <a:pPr>
              <a:spcAft>
                <a:spcPts val="600"/>
              </a:spcAft>
            </a:pPr>
            <a:r>
              <a:rPr lang="en-US"/>
              <a:t>In response to this concern, EPA issued guidance describing how manufacturers could use engine derates or “inducements” for certain DEF-related faults to ensure that operators use an adequate supply of high-quality DEF</a:t>
            </a:r>
          </a:p>
          <a:p>
            <a:pPr>
              <a:spcAft>
                <a:spcPts val="600"/>
              </a:spcAft>
            </a:pPr>
            <a:r>
              <a:rPr lang="en-US"/>
              <a:t>Today – manufacturers design engines with a 5-mph final inducement for many reasons unrelated to DEF refills, and once a vehicle reaches ‘final severe inducement’ it generally must be towed to a specialized repair facility to have the condition reset</a:t>
            </a:r>
          </a:p>
        </p:txBody>
      </p:sp>
      <p:sp>
        <p:nvSpPr>
          <p:cNvPr id="6" name="Slide Number Placeholder 5">
            <a:extLst>
              <a:ext uri="{FF2B5EF4-FFF2-40B4-BE49-F238E27FC236}">
                <a16:creationId xmlns:a16="http://schemas.microsoft.com/office/drawing/2014/main" id="{5065068F-9595-42C0-AB75-D00565EBFA42}"/>
              </a:ext>
            </a:extLst>
          </p:cNvPr>
          <p:cNvSpPr>
            <a:spLocks noGrp="1"/>
          </p:cNvSpPr>
          <p:nvPr>
            <p:ph type="sldNum" sz="quarter" idx="12"/>
          </p:nvPr>
        </p:nvSpPr>
        <p:spPr>
          <a:xfrm>
            <a:off x="10361817" y="6459787"/>
            <a:ext cx="1312025"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E73E-0449-41F7-8C84-9D007FBE37B9}"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Date Placeholder 2">
            <a:extLst>
              <a:ext uri="{FF2B5EF4-FFF2-40B4-BE49-F238E27FC236}">
                <a16:creationId xmlns:a16="http://schemas.microsoft.com/office/drawing/2014/main" id="{52D30182-F3E0-1275-27BB-9FEF6908B30E}"/>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4032657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48F07-D409-4E27-B717-567AE5BC09A3}"/>
              </a:ext>
            </a:extLst>
          </p:cNvPr>
          <p:cNvSpPr>
            <a:spLocks noGrp="1"/>
          </p:cNvSpPr>
          <p:nvPr>
            <p:ph type="title"/>
          </p:nvPr>
        </p:nvSpPr>
        <p:spPr/>
        <p:txBody>
          <a:bodyPr/>
          <a:lstStyle/>
          <a:p>
            <a:r>
              <a:rPr lang="en-US"/>
              <a:t>Proposed Inducement Schedules</a:t>
            </a:r>
          </a:p>
        </p:txBody>
      </p:sp>
      <p:sp>
        <p:nvSpPr>
          <p:cNvPr id="7" name="Content Placeholder 6">
            <a:extLst>
              <a:ext uri="{FF2B5EF4-FFF2-40B4-BE49-F238E27FC236}">
                <a16:creationId xmlns:a16="http://schemas.microsoft.com/office/drawing/2014/main" id="{55944274-60DB-4370-85FA-72176CC6603A}"/>
              </a:ext>
            </a:extLst>
          </p:cNvPr>
          <p:cNvSpPr>
            <a:spLocks noGrp="1"/>
          </p:cNvSpPr>
          <p:nvPr>
            <p:ph sz="half" idx="1"/>
          </p:nvPr>
        </p:nvSpPr>
        <p:spPr>
          <a:xfrm>
            <a:off x="518158" y="1358284"/>
            <a:ext cx="11496364" cy="3132693"/>
          </a:xfrm>
        </p:spPr>
        <p:txBody>
          <a:bodyPr>
            <a:normAutofit fontScale="92500" lnSpcReduction="10000"/>
          </a:bodyPr>
          <a:lstStyle/>
          <a:p>
            <a:r>
              <a:rPr lang="en-US" dirty="0"/>
              <a:t>Proposed inducement schedules </a:t>
            </a:r>
          </a:p>
          <a:p>
            <a:pPr lvl="1"/>
            <a:r>
              <a:rPr lang="en-US" dirty="0"/>
              <a:t>Two separate categories and final inducement speeds – one schedule</a:t>
            </a:r>
          </a:p>
          <a:p>
            <a:pPr lvl="2"/>
            <a:r>
              <a:rPr lang="en-US" dirty="0"/>
              <a:t>To ensure vehicles that operate primarily off the highway and in urban areas have an appropriate low final inducement speed, and</a:t>
            </a:r>
          </a:p>
          <a:p>
            <a:pPr lvl="2"/>
            <a:r>
              <a:rPr lang="en-US" dirty="0"/>
              <a:t>properly qualified high-speed vehicles cannot operate commercially on the highway</a:t>
            </a:r>
          </a:p>
          <a:p>
            <a:r>
              <a:rPr lang="en-US" dirty="0"/>
              <a:t>Comments received on NPRM</a:t>
            </a:r>
          </a:p>
          <a:p>
            <a:pPr lvl="1"/>
            <a:r>
              <a:rPr lang="en-US" dirty="0"/>
              <a:t>Operators confirmed proposed derate schedule would be effective, but wanted more time and more speed</a:t>
            </a:r>
          </a:p>
          <a:p>
            <a:pPr lvl="1"/>
            <a:r>
              <a:rPr lang="en-US" dirty="0"/>
              <a:t>Other commenters suggested less time &amp; lower final speeds were more appropriate</a:t>
            </a:r>
          </a:p>
          <a:p>
            <a:pPr lvl="1"/>
            <a:endParaRPr lang="en-US" dirty="0"/>
          </a:p>
          <a:p>
            <a:endParaRPr lang="en-US" dirty="0"/>
          </a:p>
        </p:txBody>
      </p:sp>
      <p:pic>
        <p:nvPicPr>
          <p:cNvPr id="8" name="Content Placeholder 3">
            <a:extLst>
              <a:ext uri="{FF2B5EF4-FFF2-40B4-BE49-F238E27FC236}">
                <a16:creationId xmlns:a16="http://schemas.microsoft.com/office/drawing/2014/main" id="{64802307-A270-48B4-B499-20F8314A8268}"/>
              </a:ext>
            </a:extLst>
          </p:cNvPr>
          <p:cNvPicPr>
            <a:picLocks noGrp="1" noChangeAspect="1"/>
          </p:cNvPicPr>
          <p:nvPr>
            <p:ph sz="half" idx="2"/>
          </p:nvPr>
        </p:nvPicPr>
        <p:blipFill>
          <a:blip r:embed="rId3"/>
          <a:stretch>
            <a:fillRect/>
          </a:stretch>
        </p:blipFill>
        <p:spPr>
          <a:xfrm>
            <a:off x="3598944" y="4375231"/>
            <a:ext cx="5253543" cy="1856177"/>
          </a:xfrm>
        </p:spPr>
      </p:pic>
      <p:sp>
        <p:nvSpPr>
          <p:cNvPr id="3" name="Date Placeholder 2">
            <a:extLst>
              <a:ext uri="{FF2B5EF4-FFF2-40B4-BE49-F238E27FC236}">
                <a16:creationId xmlns:a16="http://schemas.microsoft.com/office/drawing/2014/main" id="{44ADA28A-45EB-378E-FCD8-456A191F92C7}"/>
              </a:ext>
            </a:extLst>
          </p:cNvPr>
          <p:cNvSpPr>
            <a:spLocks noGrp="1"/>
          </p:cNvSpPr>
          <p:nvPr>
            <p:ph type="dt" sz="half" idx="10"/>
          </p:nvPr>
        </p:nvSpPr>
        <p:spPr/>
        <p:txBody>
          <a:bodyPr/>
          <a:lstStyle/>
          <a:p>
            <a:r>
              <a:rPr lang="en-US" dirty="0"/>
              <a:t>February 2023</a:t>
            </a:r>
          </a:p>
        </p:txBody>
      </p:sp>
    </p:spTree>
    <p:extLst>
      <p:ext uri="{BB962C8B-B14F-4D97-AF65-F5344CB8AC3E}">
        <p14:creationId xmlns:p14="http://schemas.microsoft.com/office/powerpoint/2010/main" val="4029890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180EB-5275-49E0-501E-90582F751910}"/>
              </a:ext>
            </a:extLst>
          </p:cNvPr>
          <p:cNvSpPr>
            <a:spLocks noGrp="1"/>
          </p:cNvSpPr>
          <p:nvPr>
            <p:ph type="title"/>
          </p:nvPr>
        </p:nvSpPr>
        <p:spPr/>
        <p:txBody>
          <a:bodyPr/>
          <a:lstStyle/>
          <a:p>
            <a:r>
              <a:rPr lang="en-US"/>
              <a:t>Inducements in the FRM</a:t>
            </a:r>
          </a:p>
        </p:txBody>
      </p:sp>
      <p:sp>
        <p:nvSpPr>
          <p:cNvPr id="3" name="Content Placeholder 2">
            <a:extLst>
              <a:ext uri="{FF2B5EF4-FFF2-40B4-BE49-F238E27FC236}">
                <a16:creationId xmlns:a16="http://schemas.microsoft.com/office/drawing/2014/main" id="{A69CBD78-949E-C72B-79A3-4839EA1122E8}"/>
              </a:ext>
            </a:extLst>
          </p:cNvPr>
          <p:cNvSpPr>
            <a:spLocks noGrp="1"/>
          </p:cNvSpPr>
          <p:nvPr>
            <p:ph idx="1"/>
          </p:nvPr>
        </p:nvSpPr>
        <p:spPr/>
        <p:txBody>
          <a:bodyPr>
            <a:normAutofit/>
          </a:bodyPr>
          <a:lstStyle/>
          <a:p>
            <a:r>
              <a:rPr lang="en-US" dirty="0"/>
              <a:t>EPA expects SCR will continue to be used to meet new standards</a:t>
            </a:r>
          </a:p>
          <a:p>
            <a:r>
              <a:rPr lang="en-US" dirty="0"/>
              <a:t>FRM includes several changes from proposal after consideration of comments</a:t>
            </a:r>
          </a:p>
          <a:p>
            <a:pPr lvl="1"/>
            <a:r>
              <a:rPr lang="en-US" dirty="0"/>
              <a:t>Added a third speed category (low-, medium-, and high-speed vehicle inducements)</a:t>
            </a:r>
          </a:p>
          <a:p>
            <a:pPr lvl="1"/>
            <a:r>
              <a:rPr lang="en-US" dirty="0"/>
              <a:t>Revised inducements speeds and schedules</a:t>
            </a:r>
          </a:p>
          <a:p>
            <a:pPr lvl="1"/>
            <a:r>
              <a:rPr lang="en-US" dirty="0"/>
              <a:t>Does not include a NOx override</a:t>
            </a:r>
          </a:p>
          <a:p>
            <a:pPr lvl="1"/>
            <a:r>
              <a:rPr lang="en-US" dirty="0"/>
              <a:t>Includes a separate schedule for engines used in motorcoaches</a:t>
            </a:r>
          </a:p>
          <a:p>
            <a:r>
              <a:rPr lang="en-US" dirty="0"/>
              <a:t>The final inducement program is mandatory for MY 2027 engines, but can be used voluntary before then</a:t>
            </a:r>
          </a:p>
          <a:p>
            <a:endParaRPr lang="en-US" dirty="0"/>
          </a:p>
        </p:txBody>
      </p:sp>
      <p:sp>
        <p:nvSpPr>
          <p:cNvPr id="4" name="Date Placeholder 2">
            <a:extLst>
              <a:ext uri="{FF2B5EF4-FFF2-40B4-BE49-F238E27FC236}">
                <a16:creationId xmlns:a16="http://schemas.microsoft.com/office/drawing/2014/main" id="{21EE2273-C575-F748-A64E-A7E7914FA2F1}"/>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2978039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180EB-5275-49E0-501E-90582F751910}"/>
              </a:ext>
            </a:extLst>
          </p:cNvPr>
          <p:cNvSpPr>
            <a:spLocks noGrp="1"/>
          </p:cNvSpPr>
          <p:nvPr>
            <p:ph type="title"/>
          </p:nvPr>
        </p:nvSpPr>
        <p:spPr/>
        <p:txBody>
          <a:bodyPr/>
          <a:lstStyle/>
          <a:p>
            <a:r>
              <a:rPr lang="en-US"/>
              <a:t>Inducement Requirements</a:t>
            </a:r>
          </a:p>
        </p:txBody>
      </p:sp>
      <p:sp>
        <p:nvSpPr>
          <p:cNvPr id="3" name="Content Placeholder 2">
            <a:extLst>
              <a:ext uri="{FF2B5EF4-FFF2-40B4-BE49-F238E27FC236}">
                <a16:creationId xmlns:a16="http://schemas.microsoft.com/office/drawing/2014/main" id="{A69CBD78-949E-C72B-79A3-4839EA1122E8}"/>
              </a:ext>
            </a:extLst>
          </p:cNvPr>
          <p:cNvSpPr>
            <a:spLocks noGrp="1"/>
          </p:cNvSpPr>
          <p:nvPr>
            <p:ph idx="1"/>
          </p:nvPr>
        </p:nvSpPr>
        <p:spPr>
          <a:xfrm>
            <a:off x="518161" y="1853756"/>
            <a:ext cx="11288016" cy="4350274"/>
          </a:xfrm>
        </p:spPr>
        <p:txBody>
          <a:bodyPr>
            <a:normAutofit fontScale="92500" lnSpcReduction="20000"/>
          </a:bodyPr>
          <a:lstStyle/>
          <a:p>
            <a:r>
              <a:rPr lang="en-US" dirty="0"/>
              <a:t>Triggers</a:t>
            </a:r>
          </a:p>
          <a:p>
            <a:pPr lvl="1"/>
            <a:r>
              <a:rPr lang="en-US" dirty="0"/>
              <a:t>Three categories: DEF Supply is Low, DEF Quality Problems, and Tampering</a:t>
            </a:r>
          </a:p>
          <a:p>
            <a:pPr lvl="1"/>
            <a:r>
              <a:rPr lang="en-US" dirty="0"/>
              <a:t>Tampering is defined as open circuit faults for specific components or missing catalysts</a:t>
            </a:r>
          </a:p>
          <a:p>
            <a:r>
              <a:rPr lang="en-US" dirty="0"/>
              <a:t>Driver Information</a:t>
            </a:r>
          </a:p>
          <a:p>
            <a:pPr lvl="1"/>
            <a:r>
              <a:rPr lang="en-US" dirty="0"/>
              <a:t>EPA is requiring additional information be provided to the driver to help operators and owners to make timely and informed decisions, including: the condition causing the derate (e.g., DEF quality, tampering or level), the fault code and description of code associated w/inducement, the current speed restriction, and the next derate step and speed</a:t>
            </a:r>
          </a:p>
          <a:p>
            <a:r>
              <a:rPr lang="en-US" dirty="0"/>
              <a:t>Removing Inducements</a:t>
            </a:r>
          </a:p>
          <a:p>
            <a:pPr lvl="1"/>
            <a:r>
              <a:rPr lang="en-US" dirty="0"/>
              <a:t>EPA is requiring engines ‘self heal’ if the fault condition is confirmed to be remedied</a:t>
            </a:r>
          </a:p>
          <a:p>
            <a:pPr lvl="1"/>
            <a:r>
              <a:rPr lang="en-US" dirty="0"/>
              <a:t>FRM allows for a generic scantool to be used to remove the condition</a:t>
            </a:r>
          </a:p>
          <a:p>
            <a:pPr lvl="1"/>
            <a:r>
              <a:rPr lang="en-US" dirty="0"/>
              <a:t>Repeat Faults are subject to immediate reevaluation that would lead to resuming the derate where it left off if a code persists within 40h of first appearance</a:t>
            </a:r>
          </a:p>
          <a:p>
            <a:pPr lvl="1"/>
            <a:endParaRPr lang="en-US" dirty="0"/>
          </a:p>
          <a:p>
            <a:pPr lvl="1"/>
            <a:endParaRPr lang="en-US" dirty="0"/>
          </a:p>
          <a:p>
            <a:endParaRPr lang="en-US" dirty="0"/>
          </a:p>
        </p:txBody>
      </p:sp>
      <p:sp>
        <p:nvSpPr>
          <p:cNvPr id="4" name="Date Placeholder 2">
            <a:extLst>
              <a:ext uri="{FF2B5EF4-FFF2-40B4-BE49-F238E27FC236}">
                <a16:creationId xmlns:a16="http://schemas.microsoft.com/office/drawing/2014/main" id="{D349248D-86F2-AA58-EB18-84EA7FDC3C6A}"/>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2760464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79C3-910D-CC1E-2EA8-E9935E114D1F}"/>
              </a:ext>
            </a:extLst>
          </p:cNvPr>
          <p:cNvSpPr>
            <a:spLocks noGrp="1"/>
          </p:cNvSpPr>
          <p:nvPr>
            <p:ph type="title"/>
          </p:nvPr>
        </p:nvSpPr>
        <p:spPr/>
        <p:txBody>
          <a:bodyPr/>
          <a:lstStyle/>
          <a:p>
            <a:r>
              <a:rPr lang="en-US"/>
              <a:t>Final Rule Inducement Schedules</a:t>
            </a:r>
          </a:p>
        </p:txBody>
      </p:sp>
      <p:sp>
        <p:nvSpPr>
          <p:cNvPr id="3" name="Content Placeholder 2">
            <a:extLst>
              <a:ext uri="{FF2B5EF4-FFF2-40B4-BE49-F238E27FC236}">
                <a16:creationId xmlns:a16="http://schemas.microsoft.com/office/drawing/2014/main" id="{89963B84-3D92-8B82-C1A8-5DB502BD2651}"/>
              </a:ext>
            </a:extLst>
          </p:cNvPr>
          <p:cNvSpPr>
            <a:spLocks noGrp="1"/>
          </p:cNvSpPr>
          <p:nvPr>
            <p:ph idx="1"/>
          </p:nvPr>
        </p:nvSpPr>
        <p:spPr>
          <a:xfrm>
            <a:off x="418289" y="1853756"/>
            <a:ext cx="11255552" cy="1575244"/>
          </a:xfrm>
        </p:spPr>
        <p:txBody>
          <a:bodyPr>
            <a:normAutofit fontScale="77500" lnSpcReduction="20000"/>
          </a:bodyPr>
          <a:lstStyle/>
          <a:p>
            <a:r>
              <a:rPr lang="en-US"/>
              <a:t>Inducement category is based on average speed over last 30 hours of non-idle operation speed</a:t>
            </a:r>
          </a:p>
          <a:p>
            <a:pPr lvl="1"/>
            <a:r>
              <a:rPr lang="en-US"/>
              <a:t>Low speed vehicles are defined as having average operating speed of &lt;15mph and a high-speed vehicles ≥25</a:t>
            </a:r>
          </a:p>
          <a:p>
            <a:r>
              <a:rPr lang="en-US"/>
              <a:t>There is a speed transition between steps of 1mph /5mins (prior to each step and before any repeat inducement)</a:t>
            </a:r>
          </a:p>
        </p:txBody>
      </p:sp>
      <p:pic>
        <p:nvPicPr>
          <p:cNvPr id="5" name="Picture 4">
            <a:extLst>
              <a:ext uri="{FF2B5EF4-FFF2-40B4-BE49-F238E27FC236}">
                <a16:creationId xmlns:a16="http://schemas.microsoft.com/office/drawing/2014/main" id="{A315C1F0-D9C0-89F5-EEDF-253FFD063DC1}"/>
              </a:ext>
            </a:extLst>
          </p:cNvPr>
          <p:cNvPicPr>
            <a:picLocks noChangeAspect="1"/>
          </p:cNvPicPr>
          <p:nvPr/>
        </p:nvPicPr>
        <p:blipFill>
          <a:blip r:embed="rId3"/>
          <a:stretch>
            <a:fillRect/>
          </a:stretch>
        </p:blipFill>
        <p:spPr>
          <a:xfrm>
            <a:off x="956119" y="3009419"/>
            <a:ext cx="10920128" cy="3157918"/>
          </a:xfrm>
          <a:prstGeom prst="rect">
            <a:avLst/>
          </a:prstGeom>
        </p:spPr>
      </p:pic>
      <p:sp>
        <p:nvSpPr>
          <p:cNvPr id="4" name="Date Placeholder 2">
            <a:extLst>
              <a:ext uri="{FF2B5EF4-FFF2-40B4-BE49-F238E27FC236}">
                <a16:creationId xmlns:a16="http://schemas.microsoft.com/office/drawing/2014/main" id="{CBD84BE0-DE3E-EC6F-1BE0-043327596869}"/>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127733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9D282-CA9A-86A1-C9A4-B32D2F70BC10}"/>
              </a:ext>
            </a:extLst>
          </p:cNvPr>
          <p:cNvSpPr>
            <a:spLocks noGrp="1"/>
          </p:cNvSpPr>
          <p:nvPr>
            <p:ph type="title"/>
          </p:nvPr>
        </p:nvSpPr>
        <p:spPr/>
        <p:txBody>
          <a:bodyPr/>
          <a:lstStyle/>
          <a:p>
            <a:r>
              <a:rPr lang="en-US"/>
              <a:t>Inducements for Motorcoaches</a:t>
            </a:r>
          </a:p>
        </p:txBody>
      </p:sp>
      <p:sp>
        <p:nvSpPr>
          <p:cNvPr id="3" name="Content Placeholder 2">
            <a:extLst>
              <a:ext uri="{FF2B5EF4-FFF2-40B4-BE49-F238E27FC236}">
                <a16:creationId xmlns:a16="http://schemas.microsoft.com/office/drawing/2014/main" id="{CAF1376D-035C-AA44-5E9C-2B088E7E1D38}"/>
              </a:ext>
            </a:extLst>
          </p:cNvPr>
          <p:cNvSpPr>
            <a:spLocks noGrp="1"/>
          </p:cNvSpPr>
          <p:nvPr>
            <p:ph idx="1"/>
          </p:nvPr>
        </p:nvSpPr>
        <p:spPr>
          <a:xfrm>
            <a:off x="187420" y="1989944"/>
            <a:ext cx="7857354" cy="4023360"/>
          </a:xfrm>
        </p:spPr>
        <p:txBody>
          <a:bodyPr>
            <a:normAutofit fontScale="92500" lnSpcReduction="10000"/>
          </a:bodyPr>
          <a:lstStyle/>
          <a:p>
            <a:r>
              <a:rPr lang="en-US"/>
              <a:t>Motorcoach operators submitted comments describing a greater sensitivity to any speed derate because of a much greater responsibility for carrying people safely to their intended destinations over longer distances, including their role in emergency response and national defense operations</a:t>
            </a:r>
          </a:p>
          <a:p>
            <a:r>
              <a:rPr lang="en-US"/>
              <a:t>EPA defines motorcoaches in 40 CFR 1036.801 to include buses that are designed to travel long distances with row seating for at least 30 passengers. This is intended to include charter services available to the general public.</a:t>
            </a:r>
          </a:p>
        </p:txBody>
      </p:sp>
      <p:graphicFrame>
        <p:nvGraphicFramePr>
          <p:cNvPr id="4" name="Table 4">
            <a:extLst>
              <a:ext uri="{FF2B5EF4-FFF2-40B4-BE49-F238E27FC236}">
                <a16:creationId xmlns:a16="http://schemas.microsoft.com/office/drawing/2014/main" id="{9D92375B-9ADE-5DDB-FE64-910D9606F228}"/>
              </a:ext>
            </a:extLst>
          </p:cNvPr>
          <p:cNvGraphicFramePr>
            <a:graphicFrameLocks noGrp="1"/>
          </p:cNvGraphicFramePr>
          <p:nvPr>
            <p:extLst>
              <p:ext uri="{D42A27DB-BD31-4B8C-83A1-F6EECF244321}">
                <p14:modId xmlns:p14="http://schemas.microsoft.com/office/powerpoint/2010/main" val="3616789775"/>
              </p:ext>
            </p:extLst>
          </p:nvPr>
        </p:nvGraphicFramePr>
        <p:xfrm>
          <a:off x="8365786" y="2203953"/>
          <a:ext cx="3443591" cy="3084089"/>
        </p:xfrm>
        <a:graphic>
          <a:graphicData uri="http://schemas.openxmlformats.org/drawingml/2006/table">
            <a:tbl>
              <a:tblPr firstRow="1" bandRow="1">
                <a:tableStyleId>{5C22544A-7EE6-4342-B048-85BDC9FD1C3A}</a:tableStyleId>
              </a:tblPr>
              <a:tblGrid>
                <a:gridCol w="2198540">
                  <a:extLst>
                    <a:ext uri="{9D8B030D-6E8A-4147-A177-3AD203B41FA5}">
                      <a16:colId xmlns:a16="http://schemas.microsoft.com/office/drawing/2014/main" val="248236589"/>
                    </a:ext>
                  </a:extLst>
                </a:gridCol>
                <a:gridCol w="1245051">
                  <a:extLst>
                    <a:ext uri="{9D8B030D-6E8A-4147-A177-3AD203B41FA5}">
                      <a16:colId xmlns:a16="http://schemas.microsoft.com/office/drawing/2014/main" val="2451833458"/>
                    </a:ext>
                  </a:extLst>
                </a:gridCol>
              </a:tblGrid>
              <a:tr h="673488">
                <a:tc gridSpan="2">
                  <a:txBody>
                    <a:bodyPr/>
                    <a:lstStyle/>
                    <a:p>
                      <a:pPr algn="ctr"/>
                      <a:r>
                        <a:rPr lang="en-US" sz="2000"/>
                        <a:t>Motorcoach Inducement Schedule</a:t>
                      </a:r>
                    </a:p>
                  </a:txBody>
                  <a:tcPr/>
                </a:tc>
                <a:tc hMerge="1">
                  <a:txBody>
                    <a:bodyPr/>
                    <a:lstStyle/>
                    <a:p>
                      <a:endParaRPr lang="en-US"/>
                    </a:p>
                  </a:txBody>
                  <a:tcPr/>
                </a:tc>
                <a:extLst>
                  <a:ext uri="{0D108BD9-81ED-4DB2-BD59-A6C34878D82A}">
                    <a16:rowId xmlns:a16="http://schemas.microsoft.com/office/drawing/2014/main" val="89736598"/>
                  </a:ext>
                </a:extLst>
              </a:tr>
              <a:tr h="741893">
                <a:tc>
                  <a:txBody>
                    <a:bodyPr/>
                    <a:lstStyle/>
                    <a:p>
                      <a:r>
                        <a:rPr lang="en-US" sz="2000"/>
                        <a:t>Hours of non-idle engine operation</a:t>
                      </a:r>
                    </a:p>
                  </a:txBody>
                  <a:tcPr/>
                </a:tc>
                <a:tc>
                  <a:txBody>
                    <a:bodyPr/>
                    <a:lstStyle/>
                    <a:p>
                      <a:r>
                        <a:rPr lang="en-US" sz="2000"/>
                        <a:t>Maximum Speed</a:t>
                      </a:r>
                    </a:p>
                  </a:txBody>
                  <a:tcPr/>
                </a:tc>
                <a:extLst>
                  <a:ext uri="{0D108BD9-81ED-4DB2-BD59-A6C34878D82A}">
                    <a16:rowId xmlns:a16="http://schemas.microsoft.com/office/drawing/2014/main" val="2888944976"/>
                  </a:ext>
                </a:extLst>
              </a:tr>
              <a:tr h="547052">
                <a:tc>
                  <a:txBody>
                    <a:bodyPr/>
                    <a:lstStyle/>
                    <a:p>
                      <a:pPr algn="ctr"/>
                      <a:r>
                        <a:rPr lang="en-US" sz="2000"/>
                        <a:t>0</a:t>
                      </a:r>
                    </a:p>
                  </a:txBody>
                  <a:tcPr/>
                </a:tc>
                <a:tc>
                  <a:txBody>
                    <a:bodyPr/>
                    <a:lstStyle/>
                    <a:p>
                      <a:pPr algn="ctr"/>
                      <a:r>
                        <a:rPr lang="en-US" sz="2000"/>
                        <a:t>65mph</a:t>
                      </a:r>
                    </a:p>
                  </a:txBody>
                  <a:tcPr/>
                </a:tc>
                <a:extLst>
                  <a:ext uri="{0D108BD9-81ED-4DB2-BD59-A6C34878D82A}">
                    <a16:rowId xmlns:a16="http://schemas.microsoft.com/office/drawing/2014/main" val="3097615609"/>
                  </a:ext>
                </a:extLst>
              </a:tr>
              <a:tr h="547052">
                <a:tc>
                  <a:txBody>
                    <a:bodyPr/>
                    <a:lstStyle/>
                    <a:p>
                      <a:pPr algn="ctr"/>
                      <a:r>
                        <a:rPr lang="en-US" sz="2000"/>
                        <a:t>80</a:t>
                      </a:r>
                    </a:p>
                  </a:txBody>
                  <a:tcPr/>
                </a:tc>
                <a:tc>
                  <a:txBody>
                    <a:bodyPr/>
                    <a:lstStyle/>
                    <a:p>
                      <a:pPr algn="ctr"/>
                      <a:r>
                        <a:rPr lang="en-US" sz="2000"/>
                        <a:t>50mph</a:t>
                      </a:r>
                    </a:p>
                  </a:txBody>
                  <a:tcPr/>
                </a:tc>
                <a:extLst>
                  <a:ext uri="{0D108BD9-81ED-4DB2-BD59-A6C34878D82A}">
                    <a16:rowId xmlns:a16="http://schemas.microsoft.com/office/drawing/2014/main" val="540333688"/>
                  </a:ext>
                </a:extLst>
              </a:tr>
              <a:tr h="547052">
                <a:tc>
                  <a:txBody>
                    <a:bodyPr/>
                    <a:lstStyle/>
                    <a:p>
                      <a:pPr algn="ctr"/>
                      <a:r>
                        <a:rPr lang="en-US" sz="2000"/>
                        <a:t>180</a:t>
                      </a:r>
                    </a:p>
                  </a:txBody>
                  <a:tcPr/>
                </a:tc>
                <a:tc>
                  <a:txBody>
                    <a:bodyPr/>
                    <a:lstStyle/>
                    <a:p>
                      <a:pPr algn="ctr"/>
                      <a:r>
                        <a:rPr lang="en-US" sz="2000"/>
                        <a:t>25mph</a:t>
                      </a:r>
                    </a:p>
                  </a:txBody>
                  <a:tcPr/>
                </a:tc>
                <a:extLst>
                  <a:ext uri="{0D108BD9-81ED-4DB2-BD59-A6C34878D82A}">
                    <a16:rowId xmlns:a16="http://schemas.microsoft.com/office/drawing/2014/main" val="1117954535"/>
                  </a:ext>
                </a:extLst>
              </a:tr>
            </a:tbl>
          </a:graphicData>
        </a:graphic>
      </p:graphicFrame>
      <p:sp>
        <p:nvSpPr>
          <p:cNvPr id="5" name="Date Placeholder 2">
            <a:extLst>
              <a:ext uri="{FF2B5EF4-FFF2-40B4-BE49-F238E27FC236}">
                <a16:creationId xmlns:a16="http://schemas.microsoft.com/office/drawing/2014/main" id="{D525C3D8-F3A1-9485-EFD1-F70B4F4384C7}"/>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410987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D7205-3083-AE16-CAEF-835E8898B7A7}"/>
              </a:ext>
            </a:extLst>
          </p:cNvPr>
          <p:cNvSpPr>
            <a:spLocks noGrp="1"/>
          </p:cNvSpPr>
          <p:nvPr>
            <p:ph type="title"/>
          </p:nvPr>
        </p:nvSpPr>
        <p:spPr/>
        <p:txBody>
          <a:bodyPr/>
          <a:lstStyle/>
          <a:p>
            <a:r>
              <a:rPr lang="en-US"/>
              <a:t>Inducements and Existing Vehicles</a:t>
            </a:r>
          </a:p>
        </p:txBody>
      </p:sp>
      <p:sp>
        <p:nvSpPr>
          <p:cNvPr id="3" name="Content Placeholder 2">
            <a:extLst>
              <a:ext uri="{FF2B5EF4-FFF2-40B4-BE49-F238E27FC236}">
                <a16:creationId xmlns:a16="http://schemas.microsoft.com/office/drawing/2014/main" id="{F5C64ABE-5398-9EDB-3F20-0B62BC4C40AE}"/>
              </a:ext>
            </a:extLst>
          </p:cNvPr>
          <p:cNvSpPr>
            <a:spLocks noGrp="1"/>
          </p:cNvSpPr>
          <p:nvPr>
            <p:ph idx="1"/>
          </p:nvPr>
        </p:nvSpPr>
        <p:spPr/>
        <p:txBody>
          <a:bodyPr vert="horz" lIns="0" tIns="45720" rIns="0" bIns="45720" rtlCol="0" anchor="t">
            <a:normAutofit fontScale="85000" lnSpcReduction="20000"/>
          </a:bodyPr>
          <a:lstStyle/>
          <a:p>
            <a:r>
              <a:rPr lang="en-US" dirty="0"/>
              <a:t>As stated in the FRM Preamble:</a:t>
            </a:r>
          </a:p>
          <a:p>
            <a:pPr lvl="1" indent="-248920"/>
            <a:r>
              <a:rPr lang="en-US" i="1" dirty="0"/>
              <a:t>“EPA believes field fixes with updated inducement algorithms may fall within EPA’s field fix guidance for engines that have EPA-only certification (i.e., does not include certification to California standards), but has concerns about such field fixes falling within the scope of the guidance for engines also certified by CARB if CARB considers such changes to be tampering with respect to requirements that apply in California. EPA intends to also consider alternative field fix inducement approaches that manufacturers choose to develop and propose to CARB and EPA, for engines certified by both EPA and CARB, such as approaches that provide a more balanced inducement strategy than that used in current certifications while still being effective.”</a:t>
            </a:r>
            <a:endParaRPr lang="en-US" i="1" dirty="0">
              <a:cs typeface="Calibri" panose="020F0502020204030204"/>
            </a:endParaRPr>
          </a:p>
          <a:p>
            <a:pPr lvl="2" indent="-283845"/>
            <a:endParaRPr lang="en-US" dirty="0">
              <a:cs typeface="Calibri" panose="020F0502020204030204"/>
            </a:endParaRPr>
          </a:p>
          <a:p>
            <a:r>
              <a:rPr lang="en-US" dirty="0"/>
              <a:t>EPA would consider approaches that do not include all aspects of the FRM inducement program</a:t>
            </a:r>
          </a:p>
          <a:p>
            <a:pPr lvl="2" indent="-283845"/>
            <a:endParaRPr lang="en-US" dirty="0">
              <a:cs typeface="Calibri" panose="020F0502020204030204"/>
            </a:endParaRPr>
          </a:p>
          <a:p>
            <a:r>
              <a:rPr lang="en-US" dirty="0"/>
              <a:t>EPA can only approve changes to EPA-only certified engines</a:t>
            </a:r>
          </a:p>
          <a:p>
            <a:endParaRPr lang="en-US" dirty="0"/>
          </a:p>
        </p:txBody>
      </p:sp>
      <p:sp>
        <p:nvSpPr>
          <p:cNvPr id="4" name="Date Placeholder 2">
            <a:extLst>
              <a:ext uri="{FF2B5EF4-FFF2-40B4-BE49-F238E27FC236}">
                <a16:creationId xmlns:a16="http://schemas.microsoft.com/office/drawing/2014/main" id="{E9B580FD-E563-9398-DF4C-9DF13CEBB652}"/>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2467774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5CBC-6D9F-4BB2-AF9B-EDF800408AC7}"/>
              </a:ext>
            </a:extLst>
          </p:cNvPr>
          <p:cNvSpPr>
            <a:spLocks noGrp="1"/>
          </p:cNvSpPr>
          <p:nvPr>
            <p:ph type="ctrTitle"/>
          </p:nvPr>
        </p:nvSpPr>
        <p:spPr/>
        <p:txBody>
          <a:bodyPr/>
          <a:lstStyle/>
          <a:p>
            <a:r>
              <a:rPr lang="en-US"/>
              <a:t>Serviceability and OBD Provisions</a:t>
            </a:r>
          </a:p>
        </p:txBody>
      </p:sp>
      <p:sp>
        <p:nvSpPr>
          <p:cNvPr id="3" name="Date Placeholder 2">
            <a:extLst>
              <a:ext uri="{FF2B5EF4-FFF2-40B4-BE49-F238E27FC236}">
                <a16:creationId xmlns:a16="http://schemas.microsoft.com/office/drawing/2014/main" id="{BED5D2B7-205E-D5AA-1E78-B4F927F7CF1B}"/>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452315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A842984D-5DE4-4670-89DD-0028093DBEC9}"/>
              </a:ext>
            </a:extLst>
          </p:cNvPr>
          <p:cNvPicPr>
            <a:picLocks noChangeAspect="1"/>
          </p:cNvPicPr>
          <p:nvPr/>
        </p:nvPicPr>
        <p:blipFill>
          <a:blip r:embed="rId3"/>
          <a:stretch>
            <a:fillRect/>
          </a:stretch>
        </p:blipFill>
        <p:spPr>
          <a:xfrm>
            <a:off x="8524187" y="576286"/>
            <a:ext cx="3315894" cy="1872742"/>
          </a:xfrm>
          <a:prstGeom prst="rect">
            <a:avLst/>
          </a:prstGeom>
        </p:spPr>
      </p:pic>
      <p:sp>
        <p:nvSpPr>
          <p:cNvPr id="2" name="Title 1">
            <a:extLst>
              <a:ext uri="{FF2B5EF4-FFF2-40B4-BE49-F238E27FC236}">
                <a16:creationId xmlns:a16="http://schemas.microsoft.com/office/drawing/2014/main" id="{CBD6D97D-A673-439F-824F-1563438010E0}"/>
              </a:ext>
            </a:extLst>
          </p:cNvPr>
          <p:cNvSpPr>
            <a:spLocks noGrp="1"/>
          </p:cNvSpPr>
          <p:nvPr>
            <p:ph type="title"/>
          </p:nvPr>
        </p:nvSpPr>
        <p:spPr/>
        <p:txBody>
          <a:bodyPr/>
          <a:lstStyle/>
          <a:p>
            <a:r>
              <a:rPr lang="en-US" dirty="0"/>
              <a:t>Finalized Serviceability Improvements</a:t>
            </a:r>
          </a:p>
        </p:txBody>
      </p:sp>
      <p:sp>
        <p:nvSpPr>
          <p:cNvPr id="35" name="Content Placeholder 34">
            <a:extLst>
              <a:ext uri="{FF2B5EF4-FFF2-40B4-BE49-F238E27FC236}">
                <a16:creationId xmlns:a16="http://schemas.microsoft.com/office/drawing/2014/main" id="{FE924EED-7862-947E-6047-5EB002D2CE36}"/>
              </a:ext>
            </a:extLst>
          </p:cNvPr>
          <p:cNvSpPr>
            <a:spLocks noGrp="1"/>
          </p:cNvSpPr>
          <p:nvPr>
            <p:ph idx="1"/>
          </p:nvPr>
        </p:nvSpPr>
        <p:spPr>
          <a:xfrm>
            <a:off x="648837" y="3151850"/>
            <a:ext cx="11618149" cy="2974326"/>
          </a:xfrm>
        </p:spPr>
        <p:txBody>
          <a:bodyPr>
            <a:normAutofit/>
          </a:bodyPr>
          <a:lstStyle/>
          <a:p>
            <a:pPr lvl="1"/>
            <a:r>
              <a:rPr lang="en-US"/>
              <a:t>Showing the flowpath of air, exhaust, coolant, DEF</a:t>
            </a:r>
          </a:p>
          <a:p>
            <a:pPr lvl="1"/>
            <a:r>
              <a:rPr lang="en-US"/>
              <a:t>Identify location of relevant emission sensors, DEF heater and delivery components, and other critical emissions components (terminology must be consistent with OBD)</a:t>
            </a:r>
            <a:endParaRPr lang="en-US" noProof="0"/>
          </a:p>
          <a:p>
            <a:pPr lvl="1"/>
            <a:r>
              <a:rPr lang="en-US"/>
              <a:t>Include p</a:t>
            </a:r>
            <a:r>
              <a:rPr lang="en-US" noProof="0"/>
              <a:t>art </a:t>
            </a:r>
            <a:r>
              <a:rPr lang="en-US"/>
              <a:t>number</a:t>
            </a:r>
            <a:r>
              <a:rPr lang="en-US" noProof="0"/>
              <a:t>s for emission sensors and filters</a:t>
            </a:r>
          </a:p>
          <a:p>
            <a:pPr marL="514350" marR="0" lvl="0" indent="-514350" algn="l" defTabSz="685800" rtl="0" eaLnBrk="1" fontAlgn="auto" latinLnBrk="0" hangingPunct="1">
              <a:lnSpc>
                <a:spcPct val="90000"/>
              </a:lnSpc>
              <a:spcBef>
                <a:spcPts val="900"/>
              </a:spcBef>
              <a:spcAft>
                <a:spcPts val="150"/>
              </a:spcAft>
              <a:buClr>
                <a:srgbClr val="99CB38"/>
              </a:buClr>
              <a:buSzPct val="100000"/>
              <a:buFont typeface="+mj-lt"/>
              <a:buAutoNum type="arabicPeriod" startAt="3"/>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A description of how to use the OBD system to troubleshoot problems and access emission-related diagnostic information</a:t>
            </a:r>
          </a:p>
          <a:p>
            <a:pPr marL="685800" lvl="1" indent="-514350">
              <a:spcBef>
                <a:spcPts val="900"/>
              </a:spcBef>
              <a:spcAft>
                <a:spcPts val="150"/>
              </a:spcAft>
              <a:buClr>
                <a:srgbClr val="99CB38"/>
              </a:buClr>
              <a:buSzPct val="100000"/>
              <a:defRPr/>
            </a:pPr>
            <a:r>
              <a:rPr lang="en-US">
                <a:solidFill>
                  <a:prstClr val="black"/>
                </a:solidFill>
                <a:latin typeface="Calibri" panose="020F0502020204030204"/>
              </a:rPr>
              <a:t>For example, what</a:t>
            </a:r>
            <a:r>
              <a:rPr kumimoji="0" lang="en-US" b="0" i="0" u="none" strike="noStrike" kern="1200" cap="none" spc="0" normalizeH="0" baseline="0" noProof="0">
                <a:ln>
                  <a:noFill/>
                </a:ln>
                <a:solidFill>
                  <a:prstClr val="black"/>
                </a:solidFill>
                <a:effectLst/>
                <a:uLnTx/>
                <a:uFillTx/>
                <a:latin typeface="Calibri" panose="020F0502020204030204"/>
                <a:ea typeface="+mn-ea"/>
                <a:cs typeface="+mn-cs"/>
              </a:rPr>
              <a:t> OBD protocol used and where the connector is</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a:p>
            <a:pPr lvl="1"/>
            <a:endParaRPr lang="en-US" noProof="0"/>
          </a:p>
          <a:p>
            <a:endParaRPr lang="en-US"/>
          </a:p>
        </p:txBody>
      </p:sp>
      <p:sp>
        <p:nvSpPr>
          <p:cNvPr id="6" name="Slide Number Placeholder 5">
            <a:extLst>
              <a:ext uri="{FF2B5EF4-FFF2-40B4-BE49-F238E27FC236}">
                <a16:creationId xmlns:a16="http://schemas.microsoft.com/office/drawing/2014/main" id="{AFAD006D-68C3-47F6-B879-9E4F91138B2D}"/>
              </a:ext>
            </a:extLst>
          </p:cNvPr>
          <p:cNvSpPr>
            <a:spLocks noGrp="1"/>
          </p:cNvSpPr>
          <p:nvPr>
            <p:ph type="sldNum" sz="quarter" idx="12"/>
          </p:nvPr>
        </p:nvSpPr>
        <p:spPr/>
        <p:txBody>
          <a:bodyPr/>
          <a:lstStyle/>
          <a:p>
            <a:pPr lvl="0"/>
            <a:fld id="{93F4E73E-0449-41F7-8C84-9D007FBE37B9}" type="slidenum">
              <a:rPr lang="en-US" noProof="0" smtClean="0"/>
              <a:pPr lvl="0"/>
              <a:t>19</a:t>
            </a:fld>
            <a:endParaRPr lang="en-US" noProof="0"/>
          </a:p>
        </p:txBody>
      </p:sp>
      <p:sp>
        <p:nvSpPr>
          <p:cNvPr id="25" name="Content Placeholder 2">
            <a:extLst>
              <a:ext uri="{FF2B5EF4-FFF2-40B4-BE49-F238E27FC236}">
                <a16:creationId xmlns:a16="http://schemas.microsoft.com/office/drawing/2014/main" id="{38DE78CE-4A6B-41A7-ABB3-C30C02EE1240}"/>
              </a:ext>
            </a:extLst>
          </p:cNvPr>
          <p:cNvSpPr txBox="1">
            <a:spLocks/>
          </p:cNvSpPr>
          <p:nvPr/>
        </p:nvSpPr>
        <p:spPr>
          <a:xfrm>
            <a:off x="648837" y="1408844"/>
            <a:ext cx="8377109" cy="1707407"/>
          </a:xfrm>
          <a:prstGeom prst="rect">
            <a:avLst/>
          </a:prstGeom>
        </p:spPr>
        <p:txBody>
          <a:bodyPr vert="horz" lIns="0" tIns="45720" rIns="0" bIns="45720" rtlCol="0">
            <a:noAutofit/>
          </a:bodyPr>
          <a:lst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solidFill>
                <a:latin typeface="+mn-lt"/>
                <a:ea typeface="+mn-ea"/>
                <a:cs typeface="+mn-cs"/>
              </a:defRPr>
            </a:lvl1pPr>
            <a:lvl2pPr marL="514350" indent="-190500"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2400" kern="1200">
                <a:solidFill>
                  <a:schemeClr val="tx1"/>
                </a:solidFill>
                <a:latin typeface="+mn-lt"/>
                <a:ea typeface="+mn-ea"/>
                <a:cs typeface="+mn-cs"/>
              </a:defRPr>
            </a:lvl2pPr>
            <a:lvl3pPr marL="687388" indent="-223838"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tabLst/>
              <a:defRPr sz="1800" kern="1200">
                <a:solidFill>
                  <a:schemeClr val="tx1"/>
                </a:solidFill>
                <a:latin typeface="+mn-lt"/>
                <a:ea typeface="+mn-ea"/>
                <a:cs typeface="+mn-cs"/>
              </a:defRPr>
            </a:lvl3pPr>
            <a:lvl4pPr marL="854075" indent="-201613"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1800" kern="1200">
                <a:solidFill>
                  <a:schemeClr val="tx1"/>
                </a:solidFill>
                <a:latin typeface="+mn-lt"/>
                <a:ea typeface="+mn-ea"/>
                <a:cs typeface="+mn-cs"/>
              </a:defRPr>
            </a:lvl4pPr>
            <a:lvl5pPr marL="10287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marL="0" marR="0" lvl="0" indent="0" algn="l" defTabSz="685800" rtl="0" eaLnBrk="1" fontAlgn="auto" latinLnBrk="0" hangingPunct="1">
              <a:lnSpc>
                <a:spcPct val="90000"/>
              </a:lnSpc>
              <a:spcBef>
                <a:spcPts val="900"/>
              </a:spcBef>
              <a:spcAft>
                <a:spcPts val="150"/>
              </a:spcAft>
              <a:buClr>
                <a:srgbClr val="99CB38"/>
              </a:buClr>
              <a:buSzPct val="100000"/>
              <a:buFont typeface="Courier New" panose="02070309020205020404" pitchFamily="49" charset="0"/>
              <a:buNone/>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More repair and servicing information in owner’s manual, including:</a:t>
            </a:r>
          </a:p>
          <a:p>
            <a:pPr marL="514350" marR="0" lvl="0" indent="-514350" algn="l" defTabSz="685800" rtl="0" eaLnBrk="1" fontAlgn="auto" latinLnBrk="0" hangingPunct="1">
              <a:lnSpc>
                <a:spcPct val="90000"/>
              </a:lnSpc>
              <a:spcBef>
                <a:spcPts val="900"/>
              </a:spcBef>
              <a:spcAft>
                <a:spcPts val="150"/>
              </a:spcAft>
              <a:buClr>
                <a:srgbClr val="99CB38"/>
              </a:buClr>
              <a:buSzPct val="100000"/>
              <a:buFont typeface="+mj-lt"/>
              <a:buAutoNum type="arabicPeriod"/>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A </a:t>
            </a:r>
            <a:r>
              <a:rPr kumimoji="0" lang="en-US" sz="2400" b="1" i="0" u="none" strike="noStrike" kern="1200" cap="none" spc="0" normalizeH="0" baseline="0" noProof="0">
                <a:ln>
                  <a:noFill/>
                </a:ln>
                <a:solidFill>
                  <a:prstClr val="black"/>
                </a:solidFill>
                <a:effectLst/>
                <a:uLnTx/>
                <a:uFillTx/>
                <a:latin typeface="Calibri" panose="020F0502020204030204"/>
                <a:ea typeface="+mn-ea"/>
                <a:cs typeface="+mn-cs"/>
              </a:rPr>
              <a:t>description</a:t>
            </a: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 of how the emission control systems operate</a:t>
            </a:r>
          </a:p>
          <a:p>
            <a:pPr marL="514350" marR="0" lvl="0" indent="-514350" algn="l" defTabSz="685800" rtl="0" eaLnBrk="1" fontAlgn="auto" latinLnBrk="0" hangingPunct="1">
              <a:lnSpc>
                <a:spcPct val="90000"/>
              </a:lnSpc>
              <a:spcBef>
                <a:spcPts val="900"/>
              </a:spcBef>
              <a:spcAft>
                <a:spcPts val="150"/>
              </a:spcAft>
              <a:buClr>
                <a:srgbClr val="99CB38"/>
              </a:buClr>
              <a:buSzPct val="100000"/>
              <a:buFont typeface="+mj-lt"/>
              <a:buAutoNum type="arabicPeriod" startAt="2"/>
              <a:tabLst/>
              <a:defRPr/>
            </a:pPr>
            <a:r>
              <a:rPr kumimoji="0" lang="en-US" sz="2400" b="1" i="0" u="none" strike="noStrike" kern="1200" cap="none" spc="0" normalizeH="0" baseline="0" noProof="0">
                <a:ln>
                  <a:noFill/>
                </a:ln>
                <a:solidFill>
                  <a:prstClr val="black"/>
                </a:solidFill>
                <a:effectLst/>
                <a:uLnTx/>
                <a:uFillTx/>
                <a:latin typeface="Calibri" panose="020F0502020204030204"/>
                <a:ea typeface="+mn-ea"/>
                <a:cs typeface="+mn-cs"/>
              </a:rPr>
              <a:t>Diagrams</a:t>
            </a: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 of the engine and emission-related components:</a:t>
            </a:r>
          </a:p>
        </p:txBody>
      </p:sp>
      <p:sp>
        <p:nvSpPr>
          <p:cNvPr id="26" name="TextBox 25">
            <a:extLst>
              <a:ext uri="{FF2B5EF4-FFF2-40B4-BE49-F238E27FC236}">
                <a16:creationId xmlns:a16="http://schemas.microsoft.com/office/drawing/2014/main" id="{E0AD38D1-B8AB-4F12-87CF-AA4111A7F50E}"/>
              </a:ext>
            </a:extLst>
          </p:cNvPr>
          <p:cNvSpPr txBox="1"/>
          <p:nvPr/>
        </p:nvSpPr>
        <p:spPr>
          <a:xfrm>
            <a:off x="8741297" y="2505640"/>
            <a:ext cx="324104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Figure used with permission from John Deere</a:t>
            </a:r>
          </a:p>
        </p:txBody>
      </p:sp>
      <p:sp>
        <p:nvSpPr>
          <p:cNvPr id="21" name="Content Placeholder 2">
            <a:extLst>
              <a:ext uri="{FF2B5EF4-FFF2-40B4-BE49-F238E27FC236}">
                <a16:creationId xmlns:a16="http://schemas.microsoft.com/office/drawing/2014/main" id="{3DD0C654-59B8-A42F-31CF-C445D6AD671F}"/>
              </a:ext>
            </a:extLst>
          </p:cNvPr>
          <p:cNvSpPr txBox="1">
            <a:spLocks/>
          </p:cNvSpPr>
          <p:nvPr/>
        </p:nvSpPr>
        <p:spPr>
          <a:xfrm>
            <a:off x="260294" y="1178762"/>
            <a:ext cx="9377655" cy="2019948"/>
          </a:xfrm>
          <a:prstGeom prst="rect">
            <a:avLst/>
          </a:prstGeom>
        </p:spPr>
        <p:txBody>
          <a:bodyPr vert="horz" lIns="0" tIns="45720" rIns="0" bIns="45720" rtlCol="0">
            <a:noAutofit/>
          </a:bodyPr>
          <a:lst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solidFill>
                <a:latin typeface="+mn-lt"/>
                <a:ea typeface="+mn-ea"/>
                <a:cs typeface="+mn-cs"/>
              </a:defRPr>
            </a:lvl1pPr>
            <a:lvl2pPr marL="514350" indent="-190500"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2400" kern="1200">
                <a:solidFill>
                  <a:schemeClr val="tx1"/>
                </a:solidFill>
                <a:latin typeface="+mn-lt"/>
                <a:ea typeface="+mn-ea"/>
                <a:cs typeface="+mn-cs"/>
              </a:defRPr>
            </a:lvl2pPr>
            <a:lvl3pPr marL="687388" indent="-223838"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tabLst/>
              <a:defRPr sz="1800" kern="1200">
                <a:solidFill>
                  <a:schemeClr val="tx1"/>
                </a:solidFill>
                <a:latin typeface="+mn-lt"/>
                <a:ea typeface="+mn-ea"/>
                <a:cs typeface="+mn-cs"/>
              </a:defRPr>
            </a:lvl3pPr>
            <a:lvl4pPr marL="854075" indent="-201613"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1800" kern="1200">
                <a:solidFill>
                  <a:schemeClr val="tx1"/>
                </a:solidFill>
                <a:latin typeface="+mn-lt"/>
                <a:ea typeface="+mn-ea"/>
                <a:cs typeface="+mn-cs"/>
              </a:defRPr>
            </a:lvl4pPr>
            <a:lvl5pPr marL="10287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marL="685800" lvl="1" indent="-514350">
              <a:spcBef>
                <a:spcPts val="900"/>
              </a:spcBef>
              <a:spcAft>
                <a:spcPts val="150"/>
              </a:spcAft>
              <a:buClr>
                <a:srgbClr val="99CB38"/>
              </a:buClr>
              <a:buSzPct val="100000"/>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Date Placeholder 2">
            <a:extLst>
              <a:ext uri="{FF2B5EF4-FFF2-40B4-BE49-F238E27FC236}">
                <a16:creationId xmlns:a16="http://schemas.microsoft.com/office/drawing/2014/main" id="{CE60EF51-5836-0DBB-0A79-83607A8C81DE}"/>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282735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16AF6-A3CA-2A4E-F489-5C1A9CEC5244}"/>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FA92ED1E-116F-D11C-C0E0-9635C14890E7}"/>
              </a:ext>
            </a:extLst>
          </p:cNvPr>
          <p:cNvSpPr>
            <a:spLocks noGrp="1"/>
          </p:cNvSpPr>
          <p:nvPr>
            <p:ph idx="1"/>
          </p:nvPr>
        </p:nvSpPr>
        <p:spPr/>
        <p:txBody>
          <a:bodyPr/>
          <a:lstStyle/>
          <a:p>
            <a:r>
              <a:rPr lang="en-US" dirty="0"/>
              <a:t>Rule Overview</a:t>
            </a:r>
          </a:p>
          <a:p>
            <a:r>
              <a:rPr lang="en-US" dirty="0"/>
              <a:t>Inducements</a:t>
            </a:r>
          </a:p>
          <a:p>
            <a:r>
              <a:rPr lang="en-US" dirty="0"/>
              <a:t>Serviceability and Onboard Diagnostics Improvements</a:t>
            </a:r>
          </a:p>
          <a:p>
            <a:r>
              <a:rPr lang="en-US" dirty="0"/>
              <a:t>Next Steps</a:t>
            </a:r>
          </a:p>
        </p:txBody>
      </p:sp>
      <p:sp>
        <p:nvSpPr>
          <p:cNvPr id="4" name="Date Placeholder 2">
            <a:extLst>
              <a:ext uri="{FF2B5EF4-FFF2-40B4-BE49-F238E27FC236}">
                <a16:creationId xmlns:a16="http://schemas.microsoft.com/office/drawing/2014/main" id="{9F7DA03C-DCE2-6402-9A25-133FC28D8DE6}"/>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5619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6D97D-A673-439F-824F-1563438010E0}"/>
              </a:ext>
            </a:extLst>
          </p:cNvPr>
          <p:cNvSpPr>
            <a:spLocks noGrp="1"/>
          </p:cNvSpPr>
          <p:nvPr>
            <p:ph type="title"/>
          </p:nvPr>
        </p:nvSpPr>
        <p:spPr/>
        <p:txBody>
          <a:bodyPr/>
          <a:lstStyle/>
          <a:p>
            <a:r>
              <a:rPr lang="en-US" dirty="0"/>
              <a:t>Finalized Serviceability Improvements</a:t>
            </a:r>
          </a:p>
        </p:txBody>
      </p:sp>
      <p:sp>
        <p:nvSpPr>
          <p:cNvPr id="9" name="Content Placeholder 8">
            <a:extLst>
              <a:ext uri="{FF2B5EF4-FFF2-40B4-BE49-F238E27FC236}">
                <a16:creationId xmlns:a16="http://schemas.microsoft.com/office/drawing/2014/main" id="{3DDF2988-5D73-ACB7-29DB-F97A2857ED83}"/>
              </a:ext>
            </a:extLst>
          </p:cNvPr>
          <p:cNvSpPr>
            <a:spLocks noGrp="1"/>
          </p:cNvSpPr>
          <p:nvPr>
            <p:ph idx="1"/>
          </p:nvPr>
        </p:nvSpPr>
        <p:spPr/>
        <p:txBody>
          <a:bodyPr>
            <a:normAutofit fontScale="85000" lnSpcReduction="10000"/>
          </a:bodyPr>
          <a:lstStyle/>
          <a:p>
            <a:r>
              <a:rPr lang="en-US" noProof="0" dirty="0"/>
              <a:t>A troubleshooting guide to </a:t>
            </a:r>
            <a:r>
              <a:rPr lang="en-US" dirty="0"/>
              <a:t>address SCR inducement-related and DPF regeneration-related warning signals</a:t>
            </a:r>
          </a:p>
          <a:p>
            <a:pPr lvl="1"/>
            <a:r>
              <a:rPr lang="en-US" dirty="0"/>
              <a:t>For the SCR system this requirement includes: derate schedule , the meaning of any trouble lights that indicate specific problems (e.g., DEF level) and a description of the three types of SCR-related derates</a:t>
            </a:r>
          </a:p>
          <a:p>
            <a:pPr lvl="1"/>
            <a:r>
              <a:rPr lang="en-US" dirty="0"/>
              <a:t>For the DPF system the troubleshooting guide requirement includes information on the occurrence of DPF-related derates</a:t>
            </a:r>
            <a:endParaRPr lang="en-US" noProof="0" dirty="0"/>
          </a:p>
          <a:p>
            <a:r>
              <a:rPr lang="en-US" noProof="0" dirty="0"/>
              <a:t>Improved information displayed on demand</a:t>
            </a:r>
          </a:p>
          <a:p>
            <a:pPr lvl="1"/>
            <a:r>
              <a:rPr lang="en-US" dirty="0"/>
              <a:t>Average DEF consumption (historical and current w/an available reset) </a:t>
            </a:r>
          </a:p>
          <a:p>
            <a:pPr lvl="1"/>
            <a:r>
              <a:rPr lang="en-US" noProof="0" dirty="0"/>
              <a:t>Total number of regens on the existing DPF </a:t>
            </a:r>
          </a:p>
          <a:p>
            <a:pPr lvl="1"/>
            <a:r>
              <a:rPr lang="en-US" dirty="0"/>
              <a:t>Type of derate and fault code for other SCR- and DPF-related engine derates (speed or torque)</a:t>
            </a:r>
            <a:endParaRPr lang="en-US" noProof="0" dirty="0"/>
          </a:p>
          <a:p>
            <a:pPr lvl="1"/>
            <a:endParaRPr lang="en-US" noProof="0" dirty="0"/>
          </a:p>
          <a:p>
            <a:r>
              <a:rPr lang="en-US" noProof="0" dirty="0"/>
              <a:t>Provide instructions on where to find emission recall and technical repair information that is available without charge</a:t>
            </a:r>
          </a:p>
          <a:p>
            <a:r>
              <a:rPr lang="en-US" dirty="0"/>
              <a:t>Changes are mandatory for MY 2027 and voluntary before then</a:t>
            </a:r>
            <a:endParaRPr lang="en-US" noProof="0" dirty="0"/>
          </a:p>
          <a:p>
            <a:endParaRPr lang="en-US" dirty="0"/>
          </a:p>
        </p:txBody>
      </p:sp>
      <p:sp>
        <p:nvSpPr>
          <p:cNvPr id="6" name="Slide Number Placeholder 5">
            <a:extLst>
              <a:ext uri="{FF2B5EF4-FFF2-40B4-BE49-F238E27FC236}">
                <a16:creationId xmlns:a16="http://schemas.microsoft.com/office/drawing/2014/main" id="{AFAD006D-68C3-47F6-B879-9E4F91138B2D}"/>
              </a:ext>
            </a:extLst>
          </p:cNvPr>
          <p:cNvSpPr>
            <a:spLocks noGrp="1"/>
          </p:cNvSpPr>
          <p:nvPr>
            <p:ph type="sldNum" sz="quarter" idx="12"/>
          </p:nvPr>
        </p:nvSpPr>
        <p:spPr/>
        <p:txBody>
          <a:bodyPr/>
          <a:lstStyle/>
          <a:p>
            <a:pPr lvl="0"/>
            <a:fld id="{93F4E73E-0449-41F7-8C84-9D007FBE37B9}" type="slidenum">
              <a:rPr lang="en-US" noProof="0" smtClean="0"/>
              <a:pPr lvl="0"/>
              <a:t>20</a:t>
            </a:fld>
            <a:endParaRPr lang="en-US" noProof="0"/>
          </a:p>
        </p:txBody>
      </p:sp>
      <p:sp>
        <p:nvSpPr>
          <p:cNvPr id="22" name="Content Placeholder 2">
            <a:extLst>
              <a:ext uri="{FF2B5EF4-FFF2-40B4-BE49-F238E27FC236}">
                <a16:creationId xmlns:a16="http://schemas.microsoft.com/office/drawing/2014/main" id="{AE86D605-8DA7-40EB-8483-FB9F0F6DE512}"/>
              </a:ext>
            </a:extLst>
          </p:cNvPr>
          <p:cNvSpPr txBox="1">
            <a:spLocks/>
          </p:cNvSpPr>
          <p:nvPr/>
        </p:nvSpPr>
        <p:spPr>
          <a:xfrm>
            <a:off x="1964797" y="2114007"/>
            <a:ext cx="11054080" cy="4743993"/>
          </a:xfrm>
          <a:prstGeom prst="rect">
            <a:avLst/>
          </a:prstGeom>
        </p:spPr>
        <p:txBody>
          <a:bodyPr vert="horz" lIns="0" tIns="45720" rIns="0" bIns="45720" rtlCol="0">
            <a:noAutofit/>
          </a:bodyPr>
          <a:lstStyle>
            <a:lvl1pPr marL="342900" indent="-342900" algn="l" defTabSz="685800" rtl="0" eaLnBrk="1" latinLnBrk="0" hangingPunct="1">
              <a:lnSpc>
                <a:spcPct val="90000"/>
              </a:lnSpc>
              <a:spcBef>
                <a:spcPts val="900"/>
              </a:spcBef>
              <a:spcAft>
                <a:spcPts val="150"/>
              </a:spcAft>
              <a:buClr>
                <a:schemeClr val="accent1"/>
              </a:buClr>
              <a:buSzPct val="100000"/>
              <a:buFont typeface="Courier New" panose="02070309020205020404" pitchFamily="49" charset="0"/>
              <a:buChar char="o"/>
              <a:defRPr sz="2800" kern="1200">
                <a:solidFill>
                  <a:schemeClr val="tx1"/>
                </a:solidFill>
                <a:latin typeface="+mn-lt"/>
                <a:ea typeface="+mn-ea"/>
                <a:cs typeface="+mn-cs"/>
              </a:defRPr>
            </a:lvl1pPr>
            <a:lvl2pPr marL="514350" indent="-190500"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2400" kern="1200">
                <a:solidFill>
                  <a:schemeClr val="tx1"/>
                </a:solidFill>
                <a:latin typeface="+mn-lt"/>
                <a:ea typeface="+mn-ea"/>
                <a:cs typeface="+mn-cs"/>
              </a:defRPr>
            </a:lvl2pPr>
            <a:lvl3pPr marL="687388" indent="-223838"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tabLst/>
              <a:defRPr sz="1800" kern="1200">
                <a:solidFill>
                  <a:schemeClr val="tx1"/>
                </a:solidFill>
                <a:latin typeface="+mn-lt"/>
                <a:ea typeface="+mn-ea"/>
                <a:cs typeface="+mn-cs"/>
              </a:defRPr>
            </a:lvl3pPr>
            <a:lvl4pPr marL="854075" indent="-201613" algn="l" defTabSz="685800" rtl="0" eaLnBrk="1" latinLnBrk="0" hangingPunct="1">
              <a:lnSpc>
                <a:spcPct val="90000"/>
              </a:lnSpc>
              <a:spcBef>
                <a:spcPts val="150"/>
              </a:spcBef>
              <a:spcAft>
                <a:spcPts val="300"/>
              </a:spcAft>
              <a:buClr>
                <a:schemeClr val="accent1"/>
              </a:buClr>
              <a:buFont typeface="Arial" panose="020B0604020202020204" pitchFamily="34" charset="0"/>
              <a:buChar char="•"/>
              <a:tabLst/>
              <a:defRPr sz="1800" kern="1200">
                <a:solidFill>
                  <a:schemeClr val="tx1"/>
                </a:solidFill>
                <a:latin typeface="+mn-lt"/>
                <a:ea typeface="+mn-ea"/>
                <a:cs typeface="+mn-cs"/>
              </a:defRPr>
            </a:lvl4pPr>
            <a:lvl5pPr marL="1028700" indent="-238125" algn="l" defTabSz="685800" rtl="0" eaLnBrk="1" latinLnBrk="0" hangingPunct="1">
              <a:lnSpc>
                <a:spcPct val="90000"/>
              </a:lnSpc>
              <a:spcBef>
                <a:spcPts val="150"/>
              </a:spcBef>
              <a:spcAft>
                <a:spcPts val="300"/>
              </a:spcAft>
              <a:buClr>
                <a:schemeClr val="accent1"/>
              </a:buClr>
              <a:buFont typeface="Courier New" panose="02070309020205020404" pitchFamily="49" charset="0"/>
              <a:buChar char="o"/>
              <a:defRPr sz="1800" kern="1200">
                <a:solidFill>
                  <a:schemeClr val="tx1"/>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buClr>
                <a:srgbClr val="99CB38"/>
              </a:buClr>
              <a:defRPr/>
            </a:pPr>
            <a:endParaRPr kumimoji="0" lang="en-US"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Date Placeholder 2">
            <a:extLst>
              <a:ext uri="{FF2B5EF4-FFF2-40B4-BE49-F238E27FC236}">
                <a16:creationId xmlns:a16="http://schemas.microsoft.com/office/drawing/2014/main" id="{ED3C4BA0-2A64-30FF-9B7E-DE5B41DD2F4D}"/>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098734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13C1A-7993-93CE-2869-0FB0869EA5EC}"/>
              </a:ext>
            </a:extLst>
          </p:cNvPr>
          <p:cNvSpPr>
            <a:spLocks noGrp="1"/>
          </p:cNvSpPr>
          <p:nvPr>
            <p:ph type="title"/>
          </p:nvPr>
        </p:nvSpPr>
        <p:spPr/>
        <p:txBody>
          <a:bodyPr/>
          <a:lstStyle/>
          <a:p>
            <a:r>
              <a:rPr lang="en-US"/>
              <a:t>Onboard Diagnostics</a:t>
            </a:r>
          </a:p>
        </p:txBody>
      </p:sp>
      <p:sp>
        <p:nvSpPr>
          <p:cNvPr id="3" name="Content Placeholder 2">
            <a:extLst>
              <a:ext uri="{FF2B5EF4-FFF2-40B4-BE49-F238E27FC236}">
                <a16:creationId xmlns:a16="http://schemas.microsoft.com/office/drawing/2014/main" id="{89734D82-8CBD-0C6B-9F84-AF58EBC08881}"/>
              </a:ext>
            </a:extLst>
          </p:cNvPr>
          <p:cNvSpPr>
            <a:spLocks noGrp="1"/>
          </p:cNvSpPr>
          <p:nvPr>
            <p:ph idx="1"/>
          </p:nvPr>
        </p:nvSpPr>
        <p:spPr>
          <a:xfrm>
            <a:off x="537617" y="1319844"/>
            <a:ext cx="11155680" cy="4754880"/>
          </a:xfrm>
        </p:spPr>
        <p:txBody>
          <a:bodyPr>
            <a:normAutofit lnSpcReduction="10000"/>
          </a:bodyPr>
          <a:lstStyle/>
          <a:p>
            <a:r>
              <a:rPr lang="en-US" dirty="0"/>
              <a:t>EPA largely harmonized with existing California Air Resources Board (CARB)  OBD requirements</a:t>
            </a:r>
          </a:p>
          <a:p>
            <a:r>
              <a:rPr lang="en-US" dirty="0"/>
              <a:t>EPA finalized additional emission-related parameters to include in freeze frame data</a:t>
            </a:r>
          </a:p>
          <a:p>
            <a:pPr lvl="1"/>
            <a:r>
              <a:rPr lang="en-US" dirty="0"/>
              <a:t>Freeze frame data is a set of parameters taken as a “snapshot” when a trouble code is set</a:t>
            </a:r>
          </a:p>
          <a:p>
            <a:r>
              <a:rPr lang="en-US" dirty="0"/>
              <a:t>EPA also finalized additional data parameters be made public</a:t>
            </a:r>
          </a:p>
          <a:p>
            <a:pPr lvl="1"/>
            <a:r>
              <a:rPr lang="en-US" dirty="0"/>
              <a:t>Access to emission-related data parameters is critical for prompt and proper repair </a:t>
            </a:r>
          </a:p>
          <a:p>
            <a:pPr lvl="1"/>
            <a:r>
              <a:rPr lang="en-US" dirty="0"/>
              <a:t>Provides more information and value to owner while simultaneously help achieve long term emission benefits</a:t>
            </a:r>
          </a:p>
          <a:p>
            <a:pPr lvl="1"/>
            <a:r>
              <a:rPr lang="en-US" dirty="0"/>
              <a:t>All data parameters used in an engine’s decision process to put vehicle into an SCR- or DPF-related derate must also be made publicly available</a:t>
            </a:r>
          </a:p>
          <a:p>
            <a:pPr lvl="1"/>
            <a:endParaRPr lang="en-US" dirty="0"/>
          </a:p>
          <a:p>
            <a:endParaRPr lang="en-US" dirty="0"/>
          </a:p>
        </p:txBody>
      </p:sp>
      <p:sp>
        <p:nvSpPr>
          <p:cNvPr id="6" name="Slide Number Placeholder 5">
            <a:extLst>
              <a:ext uri="{FF2B5EF4-FFF2-40B4-BE49-F238E27FC236}">
                <a16:creationId xmlns:a16="http://schemas.microsoft.com/office/drawing/2014/main" id="{989AD72A-3609-6B5C-0825-819D5A8A59EF}"/>
              </a:ext>
            </a:extLst>
          </p:cNvPr>
          <p:cNvSpPr>
            <a:spLocks noGrp="1"/>
          </p:cNvSpPr>
          <p:nvPr>
            <p:ph type="sldNum" sz="quarter" idx="12"/>
          </p:nvPr>
        </p:nvSpPr>
        <p:spPr/>
        <p:txBody>
          <a:bodyPr/>
          <a:lstStyle/>
          <a:p>
            <a:fld id="{93F4E73E-0449-41F7-8C84-9D007FBE37B9}" type="slidenum">
              <a:rPr lang="en-US" smtClean="0"/>
              <a:t>21</a:t>
            </a:fld>
            <a:endParaRPr lang="en-US"/>
          </a:p>
        </p:txBody>
      </p:sp>
      <p:sp>
        <p:nvSpPr>
          <p:cNvPr id="7" name="Date Placeholder 2">
            <a:extLst>
              <a:ext uri="{FF2B5EF4-FFF2-40B4-BE49-F238E27FC236}">
                <a16:creationId xmlns:a16="http://schemas.microsoft.com/office/drawing/2014/main" id="{D427BEDC-A370-3BA6-EDF4-F59261091730}"/>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2006485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A61E3-9245-0CC9-D832-E0BCC0F65782}"/>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3D26264B-D657-3690-EBE8-A8A078ED045C}"/>
              </a:ext>
            </a:extLst>
          </p:cNvPr>
          <p:cNvSpPr>
            <a:spLocks noGrp="1"/>
          </p:cNvSpPr>
          <p:nvPr>
            <p:ph idx="1"/>
          </p:nvPr>
        </p:nvSpPr>
        <p:spPr/>
        <p:txBody>
          <a:bodyPr/>
          <a:lstStyle/>
          <a:p>
            <a:r>
              <a:rPr lang="en-US" dirty="0"/>
              <a:t>EPA is currently working on a Heavy-Duty “Phase 3” GHG proposal</a:t>
            </a:r>
          </a:p>
          <a:p>
            <a:pPr lvl="1"/>
            <a:r>
              <a:rPr lang="en-US" dirty="0"/>
              <a:t>Goal is to issue an NPRM in March 2023 and a Final rule in December 2023</a:t>
            </a:r>
          </a:p>
          <a:p>
            <a:pPr lvl="1"/>
            <a:r>
              <a:rPr lang="en-US" dirty="0"/>
              <a:t>More information on EPA’s Heavy-duty GHG regulations can be found here: </a:t>
            </a:r>
            <a:r>
              <a:rPr lang="en-US" dirty="0">
                <a:hlinkClick r:id="rId3"/>
              </a:rPr>
              <a:t>https://www.epa.gov/regulations-emissions-vehicles-and-engines/regulations-greenhouse-gas-emissions-commercial-trucks</a:t>
            </a:r>
            <a:r>
              <a:rPr lang="en-US" dirty="0"/>
              <a:t> </a:t>
            </a:r>
          </a:p>
          <a:p>
            <a:r>
              <a:rPr lang="en-US" dirty="0"/>
              <a:t>We look forward to getting input from stakeholders on the program</a:t>
            </a:r>
          </a:p>
          <a:p>
            <a:pPr lvl="1"/>
            <a:r>
              <a:rPr lang="en-US" dirty="0"/>
              <a:t>There will be a public comment period and a public hearing later this spring</a:t>
            </a:r>
          </a:p>
          <a:p>
            <a:endParaRPr lang="en-US" dirty="0"/>
          </a:p>
          <a:p>
            <a:endParaRPr lang="en-US" dirty="0"/>
          </a:p>
        </p:txBody>
      </p:sp>
      <p:sp>
        <p:nvSpPr>
          <p:cNvPr id="6" name="Slide Number Placeholder 5">
            <a:extLst>
              <a:ext uri="{FF2B5EF4-FFF2-40B4-BE49-F238E27FC236}">
                <a16:creationId xmlns:a16="http://schemas.microsoft.com/office/drawing/2014/main" id="{47CEFFF4-B0E1-508D-2EB5-B5CEABC2E817}"/>
              </a:ext>
            </a:extLst>
          </p:cNvPr>
          <p:cNvSpPr>
            <a:spLocks noGrp="1"/>
          </p:cNvSpPr>
          <p:nvPr>
            <p:ph type="sldNum" sz="quarter" idx="12"/>
          </p:nvPr>
        </p:nvSpPr>
        <p:spPr/>
        <p:txBody>
          <a:bodyPr/>
          <a:lstStyle/>
          <a:p>
            <a:fld id="{93F4E73E-0449-41F7-8C84-9D007FBE37B9}" type="slidenum">
              <a:rPr lang="en-US" smtClean="0"/>
              <a:t>22</a:t>
            </a:fld>
            <a:endParaRPr lang="en-US"/>
          </a:p>
        </p:txBody>
      </p:sp>
      <p:sp>
        <p:nvSpPr>
          <p:cNvPr id="7" name="Date Placeholder 2">
            <a:extLst>
              <a:ext uri="{FF2B5EF4-FFF2-40B4-BE49-F238E27FC236}">
                <a16:creationId xmlns:a16="http://schemas.microsoft.com/office/drawing/2014/main" id="{1EA45DB3-4BC2-A364-1157-31E32B9E547D}"/>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373162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CF161-D882-ECED-55BB-A56FDAFEA7B0}"/>
              </a:ext>
            </a:extLst>
          </p:cNvPr>
          <p:cNvSpPr>
            <a:spLocks noGrp="1"/>
          </p:cNvSpPr>
          <p:nvPr>
            <p:ph type="title"/>
          </p:nvPr>
        </p:nvSpPr>
        <p:spPr>
          <a:xfrm>
            <a:off x="800263" y="2814577"/>
            <a:ext cx="11155680" cy="860828"/>
          </a:xfrm>
        </p:spPr>
        <p:txBody>
          <a:bodyPr/>
          <a:lstStyle/>
          <a:p>
            <a:pPr algn="ctr"/>
            <a:r>
              <a:rPr lang="en-US" dirty="0"/>
              <a:t>Questions?</a:t>
            </a:r>
          </a:p>
        </p:txBody>
      </p:sp>
      <p:sp>
        <p:nvSpPr>
          <p:cNvPr id="3" name="Date Placeholder 2">
            <a:extLst>
              <a:ext uri="{FF2B5EF4-FFF2-40B4-BE49-F238E27FC236}">
                <a16:creationId xmlns:a16="http://schemas.microsoft.com/office/drawing/2014/main" id="{2B5046D0-A8AF-AED1-5D2B-1CDC6A7256C4}"/>
              </a:ext>
            </a:extLst>
          </p:cNvPr>
          <p:cNvSpPr>
            <a:spLocks noGrp="1"/>
          </p:cNvSpPr>
          <p:nvPr>
            <p:ph type="dt" sz="half" idx="10"/>
          </p:nvPr>
        </p:nvSpPr>
        <p:spPr/>
        <p:txBody>
          <a:bodyPr/>
          <a:lstStyle/>
          <a:p>
            <a:r>
              <a:rPr lang="en-US" dirty="0"/>
              <a:t>February 2023</a:t>
            </a:r>
          </a:p>
        </p:txBody>
      </p:sp>
      <p:sp>
        <p:nvSpPr>
          <p:cNvPr id="5" name="Slide Number Placeholder 4">
            <a:extLst>
              <a:ext uri="{FF2B5EF4-FFF2-40B4-BE49-F238E27FC236}">
                <a16:creationId xmlns:a16="http://schemas.microsoft.com/office/drawing/2014/main" id="{40B413B8-4BD1-B8E3-1861-7E7414020500}"/>
              </a:ext>
            </a:extLst>
          </p:cNvPr>
          <p:cNvSpPr>
            <a:spLocks noGrp="1"/>
          </p:cNvSpPr>
          <p:nvPr>
            <p:ph type="sldNum" sz="quarter" idx="12"/>
          </p:nvPr>
        </p:nvSpPr>
        <p:spPr/>
        <p:txBody>
          <a:bodyPr/>
          <a:lstStyle/>
          <a:p>
            <a:fld id="{93F4E73E-0449-41F7-8C84-9D007FBE37B9}" type="slidenum">
              <a:rPr lang="en-US" smtClean="0"/>
              <a:t>23</a:t>
            </a:fld>
            <a:endParaRPr lang="en-US"/>
          </a:p>
        </p:txBody>
      </p:sp>
    </p:spTree>
    <p:extLst>
      <p:ext uri="{BB962C8B-B14F-4D97-AF65-F5344CB8AC3E}">
        <p14:creationId xmlns:p14="http://schemas.microsoft.com/office/powerpoint/2010/main" val="2538244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5CBC-6D9F-4BB2-AF9B-EDF800408AC7}"/>
              </a:ext>
            </a:extLst>
          </p:cNvPr>
          <p:cNvSpPr>
            <a:spLocks noGrp="1"/>
          </p:cNvSpPr>
          <p:nvPr>
            <p:ph type="ctrTitle"/>
          </p:nvPr>
        </p:nvSpPr>
        <p:spPr/>
        <p:txBody>
          <a:bodyPr/>
          <a:lstStyle/>
          <a:p>
            <a:r>
              <a:rPr lang="en-US"/>
              <a:t>Rule Overview</a:t>
            </a:r>
          </a:p>
        </p:txBody>
      </p:sp>
      <p:sp>
        <p:nvSpPr>
          <p:cNvPr id="3" name="Date Placeholder 2">
            <a:extLst>
              <a:ext uri="{FF2B5EF4-FFF2-40B4-BE49-F238E27FC236}">
                <a16:creationId xmlns:a16="http://schemas.microsoft.com/office/drawing/2014/main" id="{BCB7E63A-E86B-465E-9E68-75FA7D2B82FC}"/>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183396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2126D-DCE0-802D-027A-31A8B58B918B}"/>
              </a:ext>
            </a:extLst>
          </p:cNvPr>
          <p:cNvSpPr>
            <a:spLocks noGrp="1"/>
          </p:cNvSpPr>
          <p:nvPr>
            <p:ph type="title"/>
          </p:nvPr>
        </p:nvSpPr>
        <p:spPr/>
        <p:txBody>
          <a:bodyPr/>
          <a:lstStyle/>
          <a:p>
            <a:r>
              <a:rPr lang="en-US"/>
              <a:t>EPA’s Heavy-Duty 2027 Final Rule</a:t>
            </a:r>
          </a:p>
        </p:txBody>
      </p:sp>
      <p:sp>
        <p:nvSpPr>
          <p:cNvPr id="3" name="Content Placeholder 2">
            <a:extLst>
              <a:ext uri="{FF2B5EF4-FFF2-40B4-BE49-F238E27FC236}">
                <a16:creationId xmlns:a16="http://schemas.microsoft.com/office/drawing/2014/main" id="{857C3B91-F798-D5B7-0243-907372C3F400}"/>
              </a:ext>
            </a:extLst>
          </p:cNvPr>
          <p:cNvSpPr>
            <a:spLocks noGrp="1"/>
          </p:cNvSpPr>
          <p:nvPr>
            <p:ph idx="1"/>
          </p:nvPr>
        </p:nvSpPr>
        <p:spPr/>
        <p:txBody>
          <a:bodyPr>
            <a:normAutofit fontScale="92500"/>
          </a:bodyPr>
          <a:lstStyle/>
          <a:p>
            <a:pPr>
              <a:spcBef>
                <a:spcPts val="1200"/>
              </a:spcBef>
              <a:spcAft>
                <a:spcPts val="600"/>
              </a:spcAft>
            </a:pPr>
            <a:r>
              <a:rPr lang="en-US"/>
              <a:t>EPA Administrator signed the Notice of Proposed Rulemaking (NPRM) on March 7, 2022, and the Final Rulemaking (FRM) on December 20, 2022</a:t>
            </a:r>
          </a:p>
          <a:p>
            <a:pPr lvl="0">
              <a:spcBef>
                <a:spcPts val="1200"/>
              </a:spcBef>
              <a:spcAft>
                <a:spcPts val="600"/>
              </a:spcAft>
            </a:pPr>
            <a:r>
              <a:rPr lang="en-US"/>
              <a:t>Manufacturers must comply with the f</a:t>
            </a:r>
            <a:r>
              <a:rPr lang="en-US" noProof="0" err="1"/>
              <a:t>inal</a:t>
            </a:r>
            <a:r>
              <a:rPr lang="en-US" noProof="0"/>
              <a:t> program beginning in Model Year (MY) 2027 </a:t>
            </a:r>
          </a:p>
          <a:p>
            <a:pPr lvl="0">
              <a:spcBef>
                <a:spcPts val="1200"/>
              </a:spcBef>
              <a:spcAft>
                <a:spcPts val="600"/>
              </a:spcAft>
            </a:pPr>
            <a:r>
              <a:rPr lang="en-US" noProof="0"/>
              <a:t>No final action on the proposed targeted updates to the existing Heavy-Duty GHG Phase 2 program (intend to propose in GHG Phase 3 rule this year)</a:t>
            </a:r>
          </a:p>
          <a:p>
            <a:pPr>
              <a:spcBef>
                <a:spcPts val="1200"/>
              </a:spcBef>
              <a:spcAft>
                <a:spcPts val="600"/>
              </a:spcAft>
            </a:pPr>
            <a:r>
              <a:rPr lang="en-US"/>
              <a:t>FRM Published in the Federal register on January 24, 2023</a:t>
            </a:r>
          </a:p>
          <a:p>
            <a:pPr lvl="1">
              <a:spcBef>
                <a:spcPts val="1200"/>
              </a:spcBef>
              <a:spcAft>
                <a:spcPts val="600"/>
              </a:spcAft>
            </a:pPr>
            <a:r>
              <a:rPr lang="en-US"/>
              <a:t>88 FR 4296,  </a:t>
            </a:r>
            <a:r>
              <a:rPr lang="en-US">
                <a:hlinkClick r:id="rId3"/>
              </a:rPr>
              <a:t>https://www.govinfo.gov/content/pkg/FR-2023-01-24/pdf/2022-27957.pdf</a:t>
            </a:r>
            <a:r>
              <a:rPr lang="en-US"/>
              <a:t> </a:t>
            </a:r>
          </a:p>
          <a:p>
            <a:pPr lvl="1">
              <a:spcBef>
                <a:spcPts val="1200"/>
              </a:spcBef>
              <a:spcAft>
                <a:spcPts val="600"/>
              </a:spcAft>
            </a:pPr>
            <a:r>
              <a:rPr lang="en-US"/>
              <a:t>EPA webpage for more information </a:t>
            </a:r>
            <a:r>
              <a:rPr lang="en-US">
                <a:hlinkClick r:id="rId4"/>
              </a:rPr>
              <a:t>https://www.epa.gov/regulations-emissions-vehicles-and-engines/final-rule-and-related-materials-control-air-pollution</a:t>
            </a:r>
            <a:endParaRPr lang="en-US"/>
          </a:p>
        </p:txBody>
      </p:sp>
      <p:sp>
        <p:nvSpPr>
          <p:cNvPr id="6" name="Slide Number Placeholder 5">
            <a:extLst>
              <a:ext uri="{FF2B5EF4-FFF2-40B4-BE49-F238E27FC236}">
                <a16:creationId xmlns:a16="http://schemas.microsoft.com/office/drawing/2014/main" id="{D671144B-192D-B2C4-8E48-4F1E461887A6}"/>
              </a:ext>
            </a:extLst>
          </p:cNvPr>
          <p:cNvSpPr>
            <a:spLocks noGrp="1"/>
          </p:cNvSpPr>
          <p:nvPr>
            <p:ph type="sldNum" sz="quarter" idx="12"/>
          </p:nvPr>
        </p:nvSpPr>
        <p:spPr/>
        <p:txBody>
          <a:bodyPr/>
          <a:lstStyle/>
          <a:p>
            <a:pPr lvl="0"/>
            <a:fld id="{93F4E73E-0449-41F7-8C84-9D007FBE37B9}" type="slidenum">
              <a:rPr lang="en-US" noProof="0" smtClean="0"/>
              <a:pPr lvl="0"/>
              <a:t>4</a:t>
            </a:fld>
            <a:endParaRPr lang="en-US" noProof="0"/>
          </a:p>
        </p:txBody>
      </p:sp>
      <p:sp>
        <p:nvSpPr>
          <p:cNvPr id="7" name="Date Placeholder 2">
            <a:extLst>
              <a:ext uri="{FF2B5EF4-FFF2-40B4-BE49-F238E27FC236}">
                <a16:creationId xmlns:a16="http://schemas.microsoft.com/office/drawing/2014/main" id="{6F5E92CE-8532-E730-BA19-05F877ED9B8C}"/>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148325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B9832-9215-4804-89FC-6257DDCEF7A3}"/>
              </a:ext>
            </a:extLst>
          </p:cNvPr>
          <p:cNvSpPr>
            <a:spLocks noGrp="1"/>
          </p:cNvSpPr>
          <p:nvPr>
            <p:ph type="title"/>
          </p:nvPr>
        </p:nvSpPr>
        <p:spPr/>
        <p:txBody>
          <a:bodyPr/>
          <a:lstStyle/>
          <a:p>
            <a:r>
              <a:rPr lang="en-US"/>
              <a:t>Context for EPA Heavy-Duty 2027 Final Rule </a:t>
            </a:r>
          </a:p>
        </p:txBody>
      </p:sp>
      <p:sp>
        <p:nvSpPr>
          <p:cNvPr id="3" name="Content Placeholder 2">
            <a:extLst>
              <a:ext uri="{FF2B5EF4-FFF2-40B4-BE49-F238E27FC236}">
                <a16:creationId xmlns:a16="http://schemas.microsoft.com/office/drawing/2014/main" id="{AE0F3382-72ED-4B04-B30E-FC6BA9E38725}"/>
              </a:ext>
            </a:extLst>
          </p:cNvPr>
          <p:cNvSpPr>
            <a:spLocks noGrp="1"/>
          </p:cNvSpPr>
          <p:nvPr>
            <p:ph idx="1"/>
          </p:nvPr>
        </p:nvSpPr>
        <p:spPr>
          <a:xfrm>
            <a:off x="518161" y="1319844"/>
            <a:ext cx="6087912" cy="4754880"/>
          </a:xfrm>
        </p:spPr>
        <p:txBody>
          <a:bodyPr>
            <a:normAutofit fontScale="77500" lnSpcReduction="20000"/>
          </a:bodyPr>
          <a:lstStyle/>
          <a:p>
            <a:r>
              <a:rPr lang="en-US" dirty="0"/>
              <a:t>The heavy-duty industry is diverse, spanning delivery trucks, tractor-trailers, school buses, and other types of vocational vehicles</a:t>
            </a:r>
          </a:p>
          <a:p>
            <a:endParaRPr lang="en-US" dirty="0"/>
          </a:p>
          <a:p>
            <a:r>
              <a:rPr lang="en-US" dirty="0"/>
              <a:t>Heavy-duty vehicles contribute significantly to local, regional, and global air pollution</a:t>
            </a:r>
          </a:p>
          <a:p>
            <a:endParaRPr lang="en-US" dirty="0"/>
          </a:p>
          <a:p>
            <a:r>
              <a:rPr lang="en-US" dirty="0"/>
              <a:t>The Clean Air Act gives EPA authority to set standards for HC, CO, NOx, and PM for heavy-duty</a:t>
            </a:r>
          </a:p>
          <a:p>
            <a:pPr lvl="1"/>
            <a:r>
              <a:rPr lang="en-US" dirty="0"/>
              <a:t>These standards must “achieve the </a:t>
            </a:r>
            <a:r>
              <a:rPr lang="en-US" dirty="0">
                <a:solidFill>
                  <a:schemeClr val="accent2"/>
                </a:solidFill>
              </a:rPr>
              <a:t>greatest degree of emission reduction achievable </a:t>
            </a:r>
            <a:r>
              <a:rPr lang="en-US" dirty="0">
                <a:solidFill>
                  <a:schemeClr val="tx1"/>
                </a:solidFill>
              </a:rPr>
              <a:t>…”, and provide a minimum of </a:t>
            </a:r>
            <a:r>
              <a:rPr lang="en-US" dirty="0">
                <a:solidFill>
                  <a:schemeClr val="accent2"/>
                </a:solidFill>
              </a:rPr>
              <a:t>4 years lead-time</a:t>
            </a:r>
            <a:r>
              <a:rPr lang="en-US" dirty="0">
                <a:solidFill>
                  <a:schemeClr val="tx1"/>
                </a:solidFill>
              </a:rPr>
              <a:t>, </a:t>
            </a:r>
            <a:r>
              <a:rPr lang="en-US" dirty="0"/>
              <a:t>and </a:t>
            </a:r>
            <a:r>
              <a:rPr lang="en-US" dirty="0">
                <a:solidFill>
                  <a:schemeClr val="accent2"/>
                </a:solidFill>
              </a:rPr>
              <a:t>3 years of stability </a:t>
            </a:r>
            <a:r>
              <a:rPr lang="en-US" dirty="0"/>
              <a:t>between new standards</a:t>
            </a:r>
          </a:p>
          <a:p>
            <a:pPr lvl="1"/>
            <a:r>
              <a:rPr lang="en-US" dirty="0"/>
              <a:t>EPA’s last heavy-duty rulemaking for these pollutants was over 20 years ago, with standards that phased in through 2010.  </a:t>
            </a:r>
          </a:p>
          <a:p>
            <a:pPr marL="323850" lvl="1" indent="0">
              <a:buNone/>
            </a:pPr>
            <a:endParaRPr lang="en-US" dirty="0"/>
          </a:p>
          <a:p>
            <a:endParaRPr lang="en-US" dirty="0"/>
          </a:p>
          <a:p>
            <a:pPr lvl="1"/>
            <a:endParaRPr lang="en-US" dirty="0"/>
          </a:p>
          <a:p>
            <a:pPr lvl="1"/>
            <a:endParaRPr lang="en-US" dirty="0"/>
          </a:p>
          <a:p>
            <a:endParaRPr lang="en-US" dirty="0"/>
          </a:p>
        </p:txBody>
      </p:sp>
      <p:sp>
        <p:nvSpPr>
          <p:cNvPr id="6" name="Slide Number Placeholder 5">
            <a:extLst>
              <a:ext uri="{FF2B5EF4-FFF2-40B4-BE49-F238E27FC236}">
                <a16:creationId xmlns:a16="http://schemas.microsoft.com/office/drawing/2014/main" id="{EB766019-47BD-4D20-9CDC-701DAE16C8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E73E-0449-41F7-8C84-9D007FBE37B9}"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1" name="Content Placeholder 10">
            <a:extLst>
              <a:ext uri="{FF2B5EF4-FFF2-40B4-BE49-F238E27FC236}">
                <a16:creationId xmlns:a16="http://schemas.microsoft.com/office/drawing/2014/main" id="{B01587A1-4303-3937-37D3-3337939FA318}"/>
              </a:ext>
            </a:extLst>
          </p:cNvPr>
          <p:cNvPicPr>
            <a:picLocks noGrp="1" noChangeAspect="1"/>
          </p:cNvPicPr>
          <p:nvPr>
            <p:ph idx="13"/>
          </p:nvPr>
        </p:nvPicPr>
        <p:blipFill>
          <a:blip r:embed="rId3"/>
          <a:stretch>
            <a:fillRect/>
          </a:stretch>
        </p:blipFill>
        <p:spPr>
          <a:xfrm>
            <a:off x="6705600" y="1735126"/>
            <a:ext cx="5486400" cy="3700389"/>
          </a:xfrm>
          <a:prstGeom prst="rect">
            <a:avLst/>
          </a:prstGeom>
        </p:spPr>
      </p:pic>
      <p:sp>
        <p:nvSpPr>
          <p:cNvPr id="7" name="Date Placeholder 2">
            <a:extLst>
              <a:ext uri="{FF2B5EF4-FFF2-40B4-BE49-F238E27FC236}">
                <a16:creationId xmlns:a16="http://schemas.microsoft.com/office/drawing/2014/main" id="{09BC18F9-1CCA-5AEA-C840-EA731D25072D}"/>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3796586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F28474B-F5CB-49D8-813B-20C394A53E51}"/>
              </a:ext>
            </a:extLst>
          </p:cNvPr>
          <p:cNvSpPr>
            <a:spLocks noGrp="1"/>
          </p:cNvSpPr>
          <p:nvPr>
            <p:ph type="title"/>
          </p:nvPr>
        </p:nvSpPr>
        <p:spPr/>
        <p:txBody>
          <a:bodyPr/>
          <a:lstStyle/>
          <a:p>
            <a:r>
              <a:rPr lang="en-US"/>
              <a:t>Major Elements of the Final Rule</a:t>
            </a:r>
          </a:p>
        </p:txBody>
      </p:sp>
      <p:sp>
        <p:nvSpPr>
          <p:cNvPr id="9" name="Content Placeholder 8">
            <a:extLst>
              <a:ext uri="{FF2B5EF4-FFF2-40B4-BE49-F238E27FC236}">
                <a16:creationId xmlns:a16="http://schemas.microsoft.com/office/drawing/2014/main" id="{CDF87CF8-CFFB-4E35-8786-9EF9F499ECB4}"/>
              </a:ext>
            </a:extLst>
          </p:cNvPr>
          <p:cNvSpPr>
            <a:spLocks noGrp="1"/>
          </p:cNvSpPr>
          <p:nvPr>
            <p:ph idx="1"/>
          </p:nvPr>
        </p:nvSpPr>
        <p:spPr/>
        <p:txBody>
          <a:bodyPr>
            <a:normAutofit/>
          </a:bodyPr>
          <a:lstStyle/>
          <a:p>
            <a:r>
              <a:rPr lang="en-US" sz="2400"/>
              <a:t>Changes to 4 key elements of heavy-duty engine criteria pollutant program</a:t>
            </a:r>
          </a:p>
          <a:p>
            <a:pPr lvl="1"/>
            <a:r>
              <a:rPr lang="en-US" sz="2000"/>
              <a:t>1) Test Procedures, 2) Emission Standards, 3) Regulatory Useful Life, &amp; 4) Emissions Warranty</a:t>
            </a:r>
          </a:p>
          <a:p>
            <a:r>
              <a:rPr lang="en-US" sz="2400"/>
              <a:t>Updated Averaging, Banking, and Trading (ABT) program</a:t>
            </a:r>
            <a:endParaRPr lang="en-US" sz="2400" i="1"/>
          </a:p>
          <a:p>
            <a:r>
              <a:rPr lang="en-US" sz="2400"/>
              <a:t>New maintenance, serviceability, and onboard diagnostics (OBD) requirements to help owners:</a:t>
            </a:r>
          </a:p>
          <a:p>
            <a:pPr lvl="1"/>
            <a:r>
              <a:rPr lang="en-US" sz="2000"/>
              <a:t>Access more maintenance information to facilitate repairs</a:t>
            </a:r>
          </a:p>
          <a:p>
            <a:pPr lvl="1"/>
            <a:r>
              <a:rPr lang="en-US" sz="2000"/>
              <a:t>Quickly identify failed emissions control parts</a:t>
            </a:r>
          </a:p>
          <a:p>
            <a:pPr lvl="1"/>
            <a:r>
              <a:rPr lang="en-US" sz="2000"/>
              <a:t>Limit frustration, cost, and downtime due to repairs</a:t>
            </a:r>
          </a:p>
          <a:p>
            <a:r>
              <a:rPr lang="en-US" sz="2400"/>
              <a:t>New regulations for engine derating related to SCR-based systems</a:t>
            </a:r>
          </a:p>
          <a:p>
            <a:pPr lvl="1"/>
            <a:r>
              <a:rPr lang="en-US" sz="2000"/>
              <a:t>Ensure that all critical emission related scheduled maintenance has a reasonable likelihood of being performed while also deterring tampering of the SCR system.</a:t>
            </a:r>
          </a:p>
          <a:p>
            <a:pPr lvl="1"/>
            <a:r>
              <a:rPr lang="en-US" sz="2000"/>
              <a:t>Set an appropriate inducement speed derating schedule that reflects experience gained over the past  decade with SCR systems</a:t>
            </a:r>
          </a:p>
        </p:txBody>
      </p:sp>
      <p:sp>
        <p:nvSpPr>
          <p:cNvPr id="6" name="Slide Number Placeholder 5">
            <a:extLst>
              <a:ext uri="{FF2B5EF4-FFF2-40B4-BE49-F238E27FC236}">
                <a16:creationId xmlns:a16="http://schemas.microsoft.com/office/drawing/2014/main" id="{1AE16529-0289-470D-8715-28590DAD7F3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E73E-0449-41F7-8C84-9D007FBE37B9}"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Date Placeholder 2">
            <a:extLst>
              <a:ext uri="{FF2B5EF4-FFF2-40B4-BE49-F238E27FC236}">
                <a16:creationId xmlns:a16="http://schemas.microsoft.com/office/drawing/2014/main" id="{64C83FF9-EBA8-8767-468F-ED9AB4F4D018}"/>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417296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35ED-39E5-4647-92C1-0205B9217DB3}"/>
              </a:ext>
            </a:extLst>
          </p:cNvPr>
          <p:cNvSpPr>
            <a:spLocks noGrp="1"/>
          </p:cNvSpPr>
          <p:nvPr>
            <p:ph type="title"/>
          </p:nvPr>
        </p:nvSpPr>
        <p:spPr/>
        <p:txBody>
          <a:bodyPr/>
          <a:lstStyle/>
          <a:p>
            <a:r>
              <a:rPr lang="en-US"/>
              <a:t>New Test Procedures and Emission Standards</a:t>
            </a:r>
          </a:p>
        </p:txBody>
      </p:sp>
      <p:sp>
        <p:nvSpPr>
          <p:cNvPr id="6" name="Content Placeholder 5">
            <a:extLst>
              <a:ext uri="{FF2B5EF4-FFF2-40B4-BE49-F238E27FC236}">
                <a16:creationId xmlns:a16="http://schemas.microsoft.com/office/drawing/2014/main" id="{14BE41F8-550A-4B22-A343-AF771F1B943E}"/>
              </a:ext>
            </a:extLst>
          </p:cNvPr>
          <p:cNvSpPr>
            <a:spLocks noGrp="1"/>
          </p:cNvSpPr>
          <p:nvPr>
            <p:ph idx="1"/>
          </p:nvPr>
        </p:nvSpPr>
        <p:spPr>
          <a:xfrm>
            <a:off x="518161" y="1319843"/>
            <a:ext cx="11155680" cy="2281699"/>
          </a:xfrm>
        </p:spPr>
        <p:txBody>
          <a:bodyPr>
            <a:normAutofit fontScale="70000" lnSpcReduction="20000"/>
          </a:bodyPr>
          <a:lstStyle/>
          <a:p>
            <a:r>
              <a:rPr lang="en-US"/>
              <a:t>For all engine categories, the final standards are a single-step, beginning in MY 2027</a:t>
            </a:r>
          </a:p>
          <a:p>
            <a:pPr lvl="1"/>
            <a:r>
              <a:rPr lang="en-US"/>
              <a:t>Lower standards over laboratory current duty cycles</a:t>
            </a:r>
          </a:p>
          <a:p>
            <a:pPr lvl="1"/>
            <a:r>
              <a:rPr lang="en-US"/>
              <a:t>New “low-load” cycle and standards for compression-ignition engines covering stop-and-go and idle operation to help address emissions from urban driving conditions</a:t>
            </a:r>
          </a:p>
          <a:p>
            <a:pPr lvl="1"/>
            <a:r>
              <a:rPr lang="en-US"/>
              <a:t>New “supplemental emission test” cycle and standards for spark-ignition engines covering sustained higher speed and higher load operation to help reduce fuel enrichment under highway driving conditions</a:t>
            </a:r>
          </a:p>
          <a:p>
            <a:pPr lvl="1"/>
            <a:endParaRPr lang="en-US"/>
          </a:p>
          <a:p>
            <a:r>
              <a:rPr lang="en-US"/>
              <a:t>For in-use Medium HDE or Heavy HDE, EPA included a compliance allowance that applies when EPA evaluates whether engines are meeting the final standards after these engines are in the real world</a:t>
            </a:r>
          </a:p>
        </p:txBody>
      </p:sp>
      <p:sp>
        <p:nvSpPr>
          <p:cNvPr id="5" name="Slide Number Placeholder 4">
            <a:extLst>
              <a:ext uri="{FF2B5EF4-FFF2-40B4-BE49-F238E27FC236}">
                <a16:creationId xmlns:a16="http://schemas.microsoft.com/office/drawing/2014/main" id="{22435730-B677-476A-8094-A19D2C9CE7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A9F027-7BE3-4FB3-993F-9EE228EDC1AB}"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8734348-E6B4-40A0-C261-44E012AC74CE}"/>
              </a:ext>
            </a:extLst>
          </p:cNvPr>
          <p:cNvSpPr txBox="1"/>
          <p:nvPr/>
        </p:nvSpPr>
        <p:spPr>
          <a:xfrm>
            <a:off x="7275357" y="3900903"/>
            <a:ext cx="4872488"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Spark-ignition HDE NOx Standards (mg NOx /brake hp-h)</a:t>
            </a:r>
          </a:p>
        </p:txBody>
      </p:sp>
      <p:sp>
        <p:nvSpPr>
          <p:cNvPr id="18" name="TextBox 17">
            <a:extLst>
              <a:ext uri="{FF2B5EF4-FFF2-40B4-BE49-F238E27FC236}">
                <a16:creationId xmlns:a16="http://schemas.microsoft.com/office/drawing/2014/main" id="{DBBDCFA7-7C58-6AB3-F090-27488D2318D0}"/>
              </a:ext>
            </a:extLst>
          </p:cNvPr>
          <p:cNvSpPr txBox="1"/>
          <p:nvPr/>
        </p:nvSpPr>
        <p:spPr>
          <a:xfrm>
            <a:off x="510710" y="3600160"/>
            <a:ext cx="549176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Compression-ignition HDE NOx Standards (mg NOx /brake hp-h)</a:t>
            </a:r>
          </a:p>
        </p:txBody>
      </p:sp>
      <p:graphicFrame>
        <p:nvGraphicFramePr>
          <p:cNvPr id="28" name="Content Placeholder 8">
            <a:extLst>
              <a:ext uri="{FF2B5EF4-FFF2-40B4-BE49-F238E27FC236}">
                <a16:creationId xmlns:a16="http://schemas.microsoft.com/office/drawing/2014/main" id="{B80FD6C1-0B63-54BB-71BF-3152C263A8C5}"/>
              </a:ext>
            </a:extLst>
          </p:cNvPr>
          <p:cNvGraphicFramePr>
            <a:graphicFrameLocks noGrp="1"/>
          </p:cNvGraphicFramePr>
          <p:nvPr>
            <p:ph idx="15"/>
          </p:nvPr>
        </p:nvGraphicFramePr>
        <p:xfrm>
          <a:off x="7275358" y="4239053"/>
          <a:ext cx="4745988" cy="1253376"/>
        </p:xfrm>
        <a:graphic>
          <a:graphicData uri="http://schemas.openxmlformats.org/drawingml/2006/table">
            <a:tbl>
              <a:tblPr firstRow="1" firstCol="1" bandRow="1">
                <a:tableStyleId>{5C22544A-7EE6-4342-B048-85BDC9FD1C3A}</a:tableStyleId>
              </a:tblPr>
              <a:tblGrid>
                <a:gridCol w="3061970">
                  <a:extLst>
                    <a:ext uri="{9D8B030D-6E8A-4147-A177-3AD203B41FA5}">
                      <a16:colId xmlns:a16="http://schemas.microsoft.com/office/drawing/2014/main" val="1770048494"/>
                    </a:ext>
                  </a:extLst>
                </a:gridCol>
                <a:gridCol w="739901">
                  <a:extLst>
                    <a:ext uri="{9D8B030D-6E8A-4147-A177-3AD203B41FA5}">
                      <a16:colId xmlns:a16="http://schemas.microsoft.com/office/drawing/2014/main" val="2425234196"/>
                    </a:ext>
                  </a:extLst>
                </a:gridCol>
                <a:gridCol w="944117">
                  <a:extLst>
                    <a:ext uri="{9D8B030D-6E8A-4147-A177-3AD203B41FA5}">
                      <a16:colId xmlns:a16="http://schemas.microsoft.com/office/drawing/2014/main" val="165737136"/>
                    </a:ext>
                  </a:extLst>
                </a:gridCol>
              </a:tblGrid>
              <a:tr h="278016">
                <a:tc>
                  <a:txBody>
                    <a:bodyPr/>
                    <a:lstStyle/>
                    <a:p>
                      <a:endParaRPr lang="en-US" sz="1600">
                        <a:effectLst/>
                        <a:latin typeface="+mn-lt"/>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CB38"/>
                    </a:solidFill>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Current</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a:effectLst/>
                          <a:latin typeface="+mn-lt"/>
                        </a:rPr>
                        <a:t>MY 2027+</a:t>
                      </a:r>
                      <a:endParaRPr lang="en-US" sz="1600">
                        <a:effectLst/>
                        <a:latin typeface="+mn-lt"/>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3479823"/>
                  </a:ext>
                </a:extLst>
              </a:tr>
              <a:tr h="0">
                <a:tc>
                  <a:txBody>
                    <a:bodyPr/>
                    <a:lstStyle/>
                    <a:p>
                      <a:pPr marL="0" marR="0">
                        <a:spcBef>
                          <a:spcPts val="0"/>
                        </a:spcBef>
                        <a:spcAft>
                          <a:spcPts val="0"/>
                        </a:spcAft>
                      </a:pPr>
                      <a:r>
                        <a:rPr lang="en-US" sz="1600">
                          <a:effectLst/>
                          <a:latin typeface="+mn-lt"/>
                        </a:rPr>
                        <a:t>Federal Test Procedure</a:t>
                      </a:r>
                    </a:p>
                    <a:p>
                      <a:pPr marL="0" marR="0">
                        <a:spcBef>
                          <a:spcPts val="0"/>
                        </a:spcBef>
                        <a:spcAft>
                          <a:spcPts val="0"/>
                        </a:spcAft>
                      </a:pPr>
                      <a:r>
                        <a:rPr lang="en-US" sz="1600" b="0">
                          <a:effectLst/>
                          <a:latin typeface="+mn-lt"/>
                        </a:rPr>
                        <a:t>(transient mid/high load conditions)</a:t>
                      </a:r>
                      <a:endParaRPr lang="en-US" sz="1600" b="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200</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35</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5142103"/>
                  </a:ext>
                </a:extLst>
              </a:tr>
              <a:tr h="0">
                <a:tc>
                  <a:txBody>
                    <a:bodyPr/>
                    <a:lstStyle/>
                    <a:p>
                      <a:pPr marL="0" marR="0">
                        <a:spcBef>
                          <a:spcPts val="0"/>
                        </a:spcBef>
                        <a:spcAft>
                          <a:spcPts val="0"/>
                        </a:spcAft>
                      </a:pPr>
                      <a:r>
                        <a:rPr lang="en-US" sz="1600">
                          <a:effectLst/>
                          <a:latin typeface="+mn-lt"/>
                        </a:rPr>
                        <a:t>Supplemental Emission Test</a:t>
                      </a:r>
                    </a:p>
                    <a:p>
                      <a:pPr marL="0" marR="0">
                        <a:spcBef>
                          <a:spcPts val="0"/>
                        </a:spcBef>
                        <a:spcAft>
                          <a:spcPts val="0"/>
                        </a:spcAft>
                      </a:pPr>
                      <a:r>
                        <a:rPr lang="en-US" sz="1600" b="0">
                          <a:effectLst/>
                          <a:latin typeface="+mn-lt"/>
                        </a:rPr>
                        <a:t>(steady-state conditions)</a:t>
                      </a:r>
                      <a:endParaRPr lang="en-US" sz="1600" b="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N/A</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35</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6727149"/>
                  </a:ext>
                </a:extLst>
              </a:tr>
            </a:tbl>
          </a:graphicData>
        </a:graphic>
      </p:graphicFrame>
      <p:graphicFrame>
        <p:nvGraphicFramePr>
          <p:cNvPr id="29" name="Content Placeholder 8">
            <a:extLst>
              <a:ext uri="{FF2B5EF4-FFF2-40B4-BE49-F238E27FC236}">
                <a16:creationId xmlns:a16="http://schemas.microsoft.com/office/drawing/2014/main" id="{100D6378-B0CD-A999-A91A-1B7605D4E332}"/>
              </a:ext>
            </a:extLst>
          </p:cNvPr>
          <p:cNvGraphicFramePr>
            <a:graphicFrameLocks noGrp="1"/>
          </p:cNvGraphicFramePr>
          <p:nvPr>
            <p:ph idx="13"/>
          </p:nvPr>
        </p:nvGraphicFramePr>
        <p:xfrm>
          <a:off x="518161" y="3907978"/>
          <a:ext cx="6545113" cy="2194560"/>
        </p:xfrm>
        <a:graphic>
          <a:graphicData uri="http://schemas.openxmlformats.org/drawingml/2006/table">
            <a:tbl>
              <a:tblPr firstRow="1" firstCol="1" bandRow="1">
                <a:tableStyleId>{5C22544A-7EE6-4342-B048-85BDC9FD1C3A}</a:tableStyleId>
              </a:tblPr>
              <a:tblGrid>
                <a:gridCol w="3061970">
                  <a:extLst>
                    <a:ext uri="{9D8B030D-6E8A-4147-A177-3AD203B41FA5}">
                      <a16:colId xmlns:a16="http://schemas.microsoft.com/office/drawing/2014/main" val="1770048494"/>
                    </a:ext>
                  </a:extLst>
                </a:gridCol>
                <a:gridCol w="739901">
                  <a:extLst>
                    <a:ext uri="{9D8B030D-6E8A-4147-A177-3AD203B41FA5}">
                      <a16:colId xmlns:a16="http://schemas.microsoft.com/office/drawing/2014/main" val="3399193729"/>
                    </a:ext>
                  </a:extLst>
                </a:gridCol>
                <a:gridCol w="944117">
                  <a:extLst>
                    <a:ext uri="{9D8B030D-6E8A-4147-A177-3AD203B41FA5}">
                      <a16:colId xmlns:a16="http://schemas.microsoft.com/office/drawing/2014/main" val="558040224"/>
                    </a:ext>
                  </a:extLst>
                </a:gridCol>
                <a:gridCol w="1799125">
                  <a:extLst>
                    <a:ext uri="{9D8B030D-6E8A-4147-A177-3AD203B41FA5}">
                      <a16:colId xmlns:a16="http://schemas.microsoft.com/office/drawing/2014/main" val="3838986571"/>
                    </a:ext>
                  </a:extLst>
                </a:gridCol>
              </a:tblGrid>
              <a:tr h="278016">
                <a:tc>
                  <a:txBody>
                    <a:bodyPr/>
                    <a:lstStyle/>
                    <a:p>
                      <a:endParaRPr lang="en-US" sz="1600">
                        <a:effectLst/>
                        <a:latin typeface="+mn-lt"/>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CB38"/>
                    </a:solidFill>
                  </a:tcPr>
                </a:tc>
                <a:tc>
                  <a:txBody>
                    <a:bodyPr/>
                    <a:lstStyle/>
                    <a:p>
                      <a:pPr marL="0" marR="0" algn="ctr">
                        <a:spcBef>
                          <a:spcPts val="0"/>
                        </a:spcBef>
                        <a:spcAft>
                          <a:spcPts val="0"/>
                        </a:spcAft>
                      </a:pPr>
                      <a:r>
                        <a:rPr lang="en-US" sz="1600">
                          <a:effectLst/>
                          <a:latin typeface="+mn-lt"/>
                        </a:rPr>
                        <a:t>Current</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MY 2027+</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MY 2027+</a:t>
                      </a:r>
                    </a:p>
                    <a:p>
                      <a:pPr marL="0" marR="0" algn="ctr">
                        <a:spcBef>
                          <a:spcPts val="0"/>
                        </a:spcBef>
                        <a:spcAft>
                          <a:spcPts val="0"/>
                        </a:spcAft>
                      </a:pPr>
                      <a:r>
                        <a:rPr lang="en-US" sz="1600">
                          <a:effectLst/>
                          <a:latin typeface="+mn-lt"/>
                          <a:ea typeface="Times New Roman" panose="02020603050405020304" pitchFamily="18" charset="0"/>
                          <a:cs typeface="Arial" panose="020B0604020202020204" pitchFamily="34" charset="0"/>
                        </a:rPr>
                        <a:t>In-Use Compliance Allowance</a:t>
                      </a: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33479823"/>
                  </a:ext>
                </a:extLst>
              </a:tr>
              <a:tr h="0">
                <a:tc>
                  <a:txBody>
                    <a:bodyPr/>
                    <a:lstStyle/>
                    <a:p>
                      <a:pPr marL="0" marR="0">
                        <a:spcBef>
                          <a:spcPts val="0"/>
                        </a:spcBef>
                        <a:spcAft>
                          <a:spcPts val="0"/>
                        </a:spcAft>
                      </a:pPr>
                      <a:r>
                        <a:rPr lang="en-US" sz="1600">
                          <a:effectLst/>
                          <a:latin typeface="+mn-lt"/>
                        </a:rPr>
                        <a:t>Federal Test Procedure</a:t>
                      </a:r>
                    </a:p>
                    <a:p>
                      <a:pPr marL="0" marR="0">
                        <a:spcBef>
                          <a:spcPts val="0"/>
                        </a:spcBef>
                        <a:spcAft>
                          <a:spcPts val="0"/>
                        </a:spcAft>
                      </a:pPr>
                      <a:r>
                        <a:rPr lang="en-US" sz="1600" b="0">
                          <a:effectLst/>
                          <a:latin typeface="+mn-lt"/>
                        </a:rPr>
                        <a:t>(transient mid/high load conditions)</a:t>
                      </a:r>
                      <a:endParaRPr lang="en-US" sz="1600" b="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200</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35</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a:effectLst/>
                          <a:latin typeface="+mn-lt"/>
                        </a:rPr>
                        <a:t>50</a:t>
                      </a:r>
                      <a:endParaRPr lang="en-US" sz="1400">
                        <a:latin typeface="+mn-lt"/>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5142103"/>
                  </a:ext>
                </a:extLst>
              </a:tr>
              <a:tr h="0">
                <a:tc>
                  <a:txBody>
                    <a:bodyPr/>
                    <a:lstStyle/>
                    <a:p>
                      <a:pPr marL="0" marR="0">
                        <a:spcBef>
                          <a:spcPts val="0"/>
                        </a:spcBef>
                        <a:spcAft>
                          <a:spcPts val="0"/>
                        </a:spcAft>
                      </a:pPr>
                      <a:r>
                        <a:rPr lang="en-US" sz="1600">
                          <a:effectLst/>
                          <a:latin typeface="+mn-lt"/>
                        </a:rPr>
                        <a:t>Supplemental Emission Test</a:t>
                      </a:r>
                    </a:p>
                    <a:p>
                      <a:pPr marL="0" marR="0">
                        <a:spcBef>
                          <a:spcPts val="0"/>
                        </a:spcBef>
                        <a:spcAft>
                          <a:spcPts val="0"/>
                        </a:spcAft>
                      </a:pPr>
                      <a:r>
                        <a:rPr lang="en-US" sz="1600" b="0">
                          <a:effectLst/>
                          <a:latin typeface="+mn-lt"/>
                        </a:rPr>
                        <a:t>(steady-state conditions)</a:t>
                      </a:r>
                      <a:endParaRPr lang="en-US" sz="1600" b="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200</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35</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a:effectLst/>
                          <a:latin typeface="+mn-lt"/>
                        </a:rPr>
                        <a:t>50</a:t>
                      </a:r>
                      <a:endParaRPr lang="en-US" sz="1400">
                        <a:latin typeface="+mn-lt"/>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6727149"/>
                  </a:ext>
                </a:extLst>
              </a:tr>
              <a:tr h="0">
                <a:tc>
                  <a:txBody>
                    <a:bodyPr/>
                    <a:lstStyle/>
                    <a:p>
                      <a:pPr marL="0" marR="0">
                        <a:spcBef>
                          <a:spcPts val="0"/>
                        </a:spcBef>
                        <a:spcAft>
                          <a:spcPts val="0"/>
                        </a:spcAft>
                      </a:pPr>
                      <a:r>
                        <a:rPr lang="en-US" sz="1600">
                          <a:effectLst/>
                          <a:latin typeface="+mn-lt"/>
                        </a:rPr>
                        <a:t>Low Load Cycle</a:t>
                      </a:r>
                    </a:p>
                    <a:p>
                      <a:pPr marL="0" marR="0">
                        <a:spcBef>
                          <a:spcPts val="0"/>
                        </a:spcBef>
                        <a:spcAft>
                          <a:spcPts val="0"/>
                        </a:spcAft>
                      </a:pPr>
                      <a:r>
                        <a:rPr lang="en-US" sz="1600" b="0">
                          <a:effectLst/>
                          <a:latin typeface="+mn-lt"/>
                        </a:rPr>
                        <a:t>(low-load conditions)</a:t>
                      </a:r>
                      <a:endParaRPr lang="en-US" sz="1600" b="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N/A</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a:effectLst/>
                          <a:latin typeface="+mn-lt"/>
                        </a:rPr>
                        <a:t>50</a:t>
                      </a:r>
                      <a:endParaRPr lang="en-US" sz="1600">
                        <a:effectLst/>
                        <a:latin typeface="+mn-lt"/>
                        <a:ea typeface="Times New Roman" panose="02020603050405020304" pitchFamily="18" charset="0"/>
                        <a:cs typeface="Arial" panose="020B0604020202020204" pitchFamily="34" charset="0"/>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a:effectLst/>
                          <a:latin typeface="+mn-lt"/>
                        </a:rPr>
                        <a:t>65</a:t>
                      </a:r>
                      <a:endParaRPr lang="en-US" sz="1400">
                        <a:latin typeface="+mn-lt"/>
                      </a:endParaRPr>
                    </a:p>
                  </a:txBody>
                  <a:tcPr marL="26765" marR="2676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3452995"/>
                  </a:ext>
                </a:extLst>
              </a:tr>
            </a:tbl>
          </a:graphicData>
        </a:graphic>
      </p:graphicFrame>
      <p:sp>
        <p:nvSpPr>
          <p:cNvPr id="3" name="Date Placeholder 2">
            <a:extLst>
              <a:ext uri="{FF2B5EF4-FFF2-40B4-BE49-F238E27FC236}">
                <a16:creationId xmlns:a16="http://schemas.microsoft.com/office/drawing/2014/main" id="{EE04E57A-EB0E-4312-8B33-D644C810CA1E}"/>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312035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1D1B-9CEE-4F84-8A32-DFFDA1246F11}"/>
              </a:ext>
            </a:extLst>
          </p:cNvPr>
          <p:cNvSpPr>
            <a:spLocks noGrp="1"/>
          </p:cNvSpPr>
          <p:nvPr>
            <p:ph type="title"/>
          </p:nvPr>
        </p:nvSpPr>
        <p:spPr/>
        <p:txBody>
          <a:bodyPr/>
          <a:lstStyle/>
          <a:p>
            <a:r>
              <a:rPr lang="en-US"/>
              <a:t>Longer Regulatory Useful Life Periods</a:t>
            </a:r>
          </a:p>
        </p:txBody>
      </p:sp>
      <p:sp>
        <p:nvSpPr>
          <p:cNvPr id="16" name="Slide Number Placeholder 15">
            <a:extLst>
              <a:ext uri="{FF2B5EF4-FFF2-40B4-BE49-F238E27FC236}">
                <a16:creationId xmlns:a16="http://schemas.microsoft.com/office/drawing/2014/main" id="{B743B7D3-BF66-472A-9D9D-825A915B1DC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59D1A1-970B-4916-9635-F700F3F0EA11}"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Content Placeholder 14">
            <a:extLst>
              <a:ext uri="{FF2B5EF4-FFF2-40B4-BE49-F238E27FC236}">
                <a16:creationId xmlns:a16="http://schemas.microsoft.com/office/drawing/2014/main" id="{2DFCF6B3-651E-058C-A283-DB56268EF6F6}"/>
              </a:ext>
            </a:extLst>
          </p:cNvPr>
          <p:cNvSpPr>
            <a:spLocks noGrp="1"/>
          </p:cNvSpPr>
          <p:nvPr>
            <p:ph idx="1"/>
          </p:nvPr>
        </p:nvSpPr>
        <p:spPr>
          <a:xfrm>
            <a:off x="518161" y="1319843"/>
            <a:ext cx="11155680" cy="2535199"/>
          </a:xfrm>
        </p:spPr>
        <p:txBody>
          <a:bodyPr>
            <a:normAutofit fontScale="85000" lnSpcReduction="10000"/>
          </a:bodyPr>
          <a:lstStyle/>
          <a:p>
            <a:r>
              <a:rPr lang="en-US" dirty="0"/>
              <a:t>Longer useful life periods ensure engines are designed to meet emission standards through more of their operational lives</a:t>
            </a:r>
          </a:p>
          <a:p>
            <a:pPr lvl="2"/>
            <a:endParaRPr lang="en-US" dirty="0"/>
          </a:p>
          <a:p>
            <a:r>
              <a:rPr lang="en-US" dirty="0"/>
              <a:t>Our final useful life periods are generally based on average mileage at time of rebuild or replacement</a:t>
            </a:r>
          </a:p>
          <a:p>
            <a:pPr lvl="2"/>
            <a:endParaRPr lang="en-US" dirty="0"/>
          </a:p>
          <a:p>
            <a:r>
              <a:rPr lang="en-US" dirty="0"/>
              <a:t>Useful life periods have been increased for all engine categories starting in MY 2027</a:t>
            </a:r>
          </a:p>
          <a:p>
            <a:endParaRPr lang="en-US" dirty="0"/>
          </a:p>
        </p:txBody>
      </p:sp>
      <p:graphicFrame>
        <p:nvGraphicFramePr>
          <p:cNvPr id="18" name="Content Placeholder 9">
            <a:extLst>
              <a:ext uri="{FF2B5EF4-FFF2-40B4-BE49-F238E27FC236}">
                <a16:creationId xmlns:a16="http://schemas.microsoft.com/office/drawing/2014/main" id="{6965545E-E06B-0552-E024-78348FF5912E}"/>
              </a:ext>
            </a:extLst>
          </p:cNvPr>
          <p:cNvGraphicFramePr>
            <a:graphicFrameLocks noGrp="1"/>
          </p:cNvGraphicFramePr>
          <p:nvPr>
            <p:ph idx="13"/>
          </p:nvPr>
        </p:nvGraphicFramePr>
        <p:xfrm>
          <a:off x="518161" y="4139866"/>
          <a:ext cx="11156948" cy="2035098"/>
        </p:xfrm>
        <a:graphic>
          <a:graphicData uri="http://schemas.openxmlformats.org/drawingml/2006/table">
            <a:tbl>
              <a:tblPr firstRow="1" firstCol="1" bandRow="1">
                <a:tableStyleId>{5C22544A-7EE6-4342-B048-85BDC9FD1C3A}</a:tableStyleId>
              </a:tblPr>
              <a:tblGrid>
                <a:gridCol w="1908650">
                  <a:extLst>
                    <a:ext uri="{9D8B030D-6E8A-4147-A177-3AD203B41FA5}">
                      <a16:colId xmlns:a16="http://schemas.microsoft.com/office/drawing/2014/main" val="1085596567"/>
                    </a:ext>
                  </a:extLst>
                </a:gridCol>
                <a:gridCol w="1541383">
                  <a:extLst>
                    <a:ext uri="{9D8B030D-6E8A-4147-A177-3AD203B41FA5}">
                      <a16:colId xmlns:a16="http://schemas.microsoft.com/office/drawing/2014/main" val="4157491354"/>
                    </a:ext>
                  </a:extLst>
                </a:gridCol>
                <a:gridCol w="1541383">
                  <a:extLst>
                    <a:ext uri="{9D8B030D-6E8A-4147-A177-3AD203B41FA5}">
                      <a16:colId xmlns:a16="http://schemas.microsoft.com/office/drawing/2014/main" val="2089736327"/>
                    </a:ext>
                  </a:extLst>
                </a:gridCol>
                <a:gridCol w="1541383">
                  <a:extLst>
                    <a:ext uri="{9D8B030D-6E8A-4147-A177-3AD203B41FA5}">
                      <a16:colId xmlns:a16="http://schemas.microsoft.com/office/drawing/2014/main" val="2410772631"/>
                    </a:ext>
                  </a:extLst>
                </a:gridCol>
                <a:gridCol w="1541383">
                  <a:extLst>
                    <a:ext uri="{9D8B030D-6E8A-4147-A177-3AD203B41FA5}">
                      <a16:colId xmlns:a16="http://schemas.microsoft.com/office/drawing/2014/main" val="4068906097"/>
                    </a:ext>
                  </a:extLst>
                </a:gridCol>
                <a:gridCol w="1541383">
                  <a:extLst>
                    <a:ext uri="{9D8B030D-6E8A-4147-A177-3AD203B41FA5}">
                      <a16:colId xmlns:a16="http://schemas.microsoft.com/office/drawing/2014/main" val="3182688279"/>
                    </a:ext>
                  </a:extLst>
                </a:gridCol>
                <a:gridCol w="1541383">
                  <a:extLst>
                    <a:ext uri="{9D8B030D-6E8A-4147-A177-3AD203B41FA5}">
                      <a16:colId xmlns:a16="http://schemas.microsoft.com/office/drawing/2014/main" val="1563986060"/>
                    </a:ext>
                  </a:extLst>
                </a:gridCol>
              </a:tblGrid>
              <a:tr h="336270">
                <a:tc rowSpan="2">
                  <a:txBody>
                    <a:bodyPr/>
                    <a:lstStyle/>
                    <a:p>
                      <a:pPr marL="0" marR="0">
                        <a:lnSpc>
                          <a:spcPct val="107000"/>
                        </a:lnSpc>
                        <a:spcBef>
                          <a:spcPts val="0"/>
                        </a:spcBef>
                        <a:spcAft>
                          <a:spcPts val="0"/>
                        </a:spcAft>
                      </a:pPr>
                      <a:r>
                        <a:rPr lang="en-US" sz="1600">
                          <a:effectLst/>
                        </a:rPr>
                        <a:t>Primary Intended </a:t>
                      </a:r>
                    </a:p>
                    <a:p>
                      <a:pPr marL="0" marR="0">
                        <a:lnSpc>
                          <a:spcPct val="107000"/>
                        </a:lnSpc>
                        <a:spcBef>
                          <a:spcPts val="0"/>
                        </a:spcBef>
                        <a:spcAft>
                          <a:spcPts val="0"/>
                        </a:spcAft>
                      </a:pPr>
                      <a:r>
                        <a:rPr lang="en-US" sz="1600">
                          <a:effectLst/>
                        </a:rPr>
                        <a:t>Service Class</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3">
                  <a:txBody>
                    <a:bodyPr/>
                    <a:lstStyle/>
                    <a:p>
                      <a:pPr marL="0" marR="0" algn="ctr">
                        <a:lnSpc>
                          <a:spcPct val="107000"/>
                        </a:lnSpc>
                        <a:spcBef>
                          <a:spcPts val="0"/>
                        </a:spcBef>
                        <a:spcAft>
                          <a:spcPts val="0"/>
                        </a:spcAft>
                      </a:pPr>
                      <a:r>
                        <a:rPr lang="en-US" sz="1600">
                          <a:effectLst/>
                        </a:rPr>
                        <a:t>Current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600">
                          <a:effectLst/>
                        </a:rPr>
                        <a:t>MY 2027+</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44739241"/>
                  </a:ext>
                </a:extLst>
              </a:tr>
              <a:tr h="353748">
                <a:tc vMerge="1">
                  <a:txBody>
                    <a:bodyPr/>
                    <a:lstStyle/>
                    <a:p>
                      <a:endParaRPr lang="en-US"/>
                    </a:p>
                  </a:txBody>
                  <a:tcPr/>
                </a:tc>
                <a:tc>
                  <a:txBody>
                    <a:bodyPr/>
                    <a:lstStyle/>
                    <a:p>
                      <a:pPr marL="0" marR="0" algn="ctr">
                        <a:lnSpc>
                          <a:spcPct val="107000"/>
                        </a:lnSpc>
                        <a:spcBef>
                          <a:spcPts val="0"/>
                        </a:spcBef>
                        <a:spcAft>
                          <a:spcPts val="0"/>
                        </a:spcAft>
                      </a:pPr>
                      <a:r>
                        <a:rPr lang="en-US" sz="1600" b="1">
                          <a:solidFill>
                            <a:schemeClr val="bg1"/>
                          </a:solidFill>
                          <a:effectLst/>
                        </a:rPr>
                        <a:t>Miles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lnSpc>
                          <a:spcPct val="107000"/>
                        </a:lnSpc>
                        <a:spcBef>
                          <a:spcPts val="0"/>
                        </a:spcBef>
                        <a:spcAft>
                          <a:spcPts val="0"/>
                        </a:spcAft>
                      </a:pPr>
                      <a:r>
                        <a:rPr lang="en-US" sz="1600" b="1">
                          <a:solidFill>
                            <a:schemeClr val="bg1"/>
                          </a:solidFill>
                          <a:effectLst/>
                        </a:rPr>
                        <a:t>Years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lnSpc>
                          <a:spcPct val="107000"/>
                        </a:lnSpc>
                        <a:spcBef>
                          <a:spcPts val="0"/>
                        </a:spcBef>
                        <a:spcAft>
                          <a:spcPts val="0"/>
                        </a:spcAft>
                      </a:pPr>
                      <a:r>
                        <a:rPr lang="en-US" sz="1600" b="1">
                          <a:solidFill>
                            <a:schemeClr val="bg1"/>
                          </a:solidFill>
                          <a:effectLst/>
                        </a:rPr>
                        <a:t>Hours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lnSpc>
                          <a:spcPct val="107000"/>
                        </a:lnSpc>
                        <a:spcBef>
                          <a:spcPts val="0"/>
                        </a:spcBef>
                        <a:spcAft>
                          <a:spcPts val="0"/>
                        </a:spcAft>
                      </a:pPr>
                      <a:r>
                        <a:rPr lang="en-US" sz="1600" b="1">
                          <a:solidFill>
                            <a:schemeClr val="bg1"/>
                          </a:solidFill>
                          <a:effectLst/>
                        </a:rPr>
                        <a:t>Miles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lnSpc>
                          <a:spcPct val="107000"/>
                        </a:lnSpc>
                        <a:spcBef>
                          <a:spcPts val="0"/>
                        </a:spcBef>
                        <a:spcAft>
                          <a:spcPts val="0"/>
                        </a:spcAft>
                      </a:pPr>
                      <a:r>
                        <a:rPr lang="en-US" sz="1600" b="1">
                          <a:solidFill>
                            <a:schemeClr val="bg1"/>
                          </a:solidFill>
                          <a:effectLst/>
                        </a:rPr>
                        <a:t>Years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lnSpc>
                          <a:spcPct val="107000"/>
                        </a:lnSpc>
                        <a:spcBef>
                          <a:spcPts val="0"/>
                        </a:spcBef>
                        <a:spcAft>
                          <a:spcPts val="0"/>
                        </a:spcAft>
                      </a:pPr>
                      <a:r>
                        <a:rPr lang="en-US" sz="1600" b="1">
                          <a:solidFill>
                            <a:schemeClr val="bg1"/>
                          </a:solidFill>
                          <a:effectLst/>
                        </a:rPr>
                        <a:t>Hours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extLst>
                  <a:ext uri="{0D108BD9-81ED-4DB2-BD59-A6C34878D82A}">
                    <a16:rowId xmlns:a16="http://schemas.microsoft.com/office/drawing/2014/main" val="609292304"/>
                  </a:ext>
                </a:extLst>
              </a:tr>
              <a:tr h="336270">
                <a:tc>
                  <a:txBody>
                    <a:bodyPr/>
                    <a:lstStyle/>
                    <a:p>
                      <a:pPr marL="0" marR="0">
                        <a:lnSpc>
                          <a:spcPct val="107000"/>
                        </a:lnSpc>
                        <a:spcBef>
                          <a:spcPts val="0"/>
                        </a:spcBef>
                        <a:spcAft>
                          <a:spcPts val="0"/>
                        </a:spcAft>
                      </a:pPr>
                      <a:r>
                        <a:rPr lang="en-US" sz="1600">
                          <a:effectLst/>
                        </a:rPr>
                        <a:t>Spark-ignition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110,000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200,000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15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10,000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26404113"/>
                  </a:ext>
                </a:extLst>
              </a:tr>
              <a:tr h="336270">
                <a:tc>
                  <a:txBody>
                    <a:bodyPr/>
                    <a:lstStyle/>
                    <a:p>
                      <a:pPr marL="0" marR="0">
                        <a:lnSpc>
                          <a:spcPct val="107000"/>
                        </a:lnSpc>
                        <a:spcBef>
                          <a:spcPts val="0"/>
                        </a:spcBef>
                        <a:spcAft>
                          <a:spcPts val="0"/>
                        </a:spcAft>
                      </a:pPr>
                      <a:r>
                        <a:rPr lang="en-US" sz="1600">
                          <a:effectLst/>
                        </a:rPr>
                        <a:t>Light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110,000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270,000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13,000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584659677"/>
                  </a:ext>
                </a:extLst>
              </a:tr>
              <a:tr h="336270">
                <a:tc>
                  <a:txBody>
                    <a:bodyPr/>
                    <a:lstStyle/>
                    <a:p>
                      <a:pPr marL="0" marR="0">
                        <a:lnSpc>
                          <a:spcPct val="107000"/>
                        </a:lnSpc>
                        <a:spcBef>
                          <a:spcPts val="0"/>
                        </a:spcBef>
                        <a:spcAft>
                          <a:spcPts val="0"/>
                        </a:spcAft>
                      </a:pPr>
                      <a:r>
                        <a:rPr lang="en-US" sz="1600">
                          <a:effectLst/>
                        </a:rPr>
                        <a:t>Medium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185,000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350,000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12</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17,000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632437426"/>
                  </a:ext>
                </a:extLst>
              </a:tr>
              <a:tr h="336270">
                <a:tc>
                  <a:txBody>
                    <a:bodyPr/>
                    <a:lstStyle/>
                    <a:p>
                      <a:pPr marL="0" marR="0">
                        <a:lnSpc>
                          <a:spcPct val="107000"/>
                        </a:lnSpc>
                        <a:spcBef>
                          <a:spcPts val="0"/>
                        </a:spcBef>
                        <a:spcAft>
                          <a:spcPts val="0"/>
                        </a:spcAft>
                      </a:pPr>
                      <a:r>
                        <a:rPr lang="en-US" sz="1600">
                          <a:effectLst/>
                        </a:rPr>
                        <a:t>Heavy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435,000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22,000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650,000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11</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32,000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14041884"/>
                  </a:ext>
                </a:extLst>
              </a:tr>
            </a:tbl>
          </a:graphicData>
        </a:graphic>
      </p:graphicFrame>
      <p:sp>
        <p:nvSpPr>
          <p:cNvPr id="4" name="Date Placeholder 2">
            <a:extLst>
              <a:ext uri="{FF2B5EF4-FFF2-40B4-BE49-F238E27FC236}">
                <a16:creationId xmlns:a16="http://schemas.microsoft.com/office/drawing/2014/main" id="{EDD38409-67E2-4D85-1DEB-DB0F4412162F}"/>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579863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E6906-6A9F-4196-91FA-298D7C263968}"/>
              </a:ext>
            </a:extLst>
          </p:cNvPr>
          <p:cNvSpPr>
            <a:spLocks noGrp="1"/>
          </p:cNvSpPr>
          <p:nvPr>
            <p:ph type="title"/>
          </p:nvPr>
        </p:nvSpPr>
        <p:spPr/>
        <p:txBody>
          <a:bodyPr/>
          <a:lstStyle/>
          <a:p>
            <a:r>
              <a:rPr lang="en-US"/>
              <a:t>Longer Emission-Related Warranty Periods</a:t>
            </a:r>
          </a:p>
        </p:txBody>
      </p:sp>
      <p:sp>
        <p:nvSpPr>
          <p:cNvPr id="6" name="Content Placeholder 5">
            <a:extLst>
              <a:ext uri="{FF2B5EF4-FFF2-40B4-BE49-F238E27FC236}">
                <a16:creationId xmlns:a16="http://schemas.microsoft.com/office/drawing/2014/main" id="{C0BE4A4D-A994-8BBF-60FD-AEFB75F56E52}"/>
              </a:ext>
            </a:extLst>
          </p:cNvPr>
          <p:cNvSpPr>
            <a:spLocks noGrp="1"/>
          </p:cNvSpPr>
          <p:nvPr>
            <p:ph idx="1"/>
          </p:nvPr>
        </p:nvSpPr>
        <p:spPr>
          <a:xfrm>
            <a:off x="518161" y="1319843"/>
            <a:ext cx="11155680" cy="2449903"/>
          </a:xfrm>
        </p:spPr>
        <p:txBody>
          <a:bodyPr>
            <a:normAutofit fontScale="85000" lnSpcReduction="20000"/>
          </a:bodyPr>
          <a:lstStyle/>
          <a:p>
            <a:r>
              <a:rPr lang="en-US" dirty="0"/>
              <a:t>Warranty ensures end-users don’t bear all the risk of emission technologies that fail prematurely</a:t>
            </a:r>
          </a:p>
          <a:p>
            <a:pPr lvl="2"/>
            <a:endParaRPr lang="en-US" dirty="0"/>
          </a:p>
          <a:p>
            <a:r>
              <a:rPr lang="en-US" dirty="0"/>
              <a:t>We lengthened warranty, in part, because owners are more likely to repair and maintain their emission controls, and less likely to tamper, if emission controls are covered by warranty</a:t>
            </a:r>
          </a:p>
          <a:p>
            <a:pPr lvl="2"/>
            <a:endParaRPr lang="en-US" dirty="0"/>
          </a:p>
          <a:p>
            <a:r>
              <a:rPr lang="en-US" dirty="0"/>
              <a:t>Warranty periods have been increased for all engine categories starting in MY 2027</a:t>
            </a:r>
          </a:p>
        </p:txBody>
      </p:sp>
      <p:sp>
        <p:nvSpPr>
          <p:cNvPr id="9" name="Slide Number Placeholder 8">
            <a:extLst>
              <a:ext uri="{FF2B5EF4-FFF2-40B4-BE49-F238E27FC236}">
                <a16:creationId xmlns:a16="http://schemas.microsoft.com/office/drawing/2014/main" id="{78222FA2-DF82-4863-B2D8-F56863F29CD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59D1A1-970B-4916-9635-F700F3F0EA11}"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Content Placeholder 14">
            <a:extLst>
              <a:ext uri="{FF2B5EF4-FFF2-40B4-BE49-F238E27FC236}">
                <a16:creationId xmlns:a16="http://schemas.microsoft.com/office/drawing/2014/main" id="{9540B7CC-5C50-4FFA-947D-5E708CE99D09}"/>
              </a:ext>
            </a:extLst>
          </p:cNvPr>
          <p:cNvSpPr>
            <a:spLocks noGrp="1"/>
          </p:cNvSpPr>
          <p:nvPr>
            <p:ph idx="13"/>
          </p:nvPr>
        </p:nvSpPr>
        <p:spPr/>
        <p:txBody>
          <a:bodyPr/>
          <a:lstStyle/>
          <a:p>
            <a:endParaRPr lang="en-US"/>
          </a:p>
          <a:p>
            <a:endParaRPr lang="en-US"/>
          </a:p>
        </p:txBody>
      </p:sp>
      <p:graphicFrame>
        <p:nvGraphicFramePr>
          <p:cNvPr id="7" name="Content Placeholder 11">
            <a:extLst>
              <a:ext uri="{FF2B5EF4-FFF2-40B4-BE49-F238E27FC236}">
                <a16:creationId xmlns:a16="http://schemas.microsoft.com/office/drawing/2014/main" id="{DDF10BA8-B873-9691-4AC2-43519A061921}"/>
              </a:ext>
            </a:extLst>
          </p:cNvPr>
          <p:cNvGraphicFramePr>
            <a:graphicFrameLocks/>
          </p:cNvGraphicFramePr>
          <p:nvPr/>
        </p:nvGraphicFramePr>
        <p:xfrm>
          <a:off x="532321" y="4102928"/>
          <a:ext cx="11156949" cy="2027286"/>
        </p:xfrm>
        <a:graphic>
          <a:graphicData uri="http://schemas.openxmlformats.org/drawingml/2006/table">
            <a:tbl>
              <a:tblPr firstRow="1" firstCol="1" bandRow="1">
                <a:tableStyleId>{5C22544A-7EE6-4342-B048-85BDC9FD1C3A}</a:tableStyleId>
              </a:tblPr>
              <a:tblGrid>
                <a:gridCol w="1902969">
                  <a:extLst>
                    <a:ext uri="{9D8B030D-6E8A-4147-A177-3AD203B41FA5}">
                      <a16:colId xmlns:a16="http://schemas.microsoft.com/office/drawing/2014/main" val="1765780003"/>
                    </a:ext>
                  </a:extLst>
                </a:gridCol>
                <a:gridCol w="1472350">
                  <a:extLst>
                    <a:ext uri="{9D8B030D-6E8A-4147-A177-3AD203B41FA5}">
                      <a16:colId xmlns:a16="http://schemas.microsoft.com/office/drawing/2014/main" val="3631612270"/>
                    </a:ext>
                  </a:extLst>
                </a:gridCol>
                <a:gridCol w="1556326">
                  <a:extLst>
                    <a:ext uri="{9D8B030D-6E8A-4147-A177-3AD203B41FA5}">
                      <a16:colId xmlns:a16="http://schemas.microsoft.com/office/drawing/2014/main" val="871560954"/>
                    </a:ext>
                  </a:extLst>
                </a:gridCol>
                <a:gridCol w="1556326">
                  <a:extLst>
                    <a:ext uri="{9D8B030D-6E8A-4147-A177-3AD203B41FA5}">
                      <a16:colId xmlns:a16="http://schemas.microsoft.com/office/drawing/2014/main" val="3033092911"/>
                    </a:ext>
                  </a:extLst>
                </a:gridCol>
                <a:gridCol w="1556326">
                  <a:extLst>
                    <a:ext uri="{9D8B030D-6E8A-4147-A177-3AD203B41FA5}">
                      <a16:colId xmlns:a16="http://schemas.microsoft.com/office/drawing/2014/main" val="3485085823"/>
                    </a:ext>
                  </a:extLst>
                </a:gridCol>
                <a:gridCol w="1556326">
                  <a:extLst>
                    <a:ext uri="{9D8B030D-6E8A-4147-A177-3AD203B41FA5}">
                      <a16:colId xmlns:a16="http://schemas.microsoft.com/office/drawing/2014/main" val="75479310"/>
                    </a:ext>
                  </a:extLst>
                </a:gridCol>
                <a:gridCol w="1556326">
                  <a:extLst>
                    <a:ext uri="{9D8B030D-6E8A-4147-A177-3AD203B41FA5}">
                      <a16:colId xmlns:a16="http://schemas.microsoft.com/office/drawing/2014/main" val="757484799"/>
                    </a:ext>
                  </a:extLst>
                </a:gridCol>
              </a:tblGrid>
              <a:tr h="337881">
                <a:tc rowSpan="2">
                  <a:txBody>
                    <a:bodyPr/>
                    <a:lstStyle/>
                    <a:p>
                      <a:pPr marL="0" marR="0" algn="l">
                        <a:spcBef>
                          <a:spcPts val="0"/>
                        </a:spcBef>
                        <a:spcAft>
                          <a:spcPts val="0"/>
                        </a:spcAft>
                      </a:pPr>
                      <a:r>
                        <a:rPr lang="en-US" sz="1600">
                          <a:effectLst/>
                        </a:rPr>
                        <a:t>Primary intended </a:t>
                      </a:r>
                    </a:p>
                    <a:p>
                      <a:pPr marL="0" marR="0" algn="l">
                        <a:spcBef>
                          <a:spcPts val="0"/>
                        </a:spcBef>
                        <a:spcAft>
                          <a:spcPts val="0"/>
                        </a:spcAft>
                      </a:pPr>
                      <a:r>
                        <a:rPr lang="en-US" sz="1600">
                          <a:effectLst/>
                        </a:rPr>
                        <a:t>Service Class</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3">
                  <a:txBody>
                    <a:bodyPr/>
                    <a:lstStyle/>
                    <a:p>
                      <a:pPr marL="0" marR="0" algn="ctr">
                        <a:spcBef>
                          <a:spcPts val="0"/>
                        </a:spcBef>
                        <a:spcAft>
                          <a:spcPts val="0"/>
                        </a:spcAft>
                      </a:pPr>
                      <a:r>
                        <a:rPr lang="en-US" sz="1600">
                          <a:effectLst/>
                        </a:rPr>
                        <a:t>Current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600">
                          <a:effectLst/>
                        </a:rPr>
                        <a:t>MY 2027+</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B w="12700" cap="flat" cmpd="sng" algn="ctr">
                      <a:solidFill>
                        <a:schemeClr val="bg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62036827"/>
                  </a:ext>
                </a:extLst>
              </a:tr>
              <a:tr h="337881">
                <a:tc vMerge="1">
                  <a:txBody>
                    <a:bodyPr/>
                    <a:lstStyle/>
                    <a:p>
                      <a:endParaRPr lang="en-US"/>
                    </a:p>
                  </a:txBody>
                  <a:tcPr/>
                </a:tc>
                <a:tc>
                  <a:txBody>
                    <a:bodyPr/>
                    <a:lstStyle/>
                    <a:p>
                      <a:pPr marL="0" marR="0" algn="ctr">
                        <a:spcBef>
                          <a:spcPts val="0"/>
                        </a:spcBef>
                        <a:spcAft>
                          <a:spcPts val="0"/>
                        </a:spcAft>
                      </a:pPr>
                      <a:r>
                        <a:rPr lang="en-US" sz="1600" b="1">
                          <a:solidFill>
                            <a:schemeClr val="bg1"/>
                          </a:solidFill>
                          <a:effectLst/>
                        </a:rPr>
                        <a:t>Mileage</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spcBef>
                          <a:spcPts val="0"/>
                        </a:spcBef>
                        <a:spcAft>
                          <a:spcPts val="0"/>
                        </a:spcAft>
                      </a:pPr>
                      <a:r>
                        <a:rPr lang="en-US" sz="1600" b="1">
                          <a:solidFill>
                            <a:schemeClr val="bg1"/>
                          </a:solidFill>
                          <a:effectLst/>
                        </a:rPr>
                        <a:t>Years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spcBef>
                          <a:spcPts val="0"/>
                        </a:spcBef>
                        <a:spcAft>
                          <a:spcPts val="0"/>
                        </a:spcAft>
                      </a:pPr>
                      <a:r>
                        <a:rPr lang="en-US" sz="1600" b="1">
                          <a:solidFill>
                            <a:schemeClr val="bg1"/>
                          </a:solidFill>
                          <a:effectLst/>
                        </a:rPr>
                        <a:t>Hours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spcBef>
                          <a:spcPts val="0"/>
                        </a:spcBef>
                        <a:spcAft>
                          <a:spcPts val="0"/>
                        </a:spcAft>
                      </a:pPr>
                      <a:r>
                        <a:rPr lang="en-US" sz="1600" b="1">
                          <a:solidFill>
                            <a:schemeClr val="bg1"/>
                          </a:solidFill>
                          <a:effectLst/>
                        </a:rPr>
                        <a:t>Mileage</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spcBef>
                          <a:spcPts val="0"/>
                        </a:spcBef>
                        <a:spcAft>
                          <a:spcPts val="0"/>
                        </a:spcAft>
                      </a:pPr>
                      <a:r>
                        <a:rPr lang="en-US" sz="1600" b="1">
                          <a:solidFill>
                            <a:schemeClr val="bg1"/>
                          </a:solidFill>
                          <a:effectLst/>
                        </a:rPr>
                        <a:t>Years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tc>
                  <a:txBody>
                    <a:bodyPr/>
                    <a:lstStyle/>
                    <a:p>
                      <a:pPr marL="0" marR="0" algn="ctr">
                        <a:spcBef>
                          <a:spcPts val="0"/>
                        </a:spcBef>
                        <a:spcAft>
                          <a:spcPts val="0"/>
                        </a:spcAft>
                      </a:pPr>
                      <a:r>
                        <a:rPr lang="en-US" sz="1600" b="1">
                          <a:solidFill>
                            <a:schemeClr val="bg1"/>
                          </a:solidFill>
                          <a:effectLst/>
                        </a:rPr>
                        <a:t>Hours</a:t>
                      </a:r>
                      <a:endParaRPr lang="en-US" sz="1600" b="1">
                        <a:solidFill>
                          <a:schemeClr val="bg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9CB38"/>
                    </a:solidFill>
                  </a:tcPr>
                </a:tc>
                <a:extLst>
                  <a:ext uri="{0D108BD9-81ED-4DB2-BD59-A6C34878D82A}">
                    <a16:rowId xmlns:a16="http://schemas.microsoft.com/office/drawing/2014/main" val="669417311"/>
                  </a:ext>
                </a:extLst>
              </a:tr>
              <a:tr h="337881">
                <a:tc>
                  <a:txBody>
                    <a:bodyPr/>
                    <a:lstStyle/>
                    <a:p>
                      <a:pPr marL="0" marR="0" algn="l">
                        <a:spcBef>
                          <a:spcPts val="0"/>
                        </a:spcBef>
                        <a:spcAft>
                          <a:spcPts val="0"/>
                        </a:spcAft>
                      </a:pPr>
                      <a:r>
                        <a:rPr lang="en-US" sz="1600">
                          <a:effectLst/>
                        </a:rPr>
                        <a:t>Spark-ignition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50,000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160,000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tc>
                  <a:txBody>
                    <a:bodyPr/>
                    <a:lstStyle/>
                    <a:p>
                      <a:pPr marL="0" marR="0" algn="ctr">
                        <a:spcBef>
                          <a:spcPts val="0"/>
                        </a:spcBef>
                        <a:spcAft>
                          <a:spcPts val="0"/>
                        </a:spcAft>
                      </a:pPr>
                      <a:r>
                        <a:rPr lang="en-US" sz="1600">
                          <a:effectLst/>
                        </a:rPr>
                        <a:t>8,000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826752320"/>
                  </a:ext>
                </a:extLst>
              </a:tr>
              <a:tr h="337881">
                <a:tc>
                  <a:txBody>
                    <a:bodyPr/>
                    <a:lstStyle/>
                    <a:p>
                      <a:pPr marL="0" marR="0" algn="l">
                        <a:spcBef>
                          <a:spcPts val="0"/>
                        </a:spcBef>
                        <a:spcAft>
                          <a:spcPts val="0"/>
                        </a:spcAft>
                      </a:pPr>
                      <a:r>
                        <a:rPr lang="en-US" sz="1600">
                          <a:effectLst/>
                        </a:rPr>
                        <a:t>Light HDE</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50,000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210,000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extLst>
                  <a:ext uri="{0D108BD9-81ED-4DB2-BD59-A6C34878D82A}">
                    <a16:rowId xmlns:a16="http://schemas.microsoft.com/office/drawing/2014/main" val="3849453297"/>
                  </a:ext>
                </a:extLst>
              </a:tr>
              <a:tr h="337881">
                <a:tc>
                  <a:txBody>
                    <a:bodyPr/>
                    <a:lstStyle/>
                    <a:p>
                      <a:pPr marL="0" marR="0" algn="l">
                        <a:spcBef>
                          <a:spcPts val="0"/>
                        </a:spcBef>
                        <a:spcAft>
                          <a:spcPts val="0"/>
                        </a:spcAft>
                      </a:pPr>
                      <a:r>
                        <a:rPr lang="en-US" sz="1600">
                          <a:effectLst/>
                        </a:rPr>
                        <a:t>Medium HDE </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280,000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14,000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extLst>
                  <a:ext uri="{0D108BD9-81ED-4DB2-BD59-A6C34878D82A}">
                    <a16:rowId xmlns:a16="http://schemas.microsoft.com/office/drawing/2014/main" val="4052893286"/>
                  </a:ext>
                </a:extLst>
              </a:tr>
              <a:tr h="337881">
                <a:tc>
                  <a:txBody>
                    <a:bodyPr/>
                    <a:lstStyle/>
                    <a:p>
                      <a:pPr marL="0" marR="0" algn="l">
                        <a:spcBef>
                          <a:spcPts val="0"/>
                        </a:spcBef>
                        <a:spcAft>
                          <a:spcPts val="0"/>
                        </a:spcAft>
                      </a:pPr>
                      <a:r>
                        <a:rPr lang="en-US" sz="1600">
                          <a:effectLst/>
                        </a:rPr>
                        <a:t>Heavy HDE </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5</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450,000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tc>
                  <a:txBody>
                    <a:bodyPr/>
                    <a:lstStyle/>
                    <a:p>
                      <a:pPr marL="0" marR="0" algn="ctr">
                        <a:spcBef>
                          <a:spcPts val="0"/>
                        </a:spcBef>
                        <a:spcAft>
                          <a:spcPts val="0"/>
                        </a:spcAft>
                      </a:pPr>
                      <a:r>
                        <a:rPr lang="en-US" sz="1600">
                          <a:effectLst/>
                        </a:rPr>
                        <a:t>22,000</a:t>
                      </a:r>
                      <a:endParaRPr lang="en-US" sz="1600">
                        <a:effectLst/>
                        <a:latin typeface="Times New Roman" panose="02020603050405020304" pitchFamily="18" charset="0"/>
                        <a:ea typeface="Times New Roman" panose="02020603050405020304" pitchFamily="18" charset="0"/>
                        <a:cs typeface="Arial" panose="020B0604020202020204" pitchFamily="34" charset="0"/>
                      </a:endParaRPr>
                    </a:p>
                  </a:txBody>
                  <a:tcPr marL="45720" marR="45720" marT="0" marB="0" anchor="ctr"/>
                </a:tc>
                <a:extLst>
                  <a:ext uri="{0D108BD9-81ED-4DB2-BD59-A6C34878D82A}">
                    <a16:rowId xmlns:a16="http://schemas.microsoft.com/office/drawing/2014/main" val="1438114065"/>
                  </a:ext>
                </a:extLst>
              </a:tr>
            </a:tbl>
          </a:graphicData>
        </a:graphic>
      </p:graphicFrame>
      <p:sp>
        <p:nvSpPr>
          <p:cNvPr id="3" name="Date Placeholder 2">
            <a:extLst>
              <a:ext uri="{FF2B5EF4-FFF2-40B4-BE49-F238E27FC236}">
                <a16:creationId xmlns:a16="http://schemas.microsoft.com/office/drawing/2014/main" id="{D49B9859-AD4C-16FE-B3A3-BE7F1D742712}"/>
              </a:ext>
            </a:extLst>
          </p:cNvPr>
          <p:cNvSpPr>
            <a:spLocks noGrp="1"/>
          </p:cNvSpPr>
          <p:nvPr>
            <p:ph type="dt" sz="half" idx="10"/>
          </p:nvPr>
        </p:nvSpPr>
        <p:spPr>
          <a:xfrm>
            <a:off x="518161" y="6459787"/>
            <a:ext cx="1316736" cy="365125"/>
          </a:xfrm>
        </p:spPr>
        <p:txBody>
          <a:bodyPr/>
          <a:lstStyle/>
          <a:p>
            <a:r>
              <a:rPr lang="en-US" dirty="0"/>
              <a:t>February 2023</a:t>
            </a:r>
          </a:p>
        </p:txBody>
      </p:sp>
    </p:spTree>
    <p:extLst>
      <p:ext uri="{BB962C8B-B14F-4D97-AF65-F5344CB8AC3E}">
        <p14:creationId xmlns:p14="http://schemas.microsoft.com/office/powerpoint/2010/main" val="438335212"/>
      </p:ext>
    </p:extLst>
  </p:cSld>
  <p:clrMapOvr>
    <a:masterClrMapping/>
  </p:clrMapOvr>
</p:sld>
</file>

<file path=ppt/theme/theme1.xml><?xml version="1.0" encoding="utf-8"?>
<a:theme xmlns:a="http://schemas.openxmlformats.org/drawingml/2006/main" name="hdta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Green with extra space.pptx" id="{6CBFB600-CACE-45B8-9D8E-AF2437B3B753}" vid="{E199FB21-4F9D-4216-92F0-5678652A1110}"/>
    </a:ext>
  </a:extLst>
</a:theme>
</file>

<file path=ppt/theme/theme2.xml><?xml version="1.0" encoding="utf-8"?>
<a:theme xmlns:a="http://schemas.openxmlformats.org/drawingml/2006/main" name="HDNOx_Dark">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HDNOx_Dark" id="{1737F04B-EEE6-4E2A-8DE3-9DA76C6AE4D7}" vid="{E5C1DCFD-9409-48B2-9F59-67C7A88E57D7}"/>
    </a:ext>
  </a:extLst>
</a:theme>
</file>

<file path=ppt/theme/theme3.xml><?xml version="1.0" encoding="utf-8"?>
<a:theme xmlns:a="http://schemas.openxmlformats.org/drawingml/2006/main" name="1_HDNOx_Dark">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HDNOx_Dark" id="{1737F04B-EEE6-4E2A-8DE3-9DA76C6AE4D7}" vid="{E5C1DCFD-9409-48B2-9F59-67C7A88E57D7}"/>
    </a:ext>
  </a:extLst>
</a:theme>
</file>

<file path=ppt/theme/theme4.xml><?xml version="1.0" encoding="utf-8"?>
<a:theme xmlns:a="http://schemas.openxmlformats.org/drawingml/2006/main" name="1_hdta theme">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hdta theme" id="{A622DD03-BC1B-4A1B-A721-E324F4C8C393}" vid="{ECC291BF-B516-4916-927C-E29EC18C089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_ip_UnifiedCompliancePolicyUIAction xmlns="http://schemas.microsoft.com/sharepoint/v3" xsi:nil="true"/>
    <lcf76f155ced4ddcb4097134ff3c332f xmlns="28a98730-819a-4496-8223-7f8f0fec3808">
      <Terms xmlns="http://schemas.microsoft.com/office/infopath/2007/PartnerControls"/>
    </lcf76f155ced4ddcb4097134ff3c332f>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_ip_UnifiedCompliancePolicyProperties xmlns="http://schemas.microsoft.com/sharepoint/v3" xsi:nil="true"/>
    <Rights xmlns="4ffa91fb-a0ff-4ac5-b2db-65c790d184a4" xsi:nil="true"/>
    <Document_x0020_Creation_x0020_Date xmlns="4ffa91fb-a0ff-4ac5-b2db-65c790d184a4">2023-01-25T22:01:34+00:00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xsi:nil="true"/>
  </documentManagement>
</p:properties>
</file>

<file path=customXml/item2.xml><?xml version="1.0" encoding="utf-8"?>
<?mso-contentType ?>
<SharedContentType xmlns="Microsoft.SharePoint.Taxonomy.ContentTypeSync" SourceId="29f62856-1543-49d4-a736-4569d363f533"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857392078DA46E47A553AAB0F57704C3" ma:contentTypeVersion="23" ma:contentTypeDescription="Create a new document." ma:contentTypeScope="" ma:versionID="ee3b8d096150b3251f335a4c4795d2a5">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7d8dd676-26ca-4e08-b90f-b4e0026a58ac" xmlns:ns6="28a98730-819a-4496-8223-7f8f0fec3808" targetNamespace="http://schemas.microsoft.com/office/2006/metadata/properties" ma:root="true" ma:fieldsID="d015616155d809495590cfa8d8dd3189" ns1:_="" ns2:_="" ns3:_="" ns4:_="" ns5:_="" ns6:_="">
    <xsd:import namespace="http://schemas.microsoft.com/sharepoint/v3"/>
    <xsd:import namespace="4ffa91fb-a0ff-4ac5-b2db-65c790d184a4"/>
    <xsd:import namespace="http://schemas.microsoft.com/sharepoint.v3"/>
    <xsd:import namespace="http://schemas.microsoft.com/sharepoint/v3/fields"/>
    <xsd:import namespace="7d8dd676-26ca-4e08-b90f-b4e0026a58ac"/>
    <xsd:import namespace="28a98730-819a-4496-8223-7f8f0fec3808"/>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SharedWithUsers" minOccurs="0"/>
                <xsd:element ref="ns5:SharedWithDetails" minOccurs="0"/>
                <xsd:element ref="ns6:MediaServiceMetadata" minOccurs="0"/>
                <xsd:element ref="ns6:MediaServiceFastMetadata" minOccurs="0"/>
                <xsd:element ref="ns6:MediaServiceEventHashCode" minOccurs="0"/>
                <xsd:element ref="ns6:MediaServiceGenerationTime" minOccurs="0"/>
                <xsd:element ref="ns6:MediaServiceDateTaken" minOccurs="0"/>
                <xsd:element ref="ns6:MediaServiceAutoTags" minOccurs="0"/>
                <xsd:element ref="ns6:MediaServiceLocation" minOccurs="0"/>
                <xsd:element ref="ns6:MediaServiceOCR" minOccurs="0"/>
                <xsd:element ref="ns6:MediaServiceAutoKeyPoints" minOccurs="0"/>
                <xsd:element ref="ns6:MediaServiceKeyPoints" minOccurs="0"/>
                <xsd:element ref="ns1:_ip_UnifiedCompliancePolicyProperties" minOccurs="0"/>
                <xsd:element ref="ns1:_ip_UnifiedCompliancePolicyUIAction" minOccurs="0"/>
                <xsd:element ref="ns6: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element name="_ip_UnifiedCompliancePolicyProperties" ma:index="41" nillable="true" ma:displayName="Unified Compliance Policy Properties" ma:hidden="true" ma:internalName="_ip_UnifiedCompliancePolicyProperties">
      <xsd:simpleType>
        <xsd:restriction base="dms:Note"/>
      </xsd:simpleType>
    </xsd:element>
    <xsd:element name="_ip_UnifiedCompliancePolicyUIAction" ma:index="4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description="" ma:hidden="true" ma:list="{aec54597-794d-48fd-aaaa-4eaa50f4ff1d}" ma:internalName="TaxCatchAllLabel" ma:readOnly="true" ma:showField="CatchAllDataLabel"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description="" ma:hidden="true" ma:list="{aec54597-794d-48fd-aaaa-4eaa50f4ff1d}" ma:internalName="TaxCatchAll" ma:showField="CatchAllData"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8dd676-26ca-4e08-b90f-b4e0026a58ac" elementFormDefault="qualified">
    <xsd:import namespace="http://schemas.microsoft.com/office/2006/documentManagement/types"/>
    <xsd:import namespace="http://schemas.microsoft.com/office/infopath/2007/PartnerControls"/>
    <xsd:element name="SharedWithUsers" ma:index="2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a98730-819a-4496-8223-7f8f0fec3808" elementFormDefault="qualified">
    <xsd:import namespace="http://schemas.microsoft.com/office/2006/documentManagement/types"/>
    <xsd:import namespace="http://schemas.microsoft.com/office/infopath/2007/PartnerControls"/>
    <xsd:element name="MediaServiceMetadata" ma:index="31" nillable="true" ma:displayName="MediaServiceMetadata" ma:description="" ma:hidden="true" ma:internalName="MediaServiceMetadata" ma:readOnly="true">
      <xsd:simpleType>
        <xsd:restriction base="dms:Note"/>
      </xsd:simpleType>
    </xsd:element>
    <xsd:element name="MediaServiceFastMetadata" ma:index="32" nillable="true" ma:displayName="MediaServiceFastMetadata" ma:description="" ma:hidden="true" ma:internalName="MediaServiceFastMetadata" ma:readOnly="true">
      <xsd:simpleType>
        <xsd:restriction base="dms:Note"/>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element name="MediaServiceAutoTags" ma:index="36" nillable="true" ma:displayName="Tags" ma:internalName="MediaServiceAutoTags" ma:readOnly="true">
      <xsd:simpleType>
        <xsd:restriction base="dms:Text"/>
      </xsd:simpleType>
    </xsd:element>
    <xsd:element name="MediaServiceLocation" ma:index="37" nillable="true" ma:displayName="Location" ma:internalName="MediaServiceLocation" ma:readOnly="true">
      <xsd:simpleType>
        <xsd:restriction base="dms:Text"/>
      </xsd:simpleType>
    </xsd:element>
    <xsd:element name="MediaServiceOCR" ma:index="38" nillable="true" ma:displayName="Extracted Text" ma:internalName="MediaServiceOCR" ma:readOnly="true">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element name="lcf76f155ced4ddcb4097134ff3c332f" ma:index="44" nillable="true" ma:taxonomy="true" ma:internalName="lcf76f155ced4ddcb4097134ff3c332f" ma:taxonomyFieldName="MediaServiceImageTags" ma:displayName="Image Tags" ma:readOnly="false" ma:fieldId="{5cf76f15-5ced-4ddc-b409-7134ff3c332f}" ma:taxonomyMulti="true" ma:sspId="29f62856-1543-49d4-a736-4569d363f53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AD46B6-3432-4C57-89CF-51B1DA8E58F3}">
  <ds:schemaRefs>
    <ds:schemaRef ds:uri="http://www.w3.org/XML/1998/namespace"/>
    <ds:schemaRef ds:uri="4ffa91fb-a0ff-4ac5-b2db-65c790d184a4"/>
    <ds:schemaRef ds:uri="http://purl.org/dc/elements/1.1/"/>
    <ds:schemaRef ds:uri="http://schemas.microsoft.com/office/infopath/2007/PartnerControls"/>
    <ds:schemaRef ds:uri="http://schemas.microsoft.com/office/2006/documentManagement/types"/>
    <ds:schemaRef ds:uri="http://schemas.microsoft.com/sharepoint/v3/fields"/>
    <ds:schemaRef ds:uri="http://schemas.microsoft.com/sharepoint/v3"/>
    <ds:schemaRef ds:uri="http://purl.org/dc/terms/"/>
    <ds:schemaRef ds:uri="http://schemas.openxmlformats.org/package/2006/metadata/core-properties"/>
    <ds:schemaRef ds:uri="28a98730-819a-4496-8223-7f8f0fec3808"/>
    <ds:schemaRef ds:uri="http://purl.org/dc/dcmitype/"/>
    <ds:schemaRef ds:uri="7d8dd676-26ca-4e08-b90f-b4e0026a58ac"/>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2E98DF64-EAC2-42B7-B665-36E6634BF4D4}">
  <ds:schemaRefs>
    <ds:schemaRef ds:uri="Microsoft.SharePoint.Taxonomy.ContentTypeSync"/>
  </ds:schemaRefs>
</ds:datastoreItem>
</file>

<file path=customXml/itemProps3.xml><?xml version="1.0" encoding="utf-8"?>
<ds:datastoreItem xmlns:ds="http://schemas.openxmlformats.org/officeDocument/2006/customXml" ds:itemID="{44FFABED-B8A6-4B41-BD24-6CAB223CE8F8}">
  <ds:schemaRefs>
    <ds:schemaRef ds:uri="http://schemas.microsoft.com/sharepoint/v3/contenttype/forms"/>
  </ds:schemaRefs>
</ds:datastoreItem>
</file>

<file path=customXml/itemProps4.xml><?xml version="1.0" encoding="utf-8"?>
<ds:datastoreItem xmlns:ds="http://schemas.openxmlformats.org/officeDocument/2006/customXml" ds:itemID="{CCDD475F-2E8B-4E2D-9C51-BB6F5D852D73}">
  <ds:schemaRefs>
    <ds:schemaRef ds:uri="28a98730-819a-4496-8223-7f8f0fec3808"/>
    <ds:schemaRef ds:uri="4ffa91fb-a0ff-4ac5-b2db-65c790d184a4"/>
    <ds:schemaRef ds:uri="7d8dd676-26ca-4e08-b90f-b4e0026a58a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2117</Words>
  <Application>Microsoft Office PowerPoint</Application>
  <PresentationFormat>Widescreen</PresentationFormat>
  <Paragraphs>314</Paragraphs>
  <Slides>23</Slides>
  <Notes>23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23</vt:i4>
      </vt:variant>
    </vt:vector>
  </HeadingPairs>
  <TitlesOfParts>
    <vt:vector size="32" baseType="lpstr">
      <vt:lpstr>Arial</vt:lpstr>
      <vt:lpstr>Calibri</vt:lpstr>
      <vt:lpstr>Calibri Light</vt:lpstr>
      <vt:lpstr>Courier New</vt:lpstr>
      <vt:lpstr>Times New Roman</vt:lpstr>
      <vt:lpstr>hdta theme</vt:lpstr>
      <vt:lpstr>HDNOx_Dark</vt:lpstr>
      <vt:lpstr>1_HDNOx_Dark</vt:lpstr>
      <vt:lpstr>1_hdta theme</vt:lpstr>
      <vt:lpstr>EPA’s Heavy-Duty Engine and Vehicle Standards Final Rule for 2027+ Model Years</vt:lpstr>
      <vt:lpstr>Agenda</vt:lpstr>
      <vt:lpstr>Rule Overview</vt:lpstr>
      <vt:lpstr>EPA’s Heavy-Duty 2027 Final Rule</vt:lpstr>
      <vt:lpstr>Context for EPA Heavy-Duty 2027 Final Rule </vt:lpstr>
      <vt:lpstr>Major Elements of the Final Rule</vt:lpstr>
      <vt:lpstr>New Test Procedures and Emission Standards</vt:lpstr>
      <vt:lpstr>Longer Regulatory Useful Life Periods</vt:lpstr>
      <vt:lpstr>Longer Emission-Related Warranty Periods</vt:lpstr>
      <vt:lpstr>Inducements</vt:lpstr>
      <vt:lpstr>SCR Inducement Proposal Background</vt:lpstr>
      <vt:lpstr>Proposed Inducement Schedules</vt:lpstr>
      <vt:lpstr>Inducements in the FRM</vt:lpstr>
      <vt:lpstr>Inducement Requirements</vt:lpstr>
      <vt:lpstr>Final Rule Inducement Schedules</vt:lpstr>
      <vt:lpstr>Inducements for Motorcoaches</vt:lpstr>
      <vt:lpstr>Inducements and Existing Vehicles</vt:lpstr>
      <vt:lpstr>Serviceability and OBD Provisions</vt:lpstr>
      <vt:lpstr>Finalized Serviceability Improvements</vt:lpstr>
      <vt:lpstr>Finalized Serviceability Improvements</vt:lpstr>
      <vt:lpstr>Onboard Diagnostics</vt:lpstr>
      <vt:lpstr>Next Steps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Kopin, Amy</dc:creator>
  <cp:lastModifiedBy>Kopin, Amy</cp:lastModifiedBy>
  <cp:revision>1</cp:revision>
  <cp:lastPrinted>2023-02-04T18:58:59Z</cp:lastPrinted>
  <dcterms:created xsi:type="dcterms:W3CDTF">2023-01-25T21:14:21Z</dcterms:created>
  <dcterms:modified xsi:type="dcterms:W3CDTF">2023-02-04T19:10:11Z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0x010100857392078DA46E47A553AAB0F57704C3</vt:lpwstr>
  </property>
  <property fmtid="{D5CDD505-2E9C-101B-9397-08002B2CF9AE}" pid="3" name="Document Type">
    <vt:lpwstr/>
  </property>
  <property fmtid="{D5CDD505-2E9C-101B-9397-08002B2CF9AE}" pid="4" name="TaxKeyword">
    <vt:lpwstr/>
  </property>
  <property fmtid="{D5CDD505-2E9C-101B-9397-08002B2CF9AE}" pid="5" name="MediaServiceImageTags">
    <vt:lpwstr/>
  </property>
  <property fmtid="{D5CDD505-2E9C-101B-9397-08002B2CF9AE}" pid="6" name="EPA Subject">
    <vt:lpwstr/>
  </property>
</Properties>
</file>