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4"/>
  </p:sldMasterIdLst>
  <p:notesMasterIdLst>
    <p:notesMasterId r:id="rId30"/>
  </p:notesMasterIdLst>
  <p:handoutMasterIdLst>
    <p:handoutMasterId r:id="rId31"/>
  </p:handoutMasterIdLst>
  <p:sldIdLst>
    <p:sldId id="1427" r:id="rId5"/>
    <p:sldId id="1455" r:id="rId6"/>
    <p:sldId id="1480" r:id="rId7"/>
    <p:sldId id="1452" r:id="rId8"/>
    <p:sldId id="1496" r:id="rId9"/>
    <p:sldId id="331" r:id="rId10"/>
    <p:sldId id="298" r:id="rId11"/>
    <p:sldId id="333" r:id="rId12"/>
    <p:sldId id="270" r:id="rId13"/>
    <p:sldId id="321" r:id="rId14"/>
    <p:sldId id="558" r:id="rId15"/>
    <p:sldId id="1473" r:id="rId16"/>
    <p:sldId id="306" r:id="rId17"/>
    <p:sldId id="547" r:id="rId18"/>
    <p:sldId id="542" r:id="rId19"/>
    <p:sldId id="543" r:id="rId20"/>
    <p:sldId id="549" r:id="rId21"/>
    <p:sldId id="572" r:id="rId22"/>
    <p:sldId id="3351" r:id="rId23"/>
    <p:sldId id="1497" r:id="rId24"/>
    <p:sldId id="573" r:id="rId25"/>
    <p:sldId id="1090" r:id="rId26"/>
    <p:sldId id="1432" r:id="rId27"/>
    <p:sldId id="347" r:id="rId28"/>
    <p:sldId id="307" r:id="rId29"/>
  </p:sldIdLst>
  <p:sldSz cx="12192000" cy="6858000"/>
  <p:notesSz cx="7023100" cy="93091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4618" autoAdjust="0"/>
  </p:normalViewPr>
  <p:slideViewPr>
    <p:cSldViewPr snapToGrid="0">
      <p:cViewPr varScale="1">
        <p:scale>
          <a:sx n="85" d="100"/>
          <a:sy n="85" d="100"/>
        </p:scale>
        <p:origin x="1554"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4602" y="11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ponte Michael" userId="ab0ff25f-cb78-4c95-a9b6-10aa9441784e" providerId="ADAL" clId="{65A35849-A358-49A0-9F1B-39006318C692}"/>
    <pc:docChg chg="undo custSel modSld">
      <pc:chgData name="Laponte Michael" userId="ab0ff25f-cb78-4c95-a9b6-10aa9441784e" providerId="ADAL" clId="{65A35849-A358-49A0-9F1B-39006318C692}" dt="2022-10-12T20:37:46.938" v="170" actId="6549"/>
      <pc:docMkLst>
        <pc:docMk/>
      </pc:docMkLst>
      <pc:sldChg chg="modSp mod">
        <pc:chgData name="Laponte Michael" userId="ab0ff25f-cb78-4c95-a9b6-10aa9441784e" providerId="ADAL" clId="{65A35849-A358-49A0-9F1B-39006318C692}" dt="2022-10-12T20:36:42.066" v="83" actId="207"/>
        <pc:sldMkLst>
          <pc:docMk/>
          <pc:sldMk cId="3348462669" sldId="1427"/>
        </pc:sldMkLst>
        <pc:spChg chg="mod">
          <ac:chgData name="Laponte Michael" userId="ab0ff25f-cb78-4c95-a9b6-10aa9441784e" providerId="ADAL" clId="{65A35849-A358-49A0-9F1B-39006318C692}" dt="2022-10-12T20:36:42.066" v="83" actId="207"/>
          <ac:spMkLst>
            <pc:docMk/>
            <pc:sldMk cId="3348462669" sldId="1427"/>
            <ac:spMk id="2" creationId="{B73147BC-5FB1-4D31-BF07-D3FB15E72024}"/>
          </ac:spMkLst>
        </pc:spChg>
      </pc:sldChg>
      <pc:sldChg chg="modNotesTx">
        <pc:chgData name="Laponte Michael" userId="ab0ff25f-cb78-4c95-a9b6-10aa9441784e" providerId="ADAL" clId="{65A35849-A358-49A0-9F1B-39006318C692}" dt="2022-10-12T20:37:46.938" v="170" actId="6549"/>
        <pc:sldMkLst>
          <pc:docMk/>
          <pc:sldMk cId="3045832368" sldId="1452"/>
        </pc:sldMkLst>
      </pc:sldChg>
    </pc:docChg>
  </pc:docChgLst>
  <pc:docChgLst>
    <pc:chgData name="Fox Michael" userId="49dd3a0a-1092-44cf-9074-e6ea8aaa72d9" providerId="ADAL" clId="{4400A8F6-FC9E-42FD-8430-F6ACE7975D9B}"/>
    <pc:docChg chg="undo custSel addSld delSld modSld sldOrd">
      <pc:chgData name="Fox Michael" userId="49dd3a0a-1092-44cf-9074-e6ea8aaa72d9" providerId="ADAL" clId="{4400A8F6-FC9E-42FD-8430-F6ACE7975D9B}" dt="2022-06-21T14:45:44.300" v="24872" actId="20577"/>
      <pc:docMkLst>
        <pc:docMk/>
      </pc:docMkLst>
      <pc:sldChg chg="del">
        <pc:chgData name="Fox Michael" userId="49dd3a0a-1092-44cf-9074-e6ea8aaa72d9" providerId="ADAL" clId="{4400A8F6-FC9E-42FD-8430-F6ACE7975D9B}" dt="2022-06-02T16:57:48.602" v="559" actId="47"/>
        <pc:sldMkLst>
          <pc:docMk/>
          <pc:sldMk cId="2800782996" sldId="260"/>
        </pc:sldMkLst>
      </pc:sldChg>
      <pc:sldChg chg="modSp add mod modNotesTx">
        <pc:chgData name="Fox Michael" userId="49dd3a0a-1092-44cf-9074-e6ea8aaa72d9" providerId="ADAL" clId="{4400A8F6-FC9E-42FD-8430-F6ACE7975D9B}" dt="2022-06-12T17:40:49.008" v="4630" actId="20577"/>
        <pc:sldMkLst>
          <pc:docMk/>
          <pc:sldMk cId="514267160" sldId="266"/>
        </pc:sldMkLst>
        <pc:spChg chg="mod">
          <ac:chgData name="Fox Michael" userId="49dd3a0a-1092-44cf-9074-e6ea8aaa72d9" providerId="ADAL" clId="{4400A8F6-FC9E-42FD-8430-F6ACE7975D9B}" dt="2022-06-12T13:07:24.920" v="3399"/>
          <ac:spMkLst>
            <pc:docMk/>
            <pc:sldMk cId="514267160" sldId="266"/>
            <ac:spMk id="9" creationId="{1CFA01FC-BF1D-47A4-BC5C-C261DBEFDBA5}"/>
          </ac:spMkLst>
        </pc:spChg>
        <pc:spChg chg="mod">
          <ac:chgData name="Fox Michael" userId="49dd3a0a-1092-44cf-9074-e6ea8aaa72d9" providerId="ADAL" clId="{4400A8F6-FC9E-42FD-8430-F6ACE7975D9B}" dt="2022-06-12T13:07:49.011" v="3401" actId="207"/>
          <ac:spMkLst>
            <pc:docMk/>
            <pc:sldMk cId="514267160" sldId="266"/>
            <ac:spMk id="11" creationId="{D98FA5BB-002B-4A0D-BF0D-4134293E1E25}"/>
          </ac:spMkLst>
        </pc:spChg>
      </pc:sldChg>
      <pc:sldChg chg="modSp add mod modNotes modNotesTx">
        <pc:chgData name="Fox Michael" userId="49dd3a0a-1092-44cf-9074-e6ea8aaa72d9" providerId="ADAL" clId="{4400A8F6-FC9E-42FD-8430-F6ACE7975D9B}" dt="2022-06-14T20:03:33.253" v="9856" actId="20577"/>
        <pc:sldMkLst>
          <pc:docMk/>
          <pc:sldMk cId="382611982" sldId="268"/>
        </pc:sldMkLst>
        <pc:spChg chg="mod">
          <ac:chgData name="Fox Michael" userId="49dd3a0a-1092-44cf-9074-e6ea8aaa72d9" providerId="ADAL" clId="{4400A8F6-FC9E-42FD-8430-F6ACE7975D9B}" dt="2022-06-14T20:03:33.253" v="9856" actId="20577"/>
          <ac:spMkLst>
            <pc:docMk/>
            <pc:sldMk cId="382611982" sldId="268"/>
            <ac:spMk id="2" creationId="{AA58F0BB-71EC-4EA4-889F-1BA6442F3AC3}"/>
          </ac:spMkLst>
        </pc:spChg>
      </pc:sldChg>
      <pc:sldChg chg="modNotesTx">
        <pc:chgData name="Fox Michael" userId="49dd3a0a-1092-44cf-9074-e6ea8aaa72d9" providerId="ADAL" clId="{4400A8F6-FC9E-42FD-8430-F6ACE7975D9B}" dt="2022-06-21T14:41:10.959" v="24757" actId="6549"/>
        <pc:sldMkLst>
          <pc:docMk/>
          <pc:sldMk cId="3060680492" sldId="270"/>
        </pc:sldMkLst>
      </pc:sldChg>
      <pc:sldChg chg="add del">
        <pc:chgData name="Fox Michael" userId="49dd3a0a-1092-44cf-9074-e6ea8aaa72d9" providerId="ADAL" clId="{4400A8F6-FC9E-42FD-8430-F6ACE7975D9B}" dt="2022-06-12T12:57:40.148" v="3386" actId="47"/>
        <pc:sldMkLst>
          <pc:docMk/>
          <pc:sldMk cId="294157565" sldId="275"/>
        </pc:sldMkLst>
      </pc:sldChg>
      <pc:sldChg chg="modSp add mod modNotes modNotesTx">
        <pc:chgData name="Fox Michael" userId="49dd3a0a-1092-44cf-9074-e6ea8aaa72d9" providerId="ADAL" clId="{4400A8F6-FC9E-42FD-8430-F6ACE7975D9B}" dt="2022-06-16T19:33:50.376" v="21420" actId="6549"/>
        <pc:sldMkLst>
          <pc:docMk/>
          <pc:sldMk cId="2382052728" sldId="276"/>
        </pc:sldMkLst>
        <pc:spChg chg="mod">
          <ac:chgData name="Fox Michael" userId="49dd3a0a-1092-44cf-9074-e6ea8aaa72d9" providerId="ADAL" clId="{4400A8F6-FC9E-42FD-8430-F6ACE7975D9B}" dt="2022-06-16T16:13:13.952" v="19638" actId="2"/>
          <ac:spMkLst>
            <pc:docMk/>
            <pc:sldMk cId="2382052728" sldId="276"/>
            <ac:spMk id="4" creationId="{00000000-0000-0000-0000-000000000000}"/>
          </ac:spMkLst>
        </pc:spChg>
        <pc:spChg chg="mod">
          <ac:chgData name="Fox Michael" userId="49dd3a0a-1092-44cf-9074-e6ea8aaa72d9" providerId="ADAL" clId="{4400A8F6-FC9E-42FD-8430-F6ACE7975D9B}" dt="2022-06-16T16:07:08.731" v="19451" actId="14100"/>
          <ac:spMkLst>
            <pc:docMk/>
            <pc:sldMk cId="2382052728" sldId="276"/>
            <ac:spMk id="5" creationId="{3092058A-D219-4B73-A822-E1FC310BB648}"/>
          </ac:spMkLst>
        </pc:spChg>
        <pc:spChg chg="mod">
          <ac:chgData name="Fox Michael" userId="49dd3a0a-1092-44cf-9074-e6ea8aaa72d9" providerId="ADAL" clId="{4400A8F6-FC9E-42FD-8430-F6ACE7975D9B}" dt="2022-06-16T16:09:34.725" v="19542" actId="20577"/>
          <ac:spMkLst>
            <pc:docMk/>
            <pc:sldMk cId="2382052728" sldId="276"/>
            <ac:spMk id="10" creationId="{00000000-0000-0000-0000-000000000000}"/>
          </ac:spMkLst>
        </pc:spChg>
      </pc:sldChg>
      <pc:sldChg chg="del">
        <pc:chgData name="Fox Michael" userId="49dd3a0a-1092-44cf-9074-e6ea8aaa72d9" providerId="ADAL" clId="{4400A8F6-FC9E-42FD-8430-F6ACE7975D9B}" dt="2022-05-24T16:56:05.356" v="173" actId="47"/>
        <pc:sldMkLst>
          <pc:docMk/>
          <pc:sldMk cId="893070596" sldId="285"/>
        </pc:sldMkLst>
      </pc:sldChg>
      <pc:sldChg chg="add del modNotes">
        <pc:chgData name="Fox Michael" userId="49dd3a0a-1092-44cf-9074-e6ea8aaa72d9" providerId="ADAL" clId="{4400A8F6-FC9E-42FD-8430-F6ACE7975D9B}" dt="2022-06-12T13:31:18.230" v="3847" actId="47"/>
        <pc:sldMkLst>
          <pc:docMk/>
          <pc:sldMk cId="4144745873" sldId="295"/>
        </pc:sldMkLst>
      </pc:sldChg>
      <pc:sldChg chg="del">
        <pc:chgData name="Fox Michael" userId="49dd3a0a-1092-44cf-9074-e6ea8aaa72d9" providerId="ADAL" clId="{4400A8F6-FC9E-42FD-8430-F6ACE7975D9B}" dt="2022-06-12T12:21:25.259" v="3062" actId="47"/>
        <pc:sldMkLst>
          <pc:docMk/>
          <pc:sldMk cId="2006701191" sldId="299"/>
        </pc:sldMkLst>
      </pc:sldChg>
      <pc:sldChg chg="add del modNotesTx">
        <pc:chgData name="Fox Michael" userId="49dd3a0a-1092-44cf-9074-e6ea8aaa72d9" providerId="ADAL" clId="{4400A8F6-FC9E-42FD-8430-F6ACE7975D9B}" dt="2022-06-15T12:22:34.331" v="13825" actId="47"/>
        <pc:sldMkLst>
          <pc:docMk/>
          <pc:sldMk cId="3451207819" sldId="305"/>
        </pc:sldMkLst>
      </pc:sldChg>
      <pc:sldChg chg="modSp mod modNotesTx">
        <pc:chgData name="Fox Michael" userId="49dd3a0a-1092-44cf-9074-e6ea8aaa72d9" providerId="ADAL" clId="{4400A8F6-FC9E-42FD-8430-F6ACE7975D9B}" dt="2022-06-14T20:15:52.630" v="11275" actId="20577"/>
        <pc:sldMkLst>
          <pc:docMk/>
          <pc:sldMk cId="2495597804" sldId="307"/>
        </pc:sldMkLst>
        <pc:spChg chg="mod">
          <ac:chgData name="Fox Michael" userId="49dd3a0a-1092-44cf-9074-e6ea8aaa72d9" providerId="ADAL" clId="{4400A8F6-FC9E-42FD-8430-F6ACE7975D9B}" dt="2022-06-12T19:15:24.455" v="6532" actId="255"/>
          <ac:spMkLst>
            <pc:docMk/>
            <pc:sldMk cId="2495597804" sldId="307"/>
            <ac:spMk id="2" creationId="{649AB4CA-456E-43E4-84C9-CFB9D431C619}"/>
          </ac:spMkLst>
        </pc:spChg>
      </pc:sldChg>
      <pc:sldChg chg="addSp modSp mod modNotesTx">
        <pc:chgData name="Fox Michael" userId="49dd3a0a-1092-44cf-9074-e6ea8aaa72d9" providerId="ADAL" clId="{4400A8F6-FC9E-42FD-8430-F6ACE7975D9B}" dt="2022-06-20T12:10:34.574" v="24494" actId="20577"/>
        <pc:sldMkLst>
          <pc:docMk/>
          <pc:sldMk cId="2732305538" sldId="331"/>
        </pc:sldMkLst>
        <pc:spChg chg="mod">
          <ac:chgData name="Fox Michael" userId="49dd3a0a-1092-44cf-9074-e6ea8aaa72d9" providerId="ADAL" clId="{4400A8F6-FC9E-42FD-8430-F6ACE7975D9B}" dt="2022-06-14T20:05:42.343" v="10066" actId="20577"/>
          <ac:spMkLst>
            <pc:docMk/>
            <pc:sldMk cId="2732305538" sldId="331"/>
            <ac:spMk id="2" creationId="{1E7998B6-CE95-4A8F-80CA-EDCF3476000C}"/>
          </ac:spMkLst>
        </pc:spChg>
        <pc:spChg chg="mod">
          <ac:chgData name="Fox Michael" userId="49dd3a0a-1092-44cf-9074-e6ea8aaa72d9" providerId="ADAL" clId="{4400A8F6-FC9E-42FD-8430-F6ACE7975D9B}" dt="2022-06-12T19:11:45.562" v="6509" actId="255"/>
          <ac:spMkLst>
            <pc:docMk/>
            <pc:sldMk cId="2732305538" sldId="331"/>
            <ac:spMk id="5" creationId="{11716FB7-A754-4591-92F6-F9479E8A9342}"/>
          </ac:spMkLst>
        </pc:spChg>
        <pc:picChg chg="add mod">
          <ac:chgData name="Fox Michael" userId="49dd3a0a-1092-44cf-9074-e6ea8aaa72d9" providerId="ADAL" clId="{4400A8F6-FC9E-42FD-8430-F6ACE7975D9B}" dt="2022-06-16T16:11:23.872" v="19636" actId="1076"/>
          <ac:picMkLst>
            <pc:docMk/>
            <pc:sldMk cId="2732305538" sldId="331"/>
            <ac:picMk id="6" creationId="{681CE1BE-B8FB-4E1C-AD3D-24D662194C3F}"/>
          </ac:picMkLst>
        </pc:picChg>
      </pc:sldChg>
      <pc:sldChg chg="del">
        <pc:chgData name="Fox Michael" userId="49dd3a0a-1092-44cf-9074-e6ea8aaa72d9" providerId="ADAL" clId="{4400A8F6-FC9E-42FD-8430-F6ACE7975D9B}" dt="2022-06-12T12:21:24.392" v="3061" actId="47"/>
        <pc:sldMkLst>
          <pc:docMk/>
          <pc:sldMk cId="3932640742" sldId="339"/>
        </pc:sldMkLst>
      </pc:sldChg>
      <pc:sldChg chg="add ord modNotesTx">
        <pc:chgData name="Fox Michael" userId="49dd3a0a-1092-44cf-9074-e6ea8aaa72d9" providerId="ADAL" clId="{4400A8F6-FC9E-42FD-8430-F6ACE7975D9B}" dt="2022-06-16T19:58:01.195" v="22324" actId="6549"/>
        <pc:sldMkLst>
          <pc:docMk/>
          <pc:sldMk cId="236815668" sldId="347"/>
        </pc:sldMkLst>
      </pc:sldChg>
      <pc:sldChg chg="del">
        <pc:chgData name="Fox Michael" userId="49dd3a0a-1092-44cf-9074-e6ea8aaa72d9" providerId="ADAL" clId="{4400A8F6-FC9E-42FD-8430-F6ACE7975D9B}" dt="2022-05-24T15:11:54.755" v="7" actId="47"/>
        <pc:sldMkLst>
          <pc:docMk/>
          <pc:sldMk cId="3784018400" sldId="354"/>
        </pc:sldMkLst>
      </pc:sldChg>
      <pc:sldChg chg="del">
        <pc:chgData name="Fox Michael" userId="49dd3a0a-1092-44cf-9074-e6ea8aaa72d9" providerId="ADAL" clId="{4400A8F6-FC9E-42FD-8430-F6ACE7975D9B}" dt="2022-05-24T15:11:52.002" v="5" actId="47"/>
        <pc:sldMkLst>
          <pc:docMk/>
          <pc:sldMk cId="1369394601" sldId="358"/>
        </pc:sldMkLst>
      </pc:sldChg>
      <pc:sldChg chg="del">
        <pc:chgData name="Fox Michael" userId="49dd3a0a-1092-44cf-9074-e6ea8aaa72d9" providerId="ADAL" clId="{4400A8F6-FC9E-42FD-8430-F6ACE7975D9B}" dt="2022-06-10T13:23:21.489" v="2682" actId="47"/>
        <pc:sldMkLst>
          <pc:docMk/>
          <pc:sldMk cId="1613203973" sldId="371"/>
        </pc:sldMkLst>
      </pc:sldChg>
      <pc:sldChg chg="modSp add mod modNotesTx">
        <pc:chgData name="Fox Michael" userId="49dd3a0a-1092-44cf-9074-e6ea8aaa72d9" providerId="ADAL" clId="{4400A8F6-FC9E-42FD-8430-F6ACE7975D9B}" dt="2022-06-16T16:13:22.768" v="19640" actId="313"/>
        <pc:sldMkLst>
          <pc:docMk/>
          <pc:sldMk cId="2796341480" sldId="382"/>
        </pc:sldMkLst>
        <pc:spChg chg="mod">
          <ac:chgData name="Fox Michael" userId="49dd3a0a-1092-44cf-9074-e6ea8aaa72d9" providerId="ADAL" clId="{4400A8F6-FC9E-42FD-8430-F6ACE7975D9B}" dt="2022-06-16T16:13:15.880" v="19639" actId="2"/>
          <ac:spMkLst>
            <pc:docMk/>
            <pc:sldMk cId="2796341480" sldId="382"/>
            <ac:spMk id="2" creationId="{39B2840A-7BEB-426B-AF6C-04EEF813D86F}"/>
          </ac:spMkLst>
        </pc:spChg>
      </pc:sldChg>
      <pc:sldChg chg="modSp add mod modNotesTx">
        <pc:chgData name="Fox Michael" userId="49dd3a0a-1092-44cf-9074-e6ea8aaa72d9" providerId="ADAL" clId="{4400A8F6-FC9E-42FD-8430-F6ACE7975D9B}" dt="2022-06-16T16:10:52.125" v="19635" actId="20577"/>
        <pc:sldMkLst>
          <pc:docMk/>
          <pc:sldMk cId="168099861" sldId="457"/>
        </pc:sldMkLst>
        <pc:spChg chg="mod">
          <ac:chgData name="Fox Michael" userId="49dd3a0a-1092-44cf-9074-e6ea8aaa72d9" providerId="ADAL" clId="{4400A8F6-FC9E-42FD-8430-F6ACE7975D9B}" dt="2022-06-14T20:01:53.598" v="9749" actId="20577"/>
          <ac:spMkLst>
            <pc:docMk/>
            <pc:sldMk cId="168099861" sldId="457"/>
            <ac:spMk id="2" creationId="{CBF76910-9D5B-41D5-8E4C-EF474A4F3346}"/>
          </ac:spMkLst>
        </pc:spChg>
        <pc:spChg chg="mod">
          <ac:chgData name="Fox Michael" userId="49dd3a0a-1092-44cf-9074-e6ea8aaa72d9" providerId="ADAL" clId="{4400A8F6-FC9E-42FD-8430-F6ACE7975D9B}" dt="2022-06-16T16:10:52.125" v="19635" actId="20577"/>
          <ac:spMkLst>
            <pc:docMk/>
            <pc:sldMk cId="168099861" sldId="457"/>
            <ac:spMk id="3" creationId="{7E3F3F0C-5E36-43A2-8805-3ACBC21371F3}"/>
          </ac:spMkLst>
        </pc:spChg>
      </pc:sldChg>
      <pc:sldChg chg="del">
        <pc:chgData name="Fox Michael" userId="49dd3a0a-1092-44cf-9074-e6ea8aaa72d9" providerId="ADAL" clId="{4400A8F6-FC9E-42FD-8430-F6ACE7975D9B}" dt="2022-05-24T15:11:53.119" v="6" actId="47"/>
        <pc:sldMkLst>
          <pc:docMk/>
          <pc:sldMk cId="1243095008" sldId="465"/>
        </pc:sldMkLst>
      </pc:sldChg>
      <pc:sldChg chg="del">
        <pc:chgData name="Fox Michael" userId="49dd3a0a-1092-44cf-9074-e6ea8aaa72d9" providerId="ADAL" clId="{4400A8F6-FC9E-42FD-8430-F6ACE7975D9B}" dt="2022-06-10T13:23:27.772" v="2684" actId="47"/>
        <pc:sldMkLst>
          <pc:docMk/>
          <pc:sldMk cId="2006538017" sldId="467"/>
        </pc:sldMkLst>
      </pc:sldChg>
      <pc:sldChg chg="modSp add mod modNotesTx">
        <pc:chgData name="Fox Michael" userId="49dd3a0a-1092-44cf-9074-e6ea8aaa72d9" providerId="ADAL" clId="{4400A8F6-FC9E-42FD-8430-F6ACE7975D9B}" dt="2022-06-21T14:18:11.900" v="24722" actId="6549"/>
        <pc:sldMkLst>
          <pc:docMk/>
          <pc:sldMk cId="1895741949" sldId="468"/>
        </pc:sldMkLst>
        <pc:spChg chg="mod">
          <ac:chgData name="Fox Michael" userId="49dd3a0a-1092-44cf-9074-e6ea8aaa72d9" providerId="ADAL" clId="{4400A8F6-FC9E-42FD-8430-F6ACE7975D9B}" dt="2022-06-15T11:49:26.061" v="12380" actId="20577"/>
          <ac:spMkLst>
            <pc:docMk/>
            <pc:sldMk cId="1895741949" sldId="468"/>
            <ac:spMk id="3" creationId="{7A771E3A-4728-4070-8A6F-8E2E3C8D35F5}"/>
          </ac:spMkLst>
        </pc:spChg>
        <pc:spChg chg="mod">
          <ac:chgData name="Fox Michael" userId="49dd3a0a-1092-44cf-9074-e6ea8aaa72d9" providerId="ADAL" clId="{4400A8F6-FC9E-42FD-8430-F6ACE7975D9B}" dt="2022-06-12T12:56:24.416" v="3382"/>
          <ac:spMkLst>
            <pc:docMk/>
            <pc:sldMk cId="1895741949" sldId="468"/>
            <ac:spMk id="4" creationId="{B1569A71-9560-43B0-ABE8-D6AB11F1A210}"/>
          </ac:spMkLst>
        </pc:spChg>
      </pc:sldChg>
      <pc:sldChg chg="modSp add">
        <pc:chgData name="Fox Michael" userId="49dd3a0a-1092-44cf-9074-e6ea8aaa72d9" providerId="ADAL" clId="{4400A8F6-FC9E-42FD-8430-F6ACE7975D9B}" dt="2022-06-12T12:58:17.789" v="3388"/>
        <pc:sldMkLst>
          <pc:docMk/>
          <pc:sldMk cId="488883470" sldId="469"/>
        </pc:sldMkLst>
        <pc:spChg chg="mod">
          <ac:chgData name="Fox Michael" userId="49dd3a0a-1092-44cf-9074-e6ea8aaa72d9" providerId="ADAL" clId="{4400A8F6-FC9E-42FD-8430-F6ACE7975D9B}" dt="2022-06-12T12:58:17.789" v="3388"/>
          <ac:spMkLst>
            <pc:docMk/>
            <pc:sldMk cId="488883470" sldId="469"/>
            <ac:spMk id="4" creationId="{A2B87461-D8D8-457D-9D84-B5A52F88DACE}"/>
          </ac:spMkLst>
        </pc:spChg>
      </pc:sldChg>
      <pc:sldChg chg="modSp add mod modNotesTx">
        <pc:chgData name="Fox Michael" userId="49dd3a0a-1092-44cf-9074-e6ea8aaa72d9" providerId="ADAL" clId="{4400A8F6-FC9E-42FD-8430-F6ACE7975D9B}" dt="2022-06-13T11:44:41.510" v="9274" actId="20577"/>
        <pc:sldMkLst>
          <pc:docMk/>
          <pc:sldMk cId="1422958362" sldId="470"/>
        </pc:sldMkLst>
        <pc:spChg chg="mod">
          <ac:chgData name="Fox Michael" userId="49dd3a0a-1092-44cf-9074-e6ea8aaa72d9" providerId="ADAL" clId="{4400A8F6-FC9E-42FD-8430-F6ACE7975D9B}" dt="2022-06-13T11:44:41.510" v="9274" actId="20577"/>
          <ac:spMkLst>
            <pc:docMk/>
            <pc:sldMk cId="1422958362" sldId="470"/>
            <ac:spMk id="2" creationId="{52886DD5-9340-4F7D-AEFF-E42B41A5EC84}"/>
          </ac:spMkLst>
        </pc:spChg>
        <pc:spChg chg="mod">
          <ac:chgData name="Fox Michael" userId="49dd3a0a-1092-44cf-9074-e6ea8aaa72d9" providerId="ADAL" clId="{4400A8F6-FC9E-42FD-8430-F6ACE7975D9B}" dt="2022-06-12T12:58:17.789" v="3388"/>
          <ac:spMkLst>
            <pc:docMk/>
            <pc:sldMk cId="1422958362" sldId="470"/>
            <ac:spMk id="4" creationId="{9D107E5F-89D7-4C97-A1FE-C62188F36E6B}"/>
          </ac:spMkLst>
        </pc:spChg>
      </pc:sldChg>
      <pc:sldChg chg="modSp add mod">
        <pc:chgData name="Fox Michael" userId="49dd3a0a-1092-44cf-9074-e6ea8aaa72d9" providerId="ADAL" clId="{4400A8F6-FC9E-42FD-8430-F6ACE7975D9B}" dt="2022-06-13T11:44:56.997" v="9278" actId="20577"/>
        <pc:sldMkLst>
          <pc:docMk/>
          <pc:sldMk cId="3357385715" sldId="471"/>
        </pc:sldMkLst>
        <pc:spChg chg="mod">
          <ac:chgData name="Fox Michael" userId="49dd3a0a-1092-44cf-9074-e6ea8aaa72d9" providerId="ADAL" clId="{4400A8F6-FC9E-42FD-8430-F6ACE7975D9B}" dt="2022-06-13T11:44:56.997" v="9278" actId="20577"/>
          <ac:spMkLst>
            <pc:docMk/>
            <pc:sldMk cId="3357385715" sldId="471"/>
            <ac:spMk id="2" creationId="{3A1AC2AC-D056-4AC7-812A-C4793A12DC05}"/>
          </ac:spMkLst>
        </pc:spChg>
        <pc:spChg chg="mod">
          <ac:chgData name="Fox Michael" userId="49dd3a0a-1092-44cf-9074-e6ea8aaa72d9" providerId="ADAL" clId="{4400A8F6-FC9E-42FD-8430-F6ACE7975D9B}" dt="2022-06-12T12:58:17.789" v="3388"/>
          <ac:spMkLst>
            <pc:docMk/>
            <pc:sldMk cId="3357385715" sldId="471"/>
            <ac:spMk id="4" creationId="{A2DAC0B6-7CAB-4DEC-A626-9B41E62EA293}"/>
          </ac:spMkLst>
        </pc:spChg>
      </pc:sldChg>
      <pc:sldChg chg="modSp add">
        <pc:chgData name="Fox Michael" userId="49dd3a0a-1092-44cf-9074-e6ea8aaa72d9" providerId="ADAL" clId="{4400A8F6-FC9E-42FD-8430-F6ACE7975D9B}" dt="2022-06-12T12:58:17.789" v="3388"/>
        <pc:sldMkLst>
          <pc:docMk/>
          <pc:sldMk cId="1995779951" sldId="472"/>
        </pc:sldMkLst>
        <pc:spChg chg="mod">
          <ac:chgData name="Fox Michael" userId="49dd3a0a-1092-44cf-9074-e6ea8aaa72d9" providerId="ADAL" clId="{4400A8F6-FC9E-42FD-8430-F6ACE7975D9B}" dt="2022-06-12T12:58:17.789" v="3388"/>
          <ac:spMkLst>
            <pc:docMk/>
            <pc:sldMk cId="1995779951" sldId="472"/>
            <ac:spMk id="4" creationId="{5C673722-010E-4FB4-9FB0-79DD4629CC96}"/>
          </ac:spMkLst>
        </pc:spChg>
      </pc:sldChg>
      <pc:sldChg chg="add modNotesTx">
        <pc:chgData name="Fox Michael" userId="49dd3a0a-1092-44cf-9074-e6ea8aaa72d9" providerId="ADAL" clId="{4400A8F6-FC9E-42FD-8430-F6ACE7975D9B}" dt="2022-06-16T18:55:45.202" v="19870" actId="20577"/>
        <pc:sldMkLst>
          <pc:docMk/>
          <pc:sldMk cId="1326759689" sldId="476"/>
        </pc:sldMkLst>
      </pc:sldChg>
      <pc:sldChg chg="del">
        <pc:chgData name="Fox Michael" userId="49dd3a0a-1092-44cf-9074-e6ea8aaa72d9" providerId="ADAL" clId="{4400A8F6-FC9E-42FD-8430-F6ACE7975D9B}" dt="2022-06-12T17:44:12.025" v="4638" actId="47"/>
        <pc:sldMkLst>
          <pc:docMk/>
          <pc:sldMk cId="3312965452" sldId="478"/>
        </pc:sldMkLst>
      </pc:sldChg>
      <pc:sldChg chg="del">
        <pc:chgData name="Fox Michael" userId="49dd3a0a-1092-44cf-9074-e6ea8aaa72d9" providerId="ADAL" clId="{4400A8F6-FC9E-42FD-8430-F6ACE7975D9B}" dt="2022-06-12T12:21:20.611" v="3059" actId="47"/>
        <pc:sldMkLst>
          <pc:docMk/>
          <pc:sldMk cId="0" sldId="491"/>
        </pc:sldMkLst>
      </pc:sldChg>
      <pc:sldChg chg="del">
        <pc:chgData name="Fox Michael" userId="49dd3a0a-1092-44cf-9074-e6ea8aaa72d9" providerId="ADAL" clId="{4400A8F6-FC9E-42FD-8430-F6ACE7975D9B}" dt="2022-06-12T12:21:23.478" v="3060" actId="47"/>
        <pc:sldMkLst>
          <pc:docMk/>
          <pc:sldMk cId="3933769639" sldId="492"/>
        </pc:sldMkLst>
      </pc:sldChg>
      <pc:sldChg chg="del">
        <pc:chgData name="Fox Michael" userId="49dd3a0a-1092-44cf-9074-e6ea8aaa72d9" providerId="ADAL" clId="{4400A8F6-FC9E-42FD-8430-F6ACE7975D9B}" dt="2022-05-24T15:12:00.305" v="10" actId="47"/>
        <pc:sldMkLst>
          <pc:docMk/>
          <pc:sldMk cId="1701508043" sldId="501"/>
        </pc:sldMkLst>
      </pc:sldChg>
      <pc:sldChg chg="modSp add mod modNotes modNotesTx">
        <pc:chgData name="Fox Michael" userId="49dd3a0a-1092-44cf-9074-e6ea8aaa72d9" providerId="ADAL" clId="{4400A8F6-FC9E-42FD-8430-F6ACE7975D9B}" dt="2022-06-16T19:29:02.138" v="21098" actId="27636"/>
        <pc:sldMkLst>
          <pc:docMk/>
          <pc:sldMk cId="816033096" sldId="508"/>
        </pc:sldMkLst>
        <pc:spChg chg="mod">
          <ac:chgData name="Fox Michael" userId="49dd3a0a-1092-44cf-9074-e6ea8aaa72d9" providerId="ADAL" clId="{4400A8F6-FC9E-42FD-8430-F6ACE7975D9B}" dt="2022-06-12T13:08:58.044" v="3404" actId="27636"/>
          <ac:spMkLst>
            <pc:docMk/>
            <pc:sldMk cId="816033096" sldId="508"/>
            <ac:spMk id="3" creationId="{06981EBC-4699-4776-98CE-AA40E1B98469}"/>
          </ac:spMkLst>
        </pc:spChg>
      </pc:sldChg>
      <pc:sldChg chg="modSp add mod modNotesTx">
        <pc:chgData name="Fox Michael" userId="49dd3a0a-1092-44cf-9074-e6ea8aaa72d9" providerId="ADAL" clId="{4400A8F6-FC9E-42FD-8430-F6ACE7975D9B}" dt="2022-06-15T18:58:54.500" v="17403" actId="6549"/>
        <pc:sldMkLst>
          <pc:docMk/>
          <pc:sldMk cId="750998343" sldId="511"/>
        </pc:sldMkLst>
        <pc:spChg chg="mod">
          <ac:chgData name="Fox Michael" userId="49dd3a0a-1092-44cf-9074-e6ea8aaa72d9" providerId="ADAL" clId="{4400A8F6-FC9E-42FD-8430-F6ACE7975D9B}" dt="2022-06-13T11:46:20.289" v="9315" actId="14100"/>
          <ac:spMkLst>
            <pc:docMk/>
            <pc:sldMk cId="750998343" sldId="511"/>
            <ac:spMk id="2" creationId="{00000000-0000-0000-0000-000000000000}"/>
          </ac:spMkLst>
        </pc:spChg>
        <pc:spChg chg="mod">
          <ac:chgData name="Fox Michael" userId="49dd3a0a-1092-44cf-9074-e6ea8aaa72d9" providerId="ADAL" clId="{4400A8F6-FC9E-42FD-8430-F6ACE7975D9B}" dt="2022-06-13T11:58:24.806" v="9641" actId="255"/>
          <ac:spMkLst>
            <pc:docMk/>
            <pc:sldMk cId="750998343" sldId="511"/>
            <ac:spMk id="3" creationId="{00000000-0000-0000-0000-000000000000}"/>
          </ac:spMkLst>
        </pc:spChg>
      </pc:sldChg>
      <pc:sldChg chg="modSp add mod modNotesTx">
        <pc:chgData name="Fox Michael" userId="49dd3a0a-1092-44cf-9074-e6ea8aaa72d9" providerId="ADAL" clId="{4400A8F6-FC9E-42FD-8430-F6ACE7975D9B}" dt="2022-06-15T18:59:13.489" v="17422" actId="6549"/>
        <pc:sldMkLst>
          <pc:docMk/>
          <pc:sldMk cId="2419638581" sldId="522"/>
        </pc:sldMkLst>
        <pc:spChg chg="mod">
          <ac:chgData name="Fox Michael" userId="49dd3a0a-1092-44cf-9074-e6ea8aaa72d9" providerId="ADAL" clId="{4400A8F6-FC9E-42FD-8430-F6ACE7975D9B}" dt="2022-05-24T15:58:04.472" v="159" actId="1076"/>
          <ac:spMkLst>
            <pc:docMk/>
            <pc:sldMk cId="2419638581" sldId="522"/>
            <ac:spMk id="6" creationId="{00000000-0000-0000-0000-000000000000}"/>
          </ac:spMkLst>
        </pc:spChg>
        <pc:spChg chg="mod">
          <ac:chgData name="Fox Michael" userId="49dd3a0a-1092-44cf-9074-e6ea8aaa72d9" providerId="ADAL" clId="{4400A8F6-FC9E-42FD-8430-F6ACE7975D9B}" dt="2022-05-24T15:58:32.976" v="162" actId="1076"/>
          <ac:spMkLst>
            <pc:docMk/>
            <pc:sldMk cId="2419638581" sldId="522"/>
            <ac:spMk id="7" creationId="{00000000-0000-0000-0000-000000000000}"/>
          </ac:spMkLst>
        </pc:spChg>
        <pc:spChg chg="mod">
          <ac:chgData name="Fox Michael" userId="49dd3a0a-1092-44cf-9074-e6ea8aaa72d9" providerId="ADAL" clId="{4400A8F6-FC9E-42FD-8430-F6ACE7975D9B}" dt="2022-06-13T11:46:50.672" v="9345" actId="20577"/>
          <ac:spMkLst>
            <pc:docMk/>
            <pc:sldMk cId="2419638581" sldId="522"/>
            <ac:spMk id="8" creationId="{00000000-0000-0000-0000-000000000000}"/>
          </ac:spMkLst>
        </pc:spChg>
        <pc:spChg chg="mod">
          <ac:chgData name="Fox Michael" userId="49dd3a0a-1092-44cf-9074-e6ea8aaa72d9" providerId="ADAL" clId="{4400A8F6-FC9E-42FD-8430-F6ACE7975D9B}" dt="2022-05-24T15:58:00.404" v="158" actId="1076"/>
          <ac:spMkLst>
            <pc:docMk/>
            <pc:sldMk cId="2419638581" sldId="522"/>
            <ac:spMk id="11" creationId="{00000000-0000-0000-0000-000000000000}"/>
          </ac:spMkLst>
        </pc:spChg>
        <pc:picChg chg="mod">
          <ac:chgData name="Fox Michael" userId="49dd3a0a-1092-44cf-9074-e6ea8aaa72d9" providerId="ADAL" clId="{4400A8F6-FC9E-42FD-8430-F6ACE7975D9B}" dt="2022-05-24T15:57:49.878" v="157" actId="1076"/>
          <ac:picMkLst>
            <pc:docMk/>
            <pc:sldMk cId="2419638581" sldId="522"/>
            <ac:picMk id="13" creationId="{00000000-0000-0000-0000-000000000000}"/>
          </ac:picMkLst>
        </pc:picChg>
      </pc:sldChg>
      <pc:sldChg chg="modSp add mod modNotesTx">
        <pc:chgData name="Fox Michael" userId="49dd3a0a-1092-44cf-9074-e6ea8aaa72d9" providerId="ADAL" clId="{4400A8F6-FC9E-42FD-8430-F6ACE7975D9B}" dt="2022-06-16T15:06:34.448" v="18756" actId="6549"/>
        <pc:sldMkLst>
          <pc:docMk/>
          <pc:sldMk cId="3824775302" sldId="523"/>
        </pc:sldMkLst>
        <pc:spChg chg="mod">
          <ac:chgData name="Fox Michael" userId="49dd3a0a-1092-44cf-9074-e6ea8aaa72d9" providerId="ADAL" clId="{4400A8F6-FC9E-42FD-8430-F6ACE7975D9B}" dt="2022-06-13T11:49:38.735" v="9485" actId="20577"/>
          <ac:spMkLst>
            <pc:docMk/>
            <pc:sldMk cId="3824775302" sldId="523"/>
            <ac:spMk id="8" creationId="{00000000-0000-0000-0000-000000000000}"/>
          </ac:spMkLst>
        </pc:spChg>
        <pc:spChg chg="mod">
          <ac:chgData name="Fox Michael" userId="49dd3a0a-1092-44cf-9074-e6ea8aaa72d9" providerId="ADAL" clId="{4400A8F6-FC9E-42FD-8430-F6ACE7975D9B}" dt="2022-06-13T11:52:54.788" v="9509" actId="207"/>
          <ac:spMkLst>
            <pc:docMk/>
            <pc:sldMk cId="3824775302" sldId="523"/>
            <ac:spMk id="18" creationId="{00000000-0000-0000-0000-000000000000}"/>
          </ac:spMkLst>
        </pc:spChg>
        <pc:spChg chg="mod">
          <ac:chgData name="Fox Michael" userId="49dd3a0a-1092-44cf-9074-e6ea8aaa72d9" providerId="ADAL" clId="{4400A8F6-FC9E-42FD-8430-F6ACE7975D9B}" dt="2022-06-13T11:54:28.131" v="9514" actId="207"/>
          <ac:spMkLst>
            <pc:docMk/>
            <pc:sldMk cId="3824775302" sldId="523"/>
            <ac:spMk id="24" creationId="{00000000-0000-0000-0000-000000000000}"/>
          </ac:spMkLst>
        </pc:spChg>
        <pc:spChg chg="mod">
          <ac:chgData name="Fox Michael" userId="49dd3a0a-1092-44cf-9074-e6ea8aaa72d9" providerId="ADAL" clId="{4400A8F6-FC9E-42FD-8430-F6ACE7975D9B}" dt="2022-06-13T11:54:14.381" v="9512" actId="207"/>
          <ac:spMkLst>
            <pc:docMk/>
            <pc:sldMk cId="3824775302" sldId="523"/>
            <ac:spMk id="26" creationId="{00000000-0000-0000-0000-000000000000}"/>
          </ac:spMkLst>
        </pc:spChg>
      </pc:sldChg>
      <pc:sldChg chg="modSp add mod modNotesTx">
        <pc:chgData name="Fox Michael" userId="49dd3a0a-1092-44cf-9074-e6ea8aaa72d9" providerId="ADAL" clId="{4400A8F6-FC9E-42FD-8430-F6ACE7975D9B}" dt="2022-06-16T19:20:21.204" v="20635" actId="6549"/>
        <pc:sldMkLst>
          <pc:docMk/>
          <pc:sldMk cId="3093131397" sldId="529"/>
        </pc:sldMkLst>
        <pc:spChg chg="mod">
          <ac:chgData name="Fox Michael" userId="49dd3a0a-1092-44cf-9074-e6ea8aaa72d9" providerId="ADAL" clId="{4400A8F6-FC9E-42FD-8430-F6ACE7975D9B}" dt="2022-06-12T19:46:58.585" v="7941" actId="6549"/>
          <ac:spMkLst>
            <pc:docMk/>
            <pc:sldMk cId="3093131397" sldId="529"/>
            <ac:spMk id="3" creationId="{33351E21-4897-4B32-96ED-F7CF67D8B3D3}"/>
          </ac:spMkLst>
        </pc:spChg>
      </pc:sldChg>
      <pc:sldChg chg="modSp add mod modNotesTx">
        <pc:chgData name="Fox Michael" userId="49dd3a0a-1092-44cf-9074-e6ea8aaa72d9" providerId="ADAL" clId="{4400A8F6-FC9E-42FD-8430-F6ACE7975D9B}" dt="2022-06-15T19:00:12.304" v="17441" actId="6549"/>
        <pc:sldMkLst>
          <pc:docMk/>
          <pc:sldMk cId="2051830419" sldId="537"/>
        </pc:sldMkLst>
        <pc:spChg chg="mod">
          <ac:chgData name="Fox Michael" userId="49dd3a0a-1092-44cf-9074-e6ea8aaa72d9" providerId="ADAL" clId="{4400A8F6-FC9E-42FD-8430-F6ACE7975D9B}" dt="2022-06-13T11:47:21.985" v="9393" actId="20577"/>
          <ac:spMkLst>
            <pc:docMk/>
            <pc:sldMk cId="2051830419" sldId="537"/>
            <ac:spMk id="8" creationId="{00000000-0000-0000-0000-000000000000}"/>
          </ac:spMkLst>
        </pc:spChg>
        <pc:spChg chg="mod">
          <ac:chgData name="Fox Michael" userId="49dd3a0a-1092-44cf-9074-e6ea8aaa72d9" providerId="ADAL" clId="{4400A8F6-FC9E-42FD-8430-F6ACE7975D9B}" dt="2022-06-13T12:00:49.030" v="9673" actId="20577"/>
          <ac:spMkLst>
            <pc:docMk/>
            <pc:sldMk cId="2051830419" sldId="537"/>
            <ac:spMk id="9" creationId="{00000000-0000-0000-0000-000000000000}"/>
          </ac:spMkLst>
        </pc:spChg>
      </pc:sldChg>
      <pc:sldChg chg="modSp add mod">
        <pc:chgData name="Fox Michael" userId="49dd3a0a-1092-44cf-9074-e6ea8aaa72d9" providerId="ADAL" clId="{4400A8F6-FC9E-42FD-8430-F6ACE7975D9B}" dt="2022-06-12T19:47:15.304" v="7943" actId="20577"/>
        <pc:sldMkLst>
          <pc:docMk/>
          <pc:sldMk cId="2027001650" sldId="547"/>
        </pc:sldMkLst>
        <pc:spChg chg="mod">
          <ac:chgData name="Fox Michael" userId="49dd3a0a-1092-44cf-9074-e6ea8aaa72d9" providerId="ADAL" clId="{4400A8F6-FC9E-42FD-8430-F6ACE7975D9B}" dt="2022-06-12T13:15:46.176" v="3710" actId="14100"/>
          <ac:spMkLst>
            <pc:docMk/>
            <pc:sldMk cId="2027001650" sldId="547"/>
            <ac:spMk id="2" creationId="{1E5EBD0B-3464-4932-84AE-C0AA158F2996}"/>
          </ac:spMkLst>
        </pc:spChg>
        <pc:spChg chg="mod">
          <ac:chgData name="Fox Michael" userId="49dd3a0a-1092-44cf-9074-e6ea8aaa72d9" providerId="ADAL" clId="{4400A8F6-FC9E-42FD-8430-F6ACE7975D9B}" dt="2022-06-12T19:47:15.304" v="7943" actId="20577"/>
          <ac:spMkLst>
            <pc:docMk/>
            <pc:sldMk cId="2027001650" sldId="547"/>
            <ac:spMk id="3" creationId="{22DC4B0C-F4F6-4C2E-BFE1-745335E5B594}"/>
          </ac:spMkLst>
        </pc:spChg>
        <pc:spChg chg="mod">
          <ac:chgData name="Fox Michael" userId="49dd3a0a-1092-44cf-9074-e6ea8aaa72d9" providerId="ADAL" clId="{4400A8F6-FC9E-42FD-8430-F6ACE7975D9B}" dt="2022-06-12T13:15:20.235" v="3708"/>
          <ac:spMkLst>
            <pc:docMk/>
            <pc:sldMk cId="2027001650" sldId="547"/>
            <ac:spMk id="4" creationId="{E7B85791-A138-43F2-A9E5-C4B14FEC2925}"/>
          </ac:spMkLst>
        </pc:spChg>
      </pc:sldChg>
      <pc:sldChg chg="modSp add mod">
        <pc:chgData name="Fox Michael" userId="49dd3a0a-1092-44cf-9074-e6ea8aaa72d9" providerId="ADAL" clId="{4400A8F6-FC9E-42FD-8430-F6ACE7975D9B}" dt="2022-06-12T17:41:29.688" v="4632" actId="20577"/>
        <pc:sldMkLst>
          <pc:docMk/>
          <pc:sldMk cId="4218299183" sldId="553"/>
        </pc:sldMkLst>
        <pc:spChg chg="mod">
          <ac:chgData name="Fox Michael" userId="49dd3a0a-1092-44cf-9074-e6ea8aaa72d9" providerId="ADAL" clId="{4400A8F6-FC9E-42FD-8430-F6ACE7975D9B}" dt="2022-06-12T17:41:29.688" v="4632" actId="20577"/>
          <ac:spMkLst>
            <pc:docMk/>
            <pc:sldMk cId="4218299183" sldId="553"/>
            <ac:spMk id="3" creationId="{FC614B5D-716C-496F-8E98-88E1A8BE802B}"/>
          </ac:spMkLst>
        </pc:spChg>
        <pc:spChg chg="mod">
          <ac:chgData name="Fox Michael" userId="49dd3a0a-1092-44cf-9074-e6ea8aaa72d9" providerId="ADAL" clId="{4400A8F6-FC9E-42FD-8430-F6ACE7975D9B}" dt="2022-06-12T13:15:00.433" v="3706"/>
          <ac:spMkLst>
            <pc:docMk/>
            <pc:sldMk cId="4218299183" sldId="553"/>
            <ac:spMk id="4" creationId="{E8CFD8EB-B75D-4ABC-BB18-86710027BF11}"/>
          </ac:spMkLst>
        </pc:spChg>
      </pc:sldChg>
      <pc:sldChg chg="modSp add modNotesTx">
        <pc:chgData name="Fox Michael" userId="49dd3a0a-1092-44cf-9074-e6ea8aaa72d9" providerId="ADAL" clId="{4400A8F6-FC9E-42FD-8430-F6ACE7975D9B}" dt="2022-06-12T13:11:34.422" v="3566" actId="113"/>
        <pc:sldMkLst>
          <pc:docMk/>
          <pc:sldMk cId="1205515682" sldId="554"/>
        </pc:sldMkLst>
        <pc:spChg chg="mod">
          <ac:chgData name="Fox Michael" userId="49dd3a0a-1092-44cf-9074-e6ea8aaa72d9" providerId="ADAL" clId="{4400A8F6-FC9E-42FD-8430-F6ACE7975D9B}" dt="2022-06-12T12:58:17.789" v="3388"/>
          <ac:spMkLst>
            <pc:docMk/>
            <pc:sldMk cId="1205515682" sldId="554"/>
            <ac:spMk id="3" creationId="{A1376711-29AE-476F-A76D-4129B8B18C65}"/>
          </ac:spMkLst>
        </pc:spChg>
      </pc:sldChg>
      <pc:sldChg chg="modSp add modNotesTx">
        <pc:chgData name="Fox Michael" userId="49dd3a0a-1092-44cf-9074-e6ea8aaa72d9" providerId="ADAL" clId="{4400A8F6-FC9E-42FD-8430-F6ACE7975D9B}" dt="2022-06-12T13:11:05.063" v="3508" actId="113"/>
        <pc:sldMkLst>
          <pc:docMk/>
          <pc:sldMk cId="2407617840" sldId="555"/>
        </pc:sldMkLst>
        <pc:spChg chg="mod">
          <ac:chgData name="Fox Michael" userId="49dd3a0a-1092-44cf-9074-e6ea8aaa72d9" providerId="ADAL" clId="{4400A8F6-FC9E-42FD-8430-F6ACE7975D9B}" dt="2022-06-12T12:58:17.789" v="3388"/>
          <ac:spMkLst>
            <pc:docMk/>
            <pc:sldMk cId="2407617840" sldId="555"/>
            <ac:spMk id="3" creationId="{5A6F31DF-937C-453D-9070-6BA192E92F78}"/>
          </ac:spMkLst>
        </pc:spChg>
      </pc:sldChg>
      <pc:sldChg chg="modSp add modNotesTx">
        <pc:chgData name="Fox Michael" userId="49dd3a0a-1092-44cf-9074-e6ea8aaa72d9" providerId="ADAL" clId="{4400A8F6-FC9E-42FD-8430-F6ACE7975D9B}" dt="2022-06-12T17:40:06.289" v="4600" actId="20577"/>
        <pc:sldMkLst>
          <pc:docMk/>
          <pc:sldMk cId="2670710209" sldId="557"/>
        </pc:sldMkLst>
        <pc:spChg chg="mod">
          <ac:chgData name="Fox Michael" userId="49dd3a0a-1092-44cf-9074-e6ea8aaa72d9" providerId="ADAL" clId="{4400A8F6-FC9E-42FD-8430-F6ACE7975D9B}" dt="2022-06-12T12:58:17.789" v="3388"/>
          <ac:spMkLst>
            <pc:docMk/>
            <pc:sldMk cId="2670710209" sldId="557"/>
            <ac:spMk id="3" creationId="{DC97CED8-DB20-4D32-B518-2D83572B70B2}"/>
          </ac:spMkLst>
        </pc:spChg>
      </pc:sldChg>
      <pc:sldChg chg="modSp add modNotesTx">
        <pc:chgData name="Fox Michael" userId="49dd3a0a-1092-44cf-9074-e6ea8aaa72d9" providerId="ADAL" clId="{4400A8F6-FC9E-42FD-8430-F6ACE7975D9B}" dt="2022-06-12T13:12:03.553" v="3614" actId="113"/>
        <pc:sldMkLst>
          <pc:docMk/>
          <pc:sldMk cId="3814280533" sldId="558"/>
        </pc:sldMkLst>
        <pc:spChg chg="mod">
          <ac:chgData name="Fox Michael" userId="49dd3a0a-1092-44cf-9074-e6ea8aaa72d9" providerId="ADAL" clId="{4400A8F6-FC9E-42FD-8430-F6ACE7975D9B}" dt="2022-06-12T12:58:17.789" v="3388"/>
          <ac:spMkLst>
            <pc:docMk/>
            <pc:sldMk cId="3814280533" sldId="558"/>
            <ac:spMk id="3" creationId="{FE88DEC8-218F-4478-A238-6A46AE48ABAE}"/>
          </ac:spMkLst>
        </pc:spChg>
      </pc:sldChg>
      <pc:sldChg chg="modSp add mod">
        <pc:chgData name="Fox Michael" userId="49dd3a0a-1092-44cf-9074-e6ea8aaa72d9" providerId="ADAL" clId="{4400A8F6-FC9E-42FD-8430-F6ACE7975D9B}" dt="2022-06-15T18:54:22.179" v="17217" actId="20577"/>
        <pc:sldMkLst>
          <pc:docMk/>
          <pc:sldMk cId="3261565249" sldId="570"/>
        </pc:sldMkLst>
        <pc:spChg chg="mod">
          <ac:chgData name="Fox Michael" userId="49dd3a0a-1092-44cf-9074-e6ea8aaa72d9" providerId="ADAL" clId="{4400A8F6-FC9E-42FD-8430-F6ACE7975D9B}" dt="2022-06-15T18:54:22.179" v="17217" actId="20577"/>
          <ac:spMkLst>
            <pc:docMk/>
            <pc:sldMk cId="3261565249" sldId="570"/>
            <ac:spMk id="3" creationId="{FC614B5D-716C-496F-8E98-88E1A8BE802B}"/>
          </ac:spMkLst>
        </pc:spChg>
        <pc:spChg chg="mod">
          <ac:chgData name="Fox Michael" userId="49dd3a0a-1092-44cf-9074-e6ea8aaa72d9" providerId="ADAL" clId="{4400A8F6-FC9E-42FD-8430-F6ACE7975D9B}" dt="2022-06-12T13:33:15.415" v="3849"/>
          <ac:spMkLst>
            <pc:docMk/>
            <pc:sldMk cId="3261565249" sldId="570"/>
            <ac:spMk id="4" creationId="{E8CFD8EB-B75D-4ABC-BB18-86710027BF11}"/>
          </ac:spMkLst>
        </pc:spChg>
      </pc:sldChg>
      <pc:sldChg chg="modSp add modNotesTx">
        <pc:chgData name="Fox Michael" userId="49dd3a0a-1092-44cf-9074-e6ea8aaa72d9" providerId="ADAL" clId="{4400A8F6-FC9E-42FD-8430-F6ACE7975D9B}" dt="2022-06-12T13:12:34.248" v="3704" actId="113"/>
        <pc:sldMkLst>
          <pc:docMk/>
          <pc:sldMk cId="1773325613" sldId="571"/>
        </pc:sldMkLst>
        <pc:spChg chg="mod">
          <ac:chgData name="Fox Michael" userId="49dd3a0a-1092-44cf-9074-e6ea8aaa72d9" providerId="ADAL" clId="{4400A8F6-FC9E-42FD-8430-F6ACE7975D9B}" dt="2022-06-12T12:58:17.789" v="3388"/>
          <ac:spMkLst>
            <pc:docMk/>
            <pc:sldMk cId="1773325613" sldId="571"/>
            <ac:spMk id="3" creationId="{FF247D6C-486F-46EF-B27E-D64922205645}"/>
          </ac:spMkLst>
        </pc:spChg>
      </pc:sldChg>
      <pc:sldChg chg="del">
        <pc:chgData name="Fox Michael" userId="49dd3a0a-1092-44cf-9074-e6ea8aaa72d9" providerId="ADAL" clId="{4400A8F6-FC9E-42FD-8430-F6ACE7975D9B}" dt="2022-05-24T15:11:01.759" v="0" actId="47"/>
        <pc:sldMkLst>
          <pc:docMk/>
          <pc:sldMk cId="1674327697" sldId="575"/>
        </pc:sldMkLst>
      </pc:sldChg>
      <pc:sldChg chg="del">
        <pc:chgData name="Fox Michael" userId="49dd3a0a-1092-44cf-9074-e6ea8aaa72d9" providerId="ADAL" clId="{4400A8F6-FC9E-42FD-8430-F6ACE7975D9B}" dt="2022-06-02T16:57:49.905" v="560" actId="47"/>
        <pc:sldMkLst>
          <pc:docMk/>
          <pc:sldMk cId="2205372552" sldId="1044"/>
        </pc:sldMkLst>
      </pc:sldChg>
      <pc:sldChg chg="del">
        <pc:chgData name="Fox Michael" userId="49dd3a0a-1092-44cf-9074-e6ea8aaa72d9" providerId="ADAL" clId="{4400A8F6-FC9E-42FD-8430-F6ACE7975D9B}" dt="2022-06-10T13:23:23.335" v="2683" actId="47"/>
        <pc:sldMkLst>
          <pc:docMk/>
          <pc:sldMk cId="889015006" sldId="1087"/>
        </pc:sldMkLst>
      </pc:sldChg>
      <pc:sldChg chg="modSp del mod">
        <pc:chgData name="Fox Michael" userId="49dd3a0a-1092-44cf-9074-e6ea8aaa72d9" providerId="ADAL" clId="{4400A8F6-FC9E-42FD-8430-F6ACE7975D9B}" dt="2022-06-02T16:57:51.310" v="561" actId="47"/>
        <pc:sldMkLst>
          <pc:docMk/>
          <pc:sldMk cId="3435176983" sldId="1089"/>
        </pc:sldMkLst>
        <pc:spChg chg="mod">
          <ac:chgData name="Fox Michael" userId="49dd3a0a-1092-44cf-9074-e6ea8aaa72d9" providerId="ADAL" clId="{4400A8F6-FC9E-42FD-8430-F6ACE7975D9B}" dt="2022-05-24T15:11:40.016" v="4" actId="2711"/>
          <ac:spMkLst>
            <pc:docMk/>
            <pc:sldMk cId="3435176983" sldId="1089"/>
            <ac:spMk id="2" creationId="{00000000-0000-0000-0000-000000000000}"/>
          </ac:spMkLst>
        </pc:spChg>
      </pc:sldChg>
      <pc:sldChg chg="modSp mod">
        <pc:chgData name="Fox Michael" userId="49dd3a0a-1092-44cf-9074-e6ea8aaa72d9" providerId="ADAL" clId="{4400A8F6-FC9E-42FD-8430-F6ACE7975D9B}" dt="2022-06-14T20:16:19.535" v="11296" actId="20577"/>
        <pc:sldMkLst>
          <pc:docMk/>
          <pc:sldMk cId="862177087" sldId="1090"/>
        </pc:sldMkLst>
        <pc:spChg chg="mod">
          <ac:chgData name="Fox Michael" userId="49dd3a0a-1092-44cf-9074-e6ea8aaa72d9" providerId="ADAL" clId="{4400A8F6-FC9E-42FD-8430-F6ACE7975D9B}" dt="2022-06-14T20:16:19.535" v="11296" actId="20577"/>
          <ac:spMkLst>
            <pc:docMk/>
            <pc:sldMk cId="862177087" sldId="1090"/>
            <ac:spMk id="2" creationId="{00000000-0000-0000-0000-000000000000}"/>
          </ac:spMkLst>
        </pc:spChg>
        <pc:spChg chg="mod">
          <ac:chgData name="Fox Michael" userId="49dd3a0a-1092-44cf-9074-e6ea8aaa72d9" providerId="ADAL" clId="{4400A8F6-FC9E-42FD-8430-F6ACE7975D9B}" dt="2022-06-12T13:47:30.113" v="4412" actId="20577"/>
          <ac:spMkLst>
            <pc:docMk/>
            <pc:sldMk cId="862177087" sldId="1090"/>
            <ac:spMk id="8" creationId="{00000000-0000-0000-0000-000000000000}"/>
          </ac:spMkLst>
        </pc:spChg>
      </pc:sldChg>
      <pc:sldChg chg="modSp mod ord modNotesTx">
        <pc:chgData name="Fox Michael" userId="49dd3a0a-1092-44cf-9074-e6ea8aaa72d9" providerId="ADAL" clId="{4400A8F6-FC9E-42FD-8430-F6ACE7975D9B}" dt="2022-06-21T14:14:55.995" v="24714" actId="6549"/>
        <pc:sldMkLst>
          <pc:docMk/>
          <pc:sldMk cId="3896083487" sldId="1091"/>
        </pc:sldMkLst>
        <pc:spChg chg="mod">
          <ac:chgData name="Fox Michael" userId="49dd3a0a-1092-44cf-9074-e6ea8aaa72d9" providerId="ADAL" clId="{4400A8F6-FC9E-42FD-8430-F6ACE7975D9B}" dt="2022-06-16T16:13:02.358" v="19637" actId="2"/>
          <ac:spMkLst>
            <pc:docMk/>
            <pc:sldMk cId="3896083487" sldId="1091"/>
            <ac:spMk id="2" creationId="{5F6829A8-D90D-4A59-AD65-1CB04C3C75D4}"/>
          </ac:spMkLst>
        </pc:spChg>
      </pc:sldChg>
      <pc:sldChg chg="modSp mod ord modNotesTx">
        <pc:chgData name="Fox Michael" userId="49dd3a0a-1092-44cf-9074-e6ea8aaa72d9" providerId="ADAL" clId="{4400A8F6-FC9E-42FD-8430-F6ACE7975D9B}" dt="2022-06-21T13:54:52.979" v="24508" actId="6549"/>
        <pc:sldMkLst>
          <pc:docMk/>
          <pc:sldMk cId="1420682301" sldId="1092"/>
        </pc:sldMkLst>
        <pc:spChg chg="mod">
          <ac:chgData name="Fox Michael" userId="49dd3a0a-1092-44cf-9074-e6ea8aaa72d9" providerId="ADAL" clId="{4400A8F6-FC9E-42FD-8430-F6ACE7975D9B}" dt="2022-06-12T12:25:54.049" v="3123" actId="27636"/>
          <ac:spMkLst>
            <pc:docMk/>
            <pc:sldMk cId="1420682301" sldId="1092"/>
            <ac:spMk id="2" creationId="{996E6997-2839-4FCD-B311-6D9E6E3EEA37}"/>
          </ac:spMkLst>
        </pc:spChg>
      </pc:sldChg>
      <pc:sldChg chg="delSp modSp add del mod modNotesTx">
        <pc:chgData name="Fox Michael" userId="49dd3a0a-1092-44cf-9074-e6ea8aaa72d9" providerId="ADAL" clId="{4400A8F6-FC9E-42FD-8430-F6ACE7975D9B}" dt="2022-06-15T18:36:22.713" v="16769" actId="47"/>
        <pc:sldMkLst>
          <pc:docMk/>
          <pc:sldMk cId="3121687582" sldId="1244"/>
        </pc:sldMkLst>
        <pc:spChg chg="mod">
          <ac:chgData name="Fox Michael" userId="49dd3a0a-1092-44cf-9074-e6ea8aaa72d9" providerId="ADAL" clId="{4400A8F6-FC9E-42FD-8430-F6ACE7975D9B}" dt="2022-06-14T20:19:02.130" v="11566" actId="14100"/>
          <ac:spMkLst>
            <pc:docMk/>
            <pc:sldMk cId="3121687582" sldId="1244"/>
            <ac:spMk id="5" creationId="{00000000-0000-0000-0000-000000000000}"/>
          </ac:spMkLst>
        </pc:spChg>
        <pc:spChg chg="del mod">
          <ac:chgData name="Fox Michael" userId="49dd3a0a-1092-44cf-9074-e6ea8aaa72d9" providerId="ADAL" clId="{4400A8F6-FC9E-42FD-8430-F6ACE7975D9B}" dt="2022-06-15T18:00:36.195" v="15281" actId="21"/>
          <ac:spMkLst>
            <pc:docMk/>
            <pc:sldMk cId="3121687582" sldId="1244"/>
            <ac:spMk id="6" creationId="{00000000-0000-0000-0000-000000000000}"/>
          </ac:spMkLst>
        </pc:spChg>
        <pc:spChg chg="del mod">
          <ac:chgData name="Fox Michael" userId="49dd3a0a-1092-44cf-9074-e6ea8aaa72d9" providerId="ADAL" clId="{4400A8F6-FC9E-42FD-8430-F6ACE7975D9B}" dt="2022-06-15T18:02:13.966" v="15317" actId="21"/>
          <ac:spMkLst>
            <pc:docMk/>
            <pc:sldMk cId="3121687582" sldId="1244"/>
            <ac:spMk id="7" creationId="{00000000-0000-0000-0000-000000000000}"/>
          </ac:spMkLst>
        </pc:spChg>
        <pc:spChg chg="del mod">
          <ac:chgData name="Fox Michael" userId="49dd3a0a-1092-44cf-9074-e6ea8aaa72d9" providerId="ADAL" clId="{4400A8F6-FC9E-42FD-8430-F6ACE7975D9B}" dt="2022-06-15T18:01:56.319" v="15314" actId="21"/>
          <ac:spMkLst>
            <pc:docMk/>
            <pc:sldMk cId="3121687582" sldId="1244"/>
            <ac:spMk id="8" creationId="{00000000-0000-0000-0000-000000000000}"/>
          </ac:spMkLst>
        </pc:spChg>
        <pc:spChg chg="mod">
          <ac:chgData name="Fox Michael" userId="49dd3a0a-1092-44cf-9074-e6ea8aaa72d9" providerId="ADAL" clId="{4400A8F6-FC9E-42FD-8430-F6ACE7975D9B}" dt="2022-06-13T11:33:04.887" v="8847" actId="255"/>
          <ac:spMkLst>
            <pc:docMk/>
            <pc:sldMk cId="3121687582" sldId="1244"/>
            <ac:spMk id="33" creationId="{00000000-0000-0000-0000-000000000000}"/>
          </ac:spMkLst>
        </pc:spChg>
      </pc:sldChg>
      <pc:sldChg chg="ord">
        <pc:chgData name="Fox Michael" userId="49dd3a0a-1092-44cf-9074-e6ea8aaa72d9" providerId="ADAL" clId="{4400A8F6-FC9E-42FD-8430-F6ACE7975D9B}" dt="2022-05-24T16:08:49.432" v="170"/>
        <pc:sldMkLst>
          <pc:docMk/>
          <pc:sldMk cId="1775192568" sldId="1262"/>
        </pc:sldMkLst>
      </pc:sldChg>
      <pc:sldChg chg="del ord">
        <pc:chgData name="Fox Michael" userId="49dd3a0a-1092-44cf-9074-e6ea8aaa72d9" providerId="ADAL" clId="{4400A8F6-FC9E-42FD-8430-F6ACE7975D9B}" dt="2022-06-12T12:34:33.481" v="3283" actId="47"/>
        <pc:sldMkLst>
          <pc:docMk/>
          <pc:sldMk cId="174287340" sldId="1264"/>
        </pc:sldMkLst>
      </pc:sldChg>
      <pc:sldChg chg="modSp mod modNotesTx">
        <pc:chgData name="Fox Michael" userId="49dd3a0a-1092-44cf-9074-e6ea8aaa72d9" providerId="ADAL" clId="{4400A8F6-FC9E-42FD-8430-F6ACE7975D9B}" dt="2022-06-15T18:58:32.442" v="17399" actId="20577"/>
        <pc:sldMkLst>
          <pc:docMk/>
          <pc:sldMk cId="1228885056" sldId="1274"/>
        </pc:sldMkLst>
        <pc:spChg chg="mod">
          <ac:chgData name="Fox Michael" userId="49dd3a0a-1092-44cf-9074-e6ea8aaa72d9" providerId="ADAL" clId="{4400A8F6-FC9E-42FD-8430-F6ACE7975D9B}" dt="2022-06-12T19:38:13.596" v="7324" actId="20577"/>
          <ac:spMkLst>
            <pc:docMk/>
            <pc:sldMk cId="1228885056" sldId="1274"/>
            <ac:spMk id="3" creationId="{ACE79CFF-4CAE-498A-B9ED-1CA1AE2F568D}"/>
          </ac:spMkLst>
        </pc:spChg>
      </pc:sldChg>
      <pc:sldChg chg="add del modNotesTx">
        <pc:chgData name="Fox Michael" userId="49dd3a0a-1092-44cf-9074-e6ea8aaa72d9" providerId="ADAL" clId="{4400A8F6-FC9E-42FD-8430-F6ACE7975D9B}" dt="2022-06-12T12:57:38.151" v="3385" actId="47"/>
        <pc:sldMkLst>
          <pc:docMk/>
          <pc:sldMk cId="632225989" sldId="1283"/>
        </pc:sldMkLst>
      </pc:sldChg>
      <pc:sldChg chg="del">
        <pc:chgData name="Fox Michael" userId="49dd3a0a-1092-44cf-9074-e6ea8aaa72d9" providerId="ADAL" clId="{4400A8F6-FC9E-42FD-8430-F6ACE7975D9B}" dt="2022-06-12T17:43:23.364" v="4636" actId="47"/>
        <pc:sldMkLst>
          <pc:docMk/>
          <pc:sldMk cId="1557172676" sldId="1396"/>
        </pc:sldMkLst>
      </pc:sldChg>
      <pc:sldChg chg="addSp delSp modSp add mod">
        <pc:chgData name="Fox Michael" userId="49dd3a0a-1092-44cf-9074-e6ea8aaa72d9" providerId="ADAL" clId="{4400A8F6-FC9E-42FD-8430-F6ACE7975D9B}" dt="2022-06-12T12:01:54.413" v="2692" actId="478"/>
        <pc:sldMkLst>
          <pc:docMk/>
          <pc:sldMk cId="161182440" sldId="1400"/>
        </pc:sldMkLst>
        <pc:spChg chg="add del mod">
          <ac:chgData name="Fox Michael" userId="49dd3a0a-1092-44cf-9074-e6ea8aaa72d9" providerId="ADAL" clId="{4400A8F6-FC9E-42FD-8430-F6ACE7975D9B}" dt="2022-06-12T12:01:54.413" v="2692" actId="478"/>
          <ac:spMkLst>
            <pc:docMk/>
            <pc:sldMk cId="161182440" sldId="1400"/>
            <ac:spMk id="3" creationId="{9301714E-BE46-4C9A-A427-6786ECDA2FE9}"/>
          </ac:spMkLst>
        </pc:spChg>
      </pc:sldChg>
      <pc:sldChg chg="del">
        <pc:chgData name="Fox Michael" userId="49dd3a0a-1092-44cf-9074-e6ea8aaa72d9" providerId="ADAL" clId="{4400A8F6-FC9E-42FD-8430-F6ACE7975D9B}" dt="2022-06-12T12:21:32.675" v="3064" actId="47"/>
        <pc:sldMkLst>
          <pc:docMk/>
          <pc:sldMk cId="948448048" sldId="1403"/>
        </pc:sldMkLst>
      </pc:sldChg>
      <pc:sldChg chg="del">
        <pc:chgData name="Fox Michael" userId="49dd3a0a-1092-44cf-9074-e6ea8aaa72d9" providerId="ADAL" clId="{4400A8F6-FC9E-42FD-8430-F6ACE7975D9B}" dt="2022-06-12T12:21:26.791" v="3063" actId="47"/>
        <pc:sldMkLst>
          <pc:docMk/>
          <pc:sldMk cId="1255141415" sldId="1407"/>
        </pc:sldMkLst>
      </pc:sldChg>
      <pc:sldChg chg="del">
        <pc:chgData name="Fox Michael" userId="49dd3a0a-1092-44cf-9074-e6ea8aaa72d9" providerId="ADAL" clId="{4400A8F6-FC9E-42FD-8430-F6ACE7975D9B}" dt="2022-06-12T17:44:15.312" v="4639" actId="47"/>
        <pc:sldMkLst>
          <pc:docMk/>
          <pc:sldMk cId="2428456318" sldId="1408"/>
        </pc:sldMkLst>
      </pc:sldChg>
      <pc:sldChg chg="del">
        <pc:chgData name="Fox Michael" userId="49dd3a0a-1092-44cf-9074-e6ea8aaa72d9" providerId="ADAL" clId="{4400A8F6-FC9E-42FD-8430-F6ACE7975D9B}" dt="2022-06-12T17:44:10.678" v="4637" actId="47"/>
        <pc:sldMkLst>
          <pc:docMk/>
          <pc:sldMk cId="2035771087" sldId="1410"/>
        </pc:sldMkLst>
      </pc:sldChg>
      <pc:sldChg chg="del ord">
        <pc:chgData name="Fox Michael" userId="49dd3a0a-1092-44cf-9074-e6ea8aaa72d9" providerId="ADAL" clId="{4400A8F6-FC9E-42FD-8430-F6ACE7975D9B}" dt="2022-06-06T14:39:11.460" v="571" actId="47"/>
        <pc:sldMkLst>
          <pc:docMk/>
          <pc:sldMk cId="2030162111" sldId="1411"/>
        </pc:sldMkLst>
      </pc:sldChg>
      <pc:sldChg chg="del">
        <pc:chgData name="Fox Michael" userId="49dd3a0a-1092-44cf-9074-e6ea8aaa72d9" providerId="ADAL" clId="{4400A8F6-FC9E-42FD-8430-F6ACE7975D9B}" dt="2022-06-02T16:57:46.849" v="558" actId="47"/>
        <pc:sldMkLst>
          <pc:docMk/>
          <pc:sldMk cId="2733919726" sldId="1413"/>
        </pc:sldMkLst>
      </pc:sldChg>
      <pc:sldChg chg="modSp del mod">
        <pc:chgData name="Fox Michael" userId="49dd3a0a-1092-44cf-9074-e6ea8aaa72d9" providerId="ADAL" clId="{4400A8F6-FC9E-42FD-8430-F6ACE7975D9B}" dt="2022-06-12T12:22:50.565" v="3065" actId="47"/>
        <pc:sldMkLst>
          <pc:docMk/>
          <pc:sldMk cId="1047787509" sldId="1418"/>
        </pc:sldMkLst>
        <pc:spChg chg="mod">
          <ac:chgData name="Fox Michael" userId="49dd3a0a-1092-44cf-9074-e6ea8aaa72d9" providerId="ADAL" clId="{4400A8F6-FC9E-42FD-8430-F6ACE7975D9B}" dt="2022-05-26T13:19:39.192" v="472" actId="5793"/>
          <ac:spMkLst>
            <pc:docMk/>
            <pc:sldMk cId="1047787509" sldId="1418"/>
            <ac:spMk id="3" creationId="{B5ED89D6-53CD-4B0F-8676-759EA4A9A757}"/>
          </ac:spMkLst>
        </pc:spChg>
      </pc:sldChg>
      <pc:sldChg chg="modSp mod ord modNotesTx">
        <pc:chgData name="Fox Michael" userId="49dd3a0a-1092-44cf-9074-e6ea8aaa72d9" providerId="ADAL" clId="{4400A8F6-FC9E-42FD-8430-F6ACE7975D9B}" dt="2022-06-14T20:18:18.358" v="11564" actId="20577"/>
        <pc:sldMkLst>
          <pc:docMk/>
          <pc:sldMk cId="1214824243" sldId="1419"/>
        </pc:sldMkLst>
        <pc:spChg chg="mod">
          <ac:chgData name="Fox Michael" userId="49dd3a0a-1092-44cf-9074-e6ea8aaa72d9" providerId="ADAL" clId="{4400A8F6-FC9E-42FD-8430-F6ACE7975D9B}" dt="2022-06-12T19:20:32.371" v="6735" actId="20577"/>
          <ac:spMkLst>
            <pc:docMk/>
            <pc:sldMk cId="1214824243" sldId="1419"/>
            <ac:spMk id="3" creationId="{FB981C18-A58D-4678-83C6-343C2882D303}"/>
          </ac:spMkLst>
        </pc:spChg>
      </pc:sldChg>
      <pc:sldChg chg="del">
        <pc:chgData name="Fox Michael" userId="49dd3a0a-1092-44cf-9074-e6ea8aaa72d9" providerId="ADAL" clId="{4400A8F6-FC9E-42FD-8430-F6ACE7975D9B}" dt="2022-06-07T17:58:40.597" v="1063" actId="47"/>
        <pc:sldMkLst>
          <pc:docMk/>
          <pc:sldMk cId="3566259568" sldId="1420"/>
        </pc:sldMkLst>
      </pc:sldChg>
      <pc:sldChg chg="del">
        <pc:chgData name="Fox Michael" userId="49dd3a0a-1092-44cf-9074-e6ea8aaa72d9" providerId="ADAL" clId="{4400A8F6-FC9E-42FD-8430-F6ACE7975D9B}" dt="2022-05-24T15:11:56.686" v="8" actId="47"/>
        <pc:sldMkLst>
          <pc:docMk/>
          <pc:sldMk cId="2368095384" sldId="1422"/>
        </pc:sldMkLst>
      </pc:sldChg>
      <pc:sldChg chg="modSp mod modNotesTx">
        <pc:chgData name="Fox Michael" userId="49dd3a0a-1092-44cf-9074-e6ea8aaa72d9" providerId="ADAL" clId="{4400A8F6-FC9E-42FD-8430-F6ACE7975D9B}" dt="2022-06-17T11:47:24.109" v="24101" actId="6549"/>
        <pc:sldMkLst>
          <pc:docMk/>
          <pc:sldMk cId="3348462669" sldId="1427"/>
        </pc:sldMkLst>
        <pc:spChg chg="mod">
          <ac:chgData name="Fox Michael" userId="49dd3a0a-1092-44cf-9074-e6ea8aaa72d9" providerId="ADAL" clId="{4400A8F6-FC9E-42FD-8430-F6ACE7975D9B}" dt="2022-06-13T11:57:51.131" v="9639" actId="14100"/>
          <ac:spMkLst>
            <pc:docMk/>
            <pc:sldMk cId="3348462669" sldId="1427"/>
            <ac:spMk id="3" creationId="{B4E872BB-60F4-4A7F-B0F9-CD404641B178}"/>
          </ac:spMkLst>
        </pc:spChg>
      </pc:sldChg>
      <pc:sldChg chg="del">
        <pc:chgData name="Fox Michael" userId="49dd3a0a-1092-44cf-9074-e6ea8aaa72d9" providerId="ADAL" clId="{4400A8F6-FC9E-42FD-8430-F6ACE7975D9B}" dt="2022-05-24T15:11:58.069" v="9" actId="47"/>
        <pc:sldMkLst>
          <pc:docMk/>
          <pc:sldMk cId="1241608263" sldId="1428"/>
        </pc:sldMkLst>
      </pc:sldChg>
      <pc:sldChg chg="addSp delSp modSp del mod modNotesTx">
        <pc:chgData name="Fox Michael" userId="49dd3a0a-1092-44cf-9074-e6ea8aaa72d9" providerId="ADAL" clId="{4400A8F6-FC9E-42FD-8430-F6ACE7975D9B}" dt="2022-06-12T12:08:56.144" v="2813" actId="47"/>
        <pc:sldMkLst>
          <pc:docMk/>
          <pc:sldMk cId="2149328905" sldId="1429"/>
        </pc:sldMkLst>
        <pc:spChg chg="add mod">
          <ac:chgData name="Fox Michael" userId="49dd3a0a-1092-44cf-9074-e6ea8aaa72d9" providerId="ADAL" clId="{4400A8F6-FC9E-42FD-8430-F6ACE7975D9B}" dt="2022-06-12T12:06:22.282" v="2696" actId="21"/>
          <ac:spMkLst>
            <pc:docMk/>
            <pc:sldMk cId="2149328905" sldId="1429"/>
            <ac:spMk id="5" creationId="{D1DCFCD6-193C-4598-B114-DDCA2522F88F}"/>
          </ac:spMkLst>
        </pc:spChg>
        <pc:picChg chg="del mod">
          <ac:chgData name="Fox Michael" userId="49dd3a0a-1092-44cf-9074-e6ea8aaa72d9" providerId="ADAL" clId="{4400A8F6-FC9E-42FD-8430-F6ACE7975D9B}" dt="2022-06-12T12:06:22.282" v="2696" actId="21"/>
          <ac:picMkLst>
            <pc:docMk/>
            <pc:sldMk cId="2149328905" sldId="1429"/>
            <ac:picMk id="6" creationId="{65E7590D-302D-49F5-8F0A-E56FBE61B014}"/>
          </ac:picMkLst>
        </pc:picChg>
      </pc:sldChg>
      <pc:sldChg chg="del">
        <pc:chgData name="Fox Michael" userId="49dd3a0a-1092-44cf-9074-e6ea8aaa72d9" providerId="ADAL" clId="{4400A8F6-FC9E-42FD-8430-F6ACE7975D9B}" dt="2022-06-02T16:58:08.395" v="562" actId="47"/>
        <pc:sldMkLst>
          <pc:docMk/>
          <pc:sldMk cId="3696418801" sldId="1430"/>
        </pc:sldMkLst>
      </pc:sldChg>
      <pc:sldChg chg="del ord">
        <pc:chgData name="Fox Michael" userId="49dd3a0a-1092-44cf-9074-e6ea8aaa72d9" providerId="ADAL" clId="{4400A8F6-FC9E-42FD-8430-F6ACE7975D9B}" dt="2022-06-12T13:16:53.800" v="3713" actId="47"/>
        <pc:sldMkLst>
          <pc:docMk/>
          <pc:sldMk cId="492408891" sldId="1431"/>
        </pc:sldMkLst>
      </pc:sldChg>
      <pc:sldChg chg="modSp mod ord modNotesTx">
        <pc:chgData name="Fox Michael" userId="49dd3a0a-1092-44cf-9074-e6ea8aaa72d9" providerId="ADAL" clId="{4400A8F6-FC9E-42FD-8430-F6ACE7975D9B}" dt="2022-06-17T12:01:55.783" v="24147" actId="113"/>
        <pc:sldMkLst>
          <pc:docMk/>
          <pc:sldMk cId="4023921576" sldId="1432"/>
        </pc:sldMkLst>
        <pc:spChg chg="mod">
          <ac:chgData name="Fox Michael" userId="49dd3a0a-1092-44cf-9074-e6ea8aaa72d9" providerId="ADAL" clId="{4400A8F6-FC9E-42FD-8430-F6ACE7975D9B}" dt="2022-06-13T11:28:37.235" v="8550" actId="20577"/>
          <ac:spMkLst>
            <pc:docMk/>
            <pc:sldMk cId="4023921576" sldId="1432"/>
            <ac:spMk id="2" creationId="{A07189AE-1795-4B1F-9C67-3573E8EAEC3E}"/>
          </ac:spMkLst>
        </pc:spChg>
        <pc:spChg chg="mod">
          <ac:chgData name="Fox Michael" userId="49dd3a0a-1092-44cf-9074-e6ea8aaa72d9" providerId="ADAL" clId="{4400A8F6-FC9E-42FD-8430-F6ACE7975D9B}" dt="2022-06-16T15:53:44.412" v="18820" actId="20577"/>
          <ac:spMkLst>
            <pc:docMk/>
            <pc:sldMk cId="4023921576" sldId="1432"/>
            <ac:spMk id="3" creationId="{0815131F-8D33-46DB-85D3-6A0036615C80}"/>
          </ac:spMkLst>
        </pc:spChg>
      </pc:sldChg>
      <pc:sldChg chg="del">
        <pc:chgData name="Fox Michael" userId="49dd3a0a-1092-44cf-9074-e6ea8aaa72d9" providerId="ADAL" clId="{4400A8F6-FC9E-42FD-8430-F6ACE7975D9B}" dt="2022-06-07T17:58:42.671" v="1064" actId="47"/>
        <pc:sldMkLst>
          <pc:docMk/>
          <pc:sldMk cId="806646781" sldId="1433"/>
        </pc:sldMkLst>
      </pc:sldChg>
      <pc:sldChg chg="del">
        <pc:chgData name="Fox Michael" userId="49dd3a0a-1092-44cf-9074-e6ea8aaa72d9" providerId="ADAL" clId="{4400A8F6-FC9E-42FD-8430-F6ACE7975D9B}" dt="2022-06-12T13:16:32.067" v="3712" actId="47"/>
        <pc:sldMkLst>
          <pc:docMk/>
          <pc:sldMk cId="4192590927" sldId="1434"/>
        </pc:sldMkLst>
      </pc:sldChg>
      <pc:sldChg chg="modSp del mod">
        <pc:chgData name="Fox Michael" userId="49dd3a0a-1092-44cf-9074-e6ea8aaa72d9" providerId="ADAL" clId="{4400A8F6-FC9E-42FD-8430-F6ACE7975D9B}" dt="2022-06-12T13:17:46.185" v="3716" actId="47"/>
        <pc:sldMkLst>
          <pc:docMk/>
          <pc:sldMk cId="3736382803" sldId="1435"/>
        </pc:sldMkLst>
        <pc:spChg chg="mod">
          <ac:chgData name="Fox Michael" userId="49dd3a0a-1092-44cf-9074-e6ea8aaa72d9" providerId="ADAL" clId="{4400A8F6-FC9E-42FD-8430-F6ACE7975D9B}" dt="2022-05-24T15:14:09.200" v="113" actId="20577"/>
          <ac:spMkLst>
            <pc:docMk/>
            <pc:sldMk cId="3736382803" sldId="1435"/>
            <ac:spMk id="5" creationId="{853859F3-C290-4B24-B4D8-E71B1F4AD4A3}"/>
          </ac:spMkLst>
        </pc:spChg>
      </pc:sldChg>
      <pc:sldChg chg="modSp del mod ord">
        <pc:chgData name="Fox Michael" userId="49dd3a0a-1092-44cf-9074-e6ea8aaa72d9" providerId="ADAL" clId="{4400A8F6-FC9E-42FD-8430-F6ACE7975D9B}" dt="2022-06-13T11:28:52.278" v="8551" actId="47"/>
        <pc:sldMkLst>
          <pc:docMk/>
          <pc:sldMk cId="2708396701" sldId="1436"/>
        </pc:sldMkLst>
        <pc:spChg chg="mod">
          <ac:chgData name="Fox Michael" userId="49dd3a0a-1092-44cf-9074-e6ea8aaa72d9" providerId="ADAL" clId="{4400A8F6-FC9E-42FD-8430-F6ACE7975D9B}" dt="2022-05-24T15:15:05.679" v="127" actId="20577"/>
          <ac:spMkLst>
            <pc:docMk/>
            <pc:sldMk cId="2708396701" sldId="1436"/>
            <ac:spMk id="3" creationId="{06AD43A4-3A96-43F3-A4B4-1CBCF3478D1F}"/>
          </ac:spMkLst>
        </pc:spChg>
      </pc:sldChg>
      <pc:sldChg chg="del">
        <pc:chgData name="Fox Michael" userId="49dd3a0a-1092-44cf-9074-e6ea8aaa72d9" providerId="ADAL" clId="{4400A8F6-FC9E-42FD-8430-F6ACE7975D9B}" dt="2022-05-24T15:11:03.634" v="1" actId="47"/>
        <pc:sldMkLst>
          <pc:docMk/>
          <pc:sldMk cId="354164436" sldId="1437"/>
        </pc:sldMkLst>
      </pc:sldChg>
      <pc:sldChg chg="addSp delSp modSp del mod">
        <pc:chgData name="Fox Michael" userId="49dd3a0a-1092-44cf-9074-e6ea8aaa72d9" providerId="ADAL" clId="{4400A8F6-FC9E-42FD-8430-F6ACE7975D9B}" dt="2022-06-12T13:35:38.379" v="3853" actId="47"/>
        <pc:sldMkLst>
          <pc:docMk/>
          <pc:sldMk cId="2426693637" sldId="1438"/>
        </pc:sldMkLst>
        <pc:spChg chg="del">
          <ac:chgData name="Fox Michael" userId="49dd3a0a-1092-44cf-9074-e6ea8aaa72d9" providerId="ADAL" clId="{4400A8F6-FC9E-42FD-8430-F6ACE7975D9B}" dt="2022-05-24T17:03:55.212" v="174" actId="22"/>
          <ac:spMkLst>
            <pc:docMk/>
            <pc:sldMk cId="2426693637" sldId="1438"/>
            <ac:spMk id="5" creationId="{61E7F791-1766-4C8A-BFD7-A431CF2D85B7}"/>
          </ac:spMkLst>
        </pc:spChg>
        <pc:picChg chg="add mod ord">
          <ac:chgData name="Fox Michael" userId="49dd3a0a-1092-44cf-9074-e6ea8aaa72d9" providerId="ADAL" clId="{4400A8F6-FC9E-42FD-8430-F6ACE7975D9B}" dt="2022-05-24T17:03:57.434" v="175" actId="1076"/>
          <ac:picMkLst>
            <pc:docMk/>
            <pc:sldMk cId="2426693637" sldId="1438"/>
            <ac:picMk id="9" creationId="{0396B48B-EA6C-4BA3-B6B3-01B29180F7BC}"/>
          </ac:picMkLst>
        </pc:picChg>
        <pc:picChg chg="add mod">
          <ac:chgData name="Fox Michael" userId="49dd3a0a-1092-44cf-9074-e6ea8aaa72d9" providerId="ADAL" clId="{4400A8F6-FC9E-42FD-8430-F6ACE7975D9B}" dt="2022-05-24T17:07:06.648" v="177" actId="1076"/>
          <ac:picMkLst>
            <pc:docMk/>
            <pc:sldMk cId="2426693637" sldId="1438"/>
            <ac:picMk id="11" creationId="{4BF93CFB-08FC-4BB6-B3F5-97C622145381}"/>
          </ac:picMkLst>
        </pc:picChg>
      </pc:sldChg>
      <pc:sldChg chg="del">
        <pc:chgData name="Fox Michael" userId="49dd3a0a-1092-44cf-9074-e6ea8aaa72d9" providerId="ADAL" clId="{4400A8F6-FC9E-42FD-8430-F6ACE7975D9B}" dt="2022-06-02T16:57:44.641" v="557" actId="47"/>
        <pc:sldMkLst>
          <pc:docMk/>
          <pc:sldMk cId="628543394" sldId="1440"/>
        </pc:sldMkLst>
      </pc:sldChg>
      <pc:sldChg chg="modSp new del mod">
        <pc:chgData name="Fox Michael" userId="49dd3a0a-1092-44cf-9074-e6ea8aaa72d9" providerId="ADAL" clId="{4400A8F6-FC9E-42FD-8430-F6ACE7975D9B}" dt="2022-05-24T15:57:15.998" v="153" actId="47"/>
        <pc:sldMkLst>
          <pc:docMk/>
          <pc:sldMk cId="89250189" sldId="1441"/>
        </pc:sldMkLst>
        <pc:spChg chg="mod">
          <ac:chgData name="Fox Michael" userId="49dd3a0a-1092-44cf-9074-e6ea8aaa72d9" providerId="ADAL" clId="{4400A8F6-FC9E-42FD-8430-F6ACE7975D9B}" dt="2022-05-24T15:20:17.419" v="150" actId="20577"/>
          <ac:spMkLst>
            <pc:docMk/>
            <pc:sldMk cId="89250189" sldId="1441"/>
            <ac:spMk id="2" creationId="{E8A68A5B-525B-4316-AC0A-19FF3B25B416}"/>
          </ac:spMkLst>
        </pc:spChg>
      </pc:sldChg>
      <pc:sldChg chg="addSp delSp modSp new del mod">
        <pc:chgData name="Fox Michael" userId="49dd3a0a-1092-44cf-9074-e6ea8aaa72d9" providerId="ADAL" clId="{4400A8F6-FC9E-42FD-8430-F6ACE7975D9B}" dt="2022-06-07T18:16:35.878" v="1768" actId="47"/>
        <pc:sldMkLst>
          <pc:docMk/>
          <pc:sldMk cId="1741741788" sldId="1441"/>
        </pc:sldMkLst>
        <pc:picChg chg="add del">
          <ac:chgData name="Fox Michael" userId="49dd3a0a-1092-44cf-9074-e6ea8aaa72d9" providerId="ADAL" clId="{4400A8F6-FC9E-42FD-8430-F6ACE7975D9B}" dt="2022-05-24T17:16:09.646" v="180" actId="478"/>
          <ac:picMkLst>
            <pc:docMk/>
            <pc:sldMk cId="1741741788" sldId="1441"/>
            <ac:picMk id="8" creationId="{027233C2-30CB-484D-BC06-510BE1675B9C}"/>
          </ac:picMkLst>
        </pc:picChg>
        <pc:picChg chg="add mod">
          <ac:chgData name="Fox Michael" userId="49dd3a0a-1092-44cf-9074-e6ea8aaa72d9" providerId="ADAL" clId="{4400A8F6-FC9E-42FD-8430-F6ACE7975D9B}" dt="2022-05-24T17:16:20.567" v="182" actId="1076"/>
          <ac:picMkLst>
            <pc:docMk/>
            <pc:sldMk cId="1741741788" sldId="1441"/>
            <ac:picMk id="10" creationId="{F31246FD-ED22-40FC-946C-E02D91D22257}"/>
          </ac:picMkLst>
        </pc:picChg>
      </pc:sldChg>
      <pc:sldChg chg="addSp new mod">
        <pc:chgData name="Fox Michael" userId="49dd3a0a-1092-44cf-9074-e6ea8aaa72d9" providerId="ADAL" clId="{4400A8F6-FC9E-42FD-8430-F6ACE7975D9B}" dt="2022-05-25T13:38:29.825" v="206" actId="22"/>
        <pc:sldMkLst>
          <pc:docMk/>
          <pc:sldMk cId="212307643" sldId="1442"/>
        </pc:sldMkLst>
        <pc:picChg chg="add">
          <ac:chgData name="Fox Michael" userId="49dd3a0a-1092-44cf-9074-e6ea8aaa72d9" providerId="ADAL" clId="{4400A8F6-FC9E-42FD-8430-F6ACE7975D9B}" dt="2022-05-25T13:38:29.825" v="206" actId="22"/>
          <ac:picMkLst>
            <pc:docMk/>
            <pc:sldMk cId="212307643" sldId="1442"/>
            <ac:picMk id="4" creationId="{2EB714EA-CE58-4D72-A57D-C0049534311C}"/>
          </ac:picMkLst>
        </pc:picChg>
      </pc:sldChg>
      <pc:sldChg chg="addSp modSp new del mod ord">
        <pc:chgData name="Fox Michael" userId="49dd3a0a-1092-44cf-9074-e6ea8aaa72d9" providerId="ADAL" clId="{4400A8F6-FC9E-42FD-8430-F6ACE7975D9B}" dt="2022-06-16T15:54:16.841" v="18821" actId="47"/>
        <pc:sldMkLst>
          <pc:docMk/>
          <pc:sldMk cId="2691056771" sldId="1443"/>
        </pc:sldMkLst>
        <pc:spChg chg="mod">
          <ac:chgData name="Fox Michael" userId="49dd3a0a-1092-44cf-9074-e6ea8aaa72d9" providerId="ADAL" clId="{4400A8F6-FC9E-42FD-8430-F6ACE7975D9B}" dt="2022-06-02T17:56:42.319" v="565"/>
          <ac:spMkLst>
            <pc:docMk/>
            <pc:sldMk cId="2691056771" sldId="1443"/>
            <ac:spMk id="2" creationId="{B09FA5D4-6BB3-4F82-A667-959543F7C783}"/>
          </ac:spMkLst>
        </pc:spChg>
        <pc:spChg chg="mod">
          <ac:chgData name="Fox Michael" userId="49dd3a0a-1092-44cf-9074-e6ea8aaa72d9" providerId="ADAL" clId="{4400A8F6-FC9E-42FD-8430-F6ACE7975D9B}" dt="2022-06-13T11:29:22.219" v="8571" actId="20577"/>
          <ac:spMkLst>
            <pc:docMk/>
            <pc:sldMk cId="2691056771" sldId="1443"/>
            <ac:spMk id="5" creationId="{0040A7DD-E10E-43B1-A757-8A41C9B84DAF}"/>
          </ac:spMkLst>
        </pc:spChg>
        <pc:spChg chg="add mod">
          <ac:chgData name="Fox Michael" userId="49dd3a0a-1092-44cf-9074-e6ea8aaa72d9" providerId="ADAL" clId="{4400A8F6-FC9E-42FD-8430-F6ACE7975D9B}" dt="2022-06-14T20:36:02.306" v="12120" actId="14100"/>
          <ac:spMkLst>
            <pc:docMk/>
            <pc:sldMk cId="2691056771" sldId="1443"/>
            <ac:spMk id="7" creationId="{1BB3E6DC-0110-47E6-83F4-D1CA017E02C2}"/>
          </ac:spMkLst>
        </pc:spChg>
        <pc:picChg chg="add mod">
          <ac:chgData name="Fox Michael" userId="49dd3a0a-1092-44cf-9074-e6ea8aaa72d9" providerId="ADAL" clId="{4400A8F6-FC9E-42FD-8430-F6ACE7975D9B}" dt="2022-06-14T19:52:16.414" v="9692" actId="1076"/>
          <ac:picMkLst>
            <pc:docMk/>
            <pc:sldMk cId="2691056771" sldId="1443"/>
            <ac:picMk id="8" creationId="{C3CA4F76-142D-4E2D-BA75-770E94B1957E}"/>
          </ac:picMkLst>
        </pc:picChg>
      </pc:sldChg>
      <pc:sldChg chg="addSp modSp new del mod">
        <pc:chgData name="Fox Michael" userId="49dd3a0a-1092-44cf-9074-e6ea8aaa72d9" providerId="ADAL" clId="{4400A8F6-FC9E-42FD-8430-F6ACE7975D9B}" dt="2022-06-12T17:44:44.528" v="4640" actId="47"/>
        <pc:sldMkLst>
          <pc:docMk/>
          <pc:sldMk cId="1998223553" sldId="1444"/>
        </pc:sldMkLst>
        <pc:picChg chg="add mod">
          <ac:chgData name="Fox Michael" userId="49dd3a0a-1092-44cf-9074-e6ea8aaa72d9" providerId="ADAL" clId="{4400A8F6-FC9E-42FD-8430-F6ACE7975D9B}" dt="2022-06-03T11:41:16.806" v="570" actId="14100"/>
          <ac:picMkLst>
            <pc:docMk/>
            <pc:sldMk cId="1998223553" sldId="1444"/>
            <ac:picMk id="6" creationId="{E570C670-A500-4D2D-A4B9-6650BD550752}"/>
          </ac:picMkLst>
        </pc:picChg>
      </pc:sldChg>
      <pc:sldChg chg="addSp new del mod ord">
        <pc:chgData name="Fox Michael" userId="49dd3a0a-1092-44cf-9074-e6ea8aaa72d9" providerId="ADAL" clId="{4400A8F6-FC9E-42FD-8430-F6ACE7975D9B}" dt="2022-06-12T13:35:53.546" v="3854" actId="47"/>
        <pc:sldMkLst>
          <pc:docMk/>
          <pc:sldMk cId="2617290684" sldId="1445"/>
        </pc:sldMkLst>
        <pc:picChg chg="add">
          <ac:chgData name="Fox Michael" userId="49dd3a0a-1092-44cf-9074-e6ea8aaa72d9" providerId="ADAL" clId="{4400A8F6-FC9E-42FD-8430-F6ACE7975D9B}" dt="2022-06-03T11:40:49.610" v="568" actId="22"/>
          <ac:picMkLst>
            <pc:docMk/>
            <pc:sldMk cId="2617290684" sldId="1445"/>
            <ac:picMk id="6" creationId="{049968EF-2AB6-4E5C-B13B-A8806CE3B5FF}"/>
          </ac:picMkLst>
        </pc:picChg>
      </pc:sldChg>
      <pc:sldChg chg="modSp new mod modAnim modNotesTx">
        <pc:chgData name="Fox Michael" userId="49dd3a0a-1092-44cf-9074-e6ea8aaa72d9" providerId="ADAL" clId="{4400A8F6-FC9E-42FD-8430-F6ACE7975D9B}" dt="2022-06-19T12:10:55.017" v="24149" actId="113"/>
        <pc:sldMkLst>
          <pc:docMk/>
          <pc:sldMk cId="2375956365" sldId="1446"/>
        </pc:sldMkLst>
        <pc:spChg chg="mod">
          <ac:chgData name="Fox Michael" userId="49dd3a0a-1092-44cf-9074-e6ea8aaa72d9" providerId="ADAL" clId="{4400A8F6-FC9E-42FD-8430-F6ACE7975D9B}" dt="2022-06-07T17:55:08.933" v="1053" actId="20577"/>
          <ac:spMkLst>
            <pc:docMk/>
            <pc:sldMk cId="2375956365" sldId="1446"/>
            <ac:spMk id="2" creationId="{B0FE0077-05F7-4463-AC12-F3848D02B0C7}"/>
          </ac:spMkLst>
        </pc:spChg>
        <pc:spChg chg="mod">
          <ac:chgData name="Fox Michael" userId="49dd3a0a-1092-44cf-9074-e6ea8aaa72d9" providerId="ADAL" clId="{4400A8F6-FC9E-42FD-8430-F6ACE7975D9B}" dt="2022-06-07T17:47:06.663" v="727" actId="255"/>
          <ac:spMkLst>
            <pc:docMk/>
            <pc:sldMk cId="2375956365" sldId="1446"/>
            <ac:spMk id="3" creationId="{5D8D8E41-F81E-4F94-935E-69E6DCEA6010}"/>
          </ac:spMkLst>
        </pc:spChg>
      </pc:sldChg>
      <pc:sldChg chg="modSp new mod">
        <pc:chgData name="Fox Michael" userId="49dd3a0a-1092-44cf-9074-e6ea8aaa72d9" providerId="ADAL" clId="{4400A8F6-FC9E-42FD-8430-F6ACE7975D9B}" dt="2022-06-07T18:08:14.021" v="1392" actId="255"/>
        <pc:sldMkLst>
          <pc:docMk/>
          <pc:sldMk cId="2109127444" sldId="1447"/>
        </pc:sldMkLst>
        <pc:spChg chg="mod">
          <ac:chgData name="Fox Michael" userId="49dd3a0a-1092-44cf-9074-e6ea8aaa72d9" providerId="ADAL" clId="{4400A8F6-FC9E-42FD-8430-F6ACE7975D9B}" dt="2022-06-07T18:01:52.928" v="1081" actId="20577"/>
          <ac:spMkLst>
            <pc:docMk/>
            <pc:sldMk cId="2109127444" sldId="1447"/>
            <ac:spMk id="2" creationId="{436A8EB7-E4C3-4F20-9868-09F3C0A3CF33}"/>
          </ac:spMkLst>
        </pc:spChg>
        <pc:spChg chg="mod">
          <ac:chgData name="Fox Michael" userId="49dd3a0a-1092-44cf-9074-e6ea8aaa72d9" providerId="ADAL" clId="{4400A8F6-FC9E-42FD-8430-F6ACE7975D9B}" dt="2022-06-07T18:08:14.021" v="1392" actId="255"/>
          <ac:spMkLst>
            <pc:docMk/>
            <pc:sldMk cId="2109127444" sldId="1447"/>
            <ac:spMk id="3" creationId="{67B98DD2-0585-4A2C-9862-396D46A23DB3}"/>
          </ac:spMkLst>
        </pc:spChg>
      </pc:sldChg>
      <pc:sldChg chg="modSp new mod ord modNotesTx">
        <pc:chgData name="Fox Michael" userId="49dd3a0a-1092-44cf-9074-e6ea8aaa72d9" providerId="ADAL" clId="{4400A8F6-FC9E-42FD-8430-F6ACE7975D9B}" dt="2022-06-16T20:11:06.422" v="23862" actId="113"/>
        <pc:sldMkLst>
          <pc:docMk/>
          <pc:sldMk cId="4274004566" sldId="1448"/>
        </pc:sldMkLst>
        <pc:spChg chg="mod">
          <ac:chgData name="Fox Michael" userId="49dd3a0a-1092-44cf-9074-e6ea8aaa72d9" providerId="ADAL" clId="{4400A8F6-FC9E-42FD-8430-F6ACE7975D9B}" dt="2022-06-12T13:29:00.830" v="3749" actId="20577"/>
          <ac:spMkLst>
            <pc:docMk/>
            <pc:sldMk cId="4274004566" sldId="1448"/>
            <ac:spMk id="2" creationId="{D444AF5E-1F39-4B6A-825A-F02A679148F2}"/>
          </ac:spMkLst>
        </pc:spChg>
        <pc:spChg chg="mod">
          <ac:chgData name="Fox Michael" userId="49dd3a0a-1092-44cf-9074-e6ea8aaa72d9" providerId="ADAL" clId="{4400A8F6-FC9E-42FD-8430-F6ACE7975D9B}" dt="2022-06-14T20:12:46.299" v="10888" actId="20577"/>
          <ac:spMkLst>
            <pc:docMk/>
            <pc:sldMk cId="4274004566" sldId="1448"/>
            <ac:spMk id="5" creationId="{34716631-14E2-4CE3-B52E-2DF28B743A90}"/>
          </ac:spMkLst>
        </pc:spChg>
      </pc:sldChg>
      <pc:sldChg chg="addSp delSp modSp new del mod">
        <pc:chgData name="Fox Michael" userId="49dd3a0a-1092-44cf-9074-e6ea8aaa72d9" providerId="ADAL" clId="{4400A8F6-FC9E-42FD-8430-F6ACE7975D9B}" dt="2022-06-07T18:58:52.636" v="2057" actId="47"/>
        <pc:sldMkLst>
          <pc:docMk/>
          <pc:sldMk cId="2385724796" sldId="1449"/>
        </pc:sldMkLst>
        <pc:spChg chg="del">
          <ac:chgData name="Fox Michael" userId="49dd3a0a-1092-44cf-9074-e6ea8aaa72d9" providerId="ADAL" clId="{4400A8F6-FC9E-42FD-8430-F6ACE7975D9B}" dt="2022-06-07T18:52:52.758" v="1968" actId="931"/>
          <ac:spMkLst>
            <pc:docMk/>
            <pc:sldMk cId="2385724796" sldId="1449"/>
            <ac:spMk id="2" creationId="{F522ED6B-0F9F-4DDE-9AE1-568513B1B6B7}"/>
          </ac:spMkLst>
        </pc:spChg>
        <pc:spChg chg="del">
          <ac:chgData name="Fox Michael" userId="49dd3a0a-1092-44cf-9074-e6ea8aaa72d9" providerId="ADAL" clId="{4400A8F6-FC9E-42FD-8430-F6ACE7975D9B}" dt="2022-06-07T18:53:39.326" v="1969"/>
          <ac:spMkLst>
            <pc:docMk/>
            <pc:sldMk cId="2385724796" sldId="1449"/>
            <ac:spMk id="3" creationId="{5D33749F-5504-418A-A6D5-E6A9EE25366B}"/>
          </ac:spMkLst>
        </pc:spChg>
        <pc:spChg chg="mod">
          <ac:chgData name="Fox Michael" userId="49dd3a0a-1092-44cf-9074-e6ea8aaa72d9" providerId="ADAL" clId="{4400A8F6-FC9E-42FD-8430-F6ACE7975D9B}" dt="2022-06-07T18:54:26.667" v="1980" actId="20577"/>
          <ac:spMkLst>
            <pc:docMk/>
            <pc:sldMk cId="2385724796" sldId="1449"/>
            <ac:spMk id="7" creationId="{A7CFC4D5-8890-49F9-9F08-C9CD61A8C2E2}"/>
          </ac:spMkLst>
        </pc:spChg>
        <pc:spChg chg="add mod">
          <ac:chgData name="Fox Michael" userId="49dd3a0a-1092-44cf-9074-e6ea8aaa72d9" providerId="ADAL" clId="{4400A8F6-FC9E-42FD-8430-F6ACE7975D9B}" dt="2022-06-07T18:54:56.322" v="1982" actId="21"/>
          <ac:spMkLst>
            <pc:docMk/>
            <pc:sldMk cId="2385724796" sldId="1449"/>
            <ac:spMk id="12" creationId="{99BF09E5-3290-45FC-9AAF-B282B5EB0E77}"/>
          </ac:spMkLst>
        </pc:spChg>
        <pc:picChg chg="add del mod">
          <ac:chgData name="Fox Michael" userId="49dd3a0a-1092-44cf-9074-e6ea8aaa72d9" providerId="ADAL" clId="{4400A8F6-FC9E-42FD-8430-F6ACE7975D9B}" dt="2022-06-07T18:54:56.322" v="1982" actId="21"/>
          <ac:picMkLst>
            <pc:docMk/>
            <pc:sldMk cId="2385724796" sldId="1449"/>
            <ac:picMk id="9" creationId="{93435A92-4BB2-4DDC-80E7-73793836E21F}"/>
          </ac:picMkLst>
        </pc:picChg>
        <pc:picChg chg="add mod">
          <ac:chgData name="Fox Michael" userId="49dd3a0a-1092-44cf-9074-e6ea8aaa72d9" providerId="ADAL" clId="{4400A8F6-FC9E-42FD-8430-F6ACE7975D9B}" dt="2022-06-07T18:53:39.326" v="1969"/>
          <ac:picMkLst>
            <pc:docMk/>
            <pc:sldMk cId="2385724796" sldId="1449"/>
            <ac:picMk id="10" creationId="{B91B9848-DFFF-48D1-9D1B-D3B93588A8C4}"/>
          </ac:picMkLst>
        </pc:picChg>
      </pc:sldChg>
      <pc:sldChg chg="addSp delSp modSp new mod ord modNotesTx">
        <pc:chgData name="Fox Michael" userId="49dd3a0a-1092-44cf-9074-e6ea8aaa72d9" providerId="ADAL" clId="{4400A8F6-FC9E-42FD-8430-F6ACE7975D9B}" dt="2022-06-16T16:14:05.277" v="19644" actId="20577"/>
        <pc:sldMkLst>
          <pc:docMk/>
          <pc:sldMk cId="710004904" sldId="1450"/>
        </pc:sldMkLst>
        <pc:spChg chg="mod">
          <ac:chgData name="Fox Michael" userId="49dd3a0a-1092-44cf-9074-e6ea8aaa72d9" providerId="ADAL" clId="{4400A8F6-FC9E-42FD-8430-F6ACE7975D9B}" dt="2022-06-16T15:55:38.132" v="18871" actId="255"/>
          <ac:spMkLst>
            <pc:docMk/>
            <pc:sldMk cId="710004904" sldId="1450"/>
            <ac:spMk id="3" creationId="{03FDFDA5-3ABE-49C3-9B49-D1F379268F3D}"/>
          </ac:spMkLst>
        </pc:spChg>
        <pc:spChg chg="del mod">
          <ac:chgData name="Fox Michael" userId="49dd3a0a-1092-44cf-9074-e6ea8aaa72d9" providerId="ADAL" clId="{4400A8F6-FC9E-42FD-8430-F6ACE7975D9B}" dt="2022-06-14T20:11:52.217" v="10852" actId="478"/>
          <ac:spMkLst>
            <pc:docMk/>
            <pc:sldMk cId="710004904" sldId="1450"/>
            <ac:spMk id="4" creationId="{D3D08EFC-3AAF-46D6-BD35-8B6B6EFA9731}"/>
          </ac:spMkLst>
        </pc:spChg>
        <pc:spChg chg="del">
          <ac:chgData name="Fox Michael" userId="49dd3a0a-1092-44cf-9074-e6ea8aaa72d9" providerId="ADAL" clId="{4400A8F6-FC9E-42FD-8430-F6ACE7975D9B}" dt="2022-06-07T18:55:01.080" v="1983"/>
          <ac:spMkLst>
            <pc:docMk/>
            <pc:sldMk cId="710004904" sldId="1450"/>
            <ac:spMk id="5" creationId="{0DF3C006-57E0-4EA2-ADA1-A05EFDA179EC}"/>
          </ac:spMkLst>
        </pc:spChg>
        <pc:spChg chg="del mod">
          <ac:chgData name="Fox Michael" userId="49dd3a0a-1092-44cf-9074-e6ea8aaa72d9" providerId="ADAL" clId="{4400A8F6-FC9E-42FD-8430-F6ACE7975D9B}" dt="2022-06-14T20:12:03.560" v="10854" actId="478"/>
          <ac:spMkLst>
            <pc:docMk/>
            <pc:sldMk cId="710004904" sldId="1450"/>
            <ac:spMk id="6" creationId="{58F6A9BF-5964-414E-ACD3-E52E8B008E0F}"/>
          </ac:spMkLst>
        </pc:spChg>
        <pc:spChg chg="add del mod">
          <ac:chgData name="Fox Michael" userId="49dd3a0a-1092-44cf-9074-e6ea8aaa72d9" providerId="ADAL" clId="{4400A8F6-FC9E-42FD-8430-F6ACE7975D9B}" dt="2022-06-16T15:55:24.590" v="18870" actId="478"/>
          <ac:spMkLst>
            <pc:docMk/>
            <pc:sldMk cId="710004904" sldId="1450"/>
            <ac:spMk id="9" creationId="{F89ABF16-C4BE-4FB8-9507-EA1879B561E0}"/>
          </ac:spMkLst>
        </pc:spChg>
        <pc:picChg chg="add mod">
          <ac:chgData name="Fox Michael" userId="49dd3a0a-1092-44cf-9074-e6ea8aaa72d9" providerId="ADAL" clId="{4400A8F6-FC9E-42FD-8430-F6ACE7975D9B}" dt="2022-06-12T12:12:39.362" v="2887" actId="14100"/>
          <ac:picMkLst>
            <pc:docMk/>
            <pc:sldMk cId="710004904" sldId="1450"/>
            <ac:picMk id="7" creationId="{EBB82225-A226-443C-8BFC-3A84D6AC3F18}"/>
          </ac:picMkLst>
        </pc:picChg>
        <pc:picChg chg="add mod">
          <ac:chgData name="Fox Michael" userId="49dd3a0a-1092-44cf-9074-e6ea8aaa72d9" providerId="ADAL" clId="{4400A8F6-FC9E-42FD-8430-F6ACE7975D9B}" dt="2022-06-12T12:12:42.962" v="2888" actId="14100"/>
          <ac:picMkLst>
            <pc:docMk/>
            <pc:sldMk cId="710004904" sldId="1450"/>
            <ac:picMk id="8" creationId="{5A75C119-D64B-4531-92A8-AEF899B164D3}"/>
          </ac:picMkLst>
        </pc:picChg>
      </pc:sldChg>
      <pc:sldChg chg="new del">
        <pc:chgData name="Fox Michael" userId="49dd3a0a-1092-44cf-9074-e6ea8aaa72d9" providerId="ADAL" clId="{4400A8F6-FC9E-42FD-8430-F6ACE7975D9B}" dt="2022-06-07T20:20:54.405" v="2184" actId="47"/>
        <pc:sldMkLst>
          <pc:docMk/>
          <pc:sldMk cId="1710720345" sldId="1451"/>
        </pc:sldMkLst>
      </pc:sldChg>
      <pc:sldChg chg="addSp delSp modSp new mod modNotesTx">
        <pc:chgData name="Fox Michael" userId="49dd3a0a-1092-44cf-9074-e6ea8aaa72d9" providerId="ADAL" clId="{4400A8F6-FC9E-42FD-8430-F6ACE7975D9B}" dt="2022-06-21T14:16:58.023" v="24718" actId="113"/>
        <pc:sldMkLst>
          <pc:docMk/>
          <pc:sldMk cId="3045832368" sldId="1452"/>
        </pc:sldMkLst>
        <pc:spChg chg="del">
          <ac:chgData name="Fox Michael" userId="49dd3a0a-1092-44cf-9074-e6ea8aaa72d9" providerId="ADAL" clId="{4400A8F6-FC9E-42FD-8430-F6ACE7975D9B}" dt="2022-06-12T12:24:50.626" v="3066"/>
          <ac:spMkLst>
            <pc:docMk/>
            <pc:sldMk cId="3045832368" sldId="1452"/>
            <ac:spMk id="2" creationId="{2AD94C7B-2AA4-46F7-8741-82741695C108}"/>
          </ac:spMkLst>
        </pc:spChg>
        <pc:spChg chg="del">
          <ac:chgData name="Fox Michael" userId="49dd3a0a-1092-44cf-9074-e6ea8aaa72d9" providerId="ADAL" clId="{4400A8F6-FC9E-42FD-8430-F6ACE7975D9B}" dt="2022-06-12T13:19:04.900" v="3717" actId="478"/>
          <ac:spMkLst>
            <pc:docMk/>
            <pc:sldMk cId="3045832368" sldId="1452"/>
            <ac:spMk id="4" creationId="{0AFDAB20-7EFC-4973-BC5D-969A7790AA3C}"/>
          </ac:spMkLst>
        </pc:spChg>
        <pc:spChg chg="mod">
          <ac:chgData name="Fox Michael" userId="49dd3a0a-1092-44cf-9074-e6ea8aaa72d9" providerId="ADAL" clId="{4400A8F6-FC9E-42FD-8430-F6ACE7975D9B}" dt="2022-06-13T11:44:05.769" v="9242" actId="20577"/>
          <ac:spMkLst>
            <pc:docMk/>
            <pc:sldMk cId="3045832368" sldId="1452"/>
            <ac:spMk id="5" creationId="{5303C974-6BE7-41C4-9B14-1261A953BF24}"/>
          </ac:spMkLst>
        </pc:spChg>
        <pc:spChg chg="add del mod">
          <ac:chgData name="Fox Michael" userId="49dd3a0a-1092-44cf-9074-e6ea8aaa72d9" providerId="ADAL" clId="{4400A8F6-FC9E-42FD-8430-F6ACE7975D9B}" dt="2022-06-12T12:28:57.820" v="3248"/>
          <ac:spMkLst>
            <pc:docMk/>
            <pc:sldMk cId="3045832368" sldId="1452"/>
            <ac:spMk id="8" creationId="{2FDF3AF6-47C7-464C-A132-4A9E56E25739}"/>
          </ac:spMkLst>
        </pc:spChg>
        <pc:picChg chg="add del mod">
          <ac:chgData name="Fox Michael" userId="49dd3a0a-1092-44cf-9074-e6ea8aaa72d9" providerId="ADAL" clId="{4400A8F6-FC9E-42FD-8430-F6ACE7975D9B}" dt="2022-06-12T12:28:50.410" v="3247" actId="478"/>
          <ac:picMkLst>
            <pc:docMk/>
            <pc:sldMk cId="3045832368" sldId="1452"/>
            <ac:picMk id="6" creationId="{A521FFA4-290B-43EA-828C-70BCBF52C06C}"/>
          </ac:picMkLst>
        </pc:picChg>
        <pc:picChg chg="add mod">
          <ac:chgData name="Fox Michael" userId="49dd3a0a-1092-44cf-9074-e6ea8aaa72d9" providerId="ADAL" clId="{4400A8F6-FC9E-42FD-8430-F6ACE7975D9B}" dt="2022-06-12T12:31:08.261" v="3266" actId="14100"/>
          <ac:picMkLst>
            <pc:docMk/>
            <pc:sldMk cId="3045832368" sldId="1452"/>
            <ac:picMk id="9" creationId="{64D19AA7-BEE6-4FA6-A873-7989FFC02377}"/>
          </ac:picMkLst>
        </pc:picChg>
        <pc:picChg chg="add del mod">
          <ac:chgData name="Fox Michael" userId="49dd3a0a-1092-44cf-9074-e6ea8aaa72d9" providerId="ADAL" clId="{4400A8F6-FC9E-42FD-8430-F6ACE7975D9B}" dt="2022-06-12T12:30:12.159" v="3253" actId="478"/>
          <ac:picMkLst>
            <pc:docMk/>
            <pc:sldMk cId="3045832368" sldId="1452"/>
            <ac:picMk id="10" creationId="{3579FB89-4122-4EA4-8012-92FA0BDBE66A}"/>
          </ac:picMkLst>
        </pc:picChg>
        <pc:picChg chg="add mod">
          <ac:chgData name="Fox Michael" userId="49dd3a0a-1092-44cf-9074-e6ea8aaa72d9" providerId="ADAL" clId="{4400A8F6-FC9E-42FD-8430-F6ACE7975D9B}" dt="2022-06-12T12:31:04.456" v="3265" actId="14100"/>
          <ac:picMkLst>
            <pc:docMk/>
            <pc:sldMk cId="3045832368" sldId="1452"/>
            <ac:picMk id="12" creationId="{D08AF4A4-FD49-4699-B548-B630B123C951}"/>
          </ac:picMkLst>
        </pc:picChg>
      </pc:sldChg>
      <pc:sldChg chg="modSp new del mod">
        <pc:chgData name="Fox Michael" userId="49dd3a0a-1092-44cf-9074-e6ea8aaa72d9" providerId="ADAL" clId="{4400A8F6-FC9E-42FD-8430-F6ACE7975D9B}" dt="2022-06-12T12:11:35.647" v="2886" actId="47"/>
        <pc:sldMkLst>
          <pc:docMk/>
          <pc:sldMk cId="555051130" sldId="1453"/>
        </pc:sldMkLst>
        <pc:spChg chg="mod">
          <ac:chgData name="Fox Michael" userId="49dd3a0a-1092-44cf-9074-e6ea8aaa72d9" providerId="ADAL" clId="{4400A8F6-FC9E-42FD-8430-F6ACE7975D9B}" dt="2022-06-08T12:15:25.780" v="2193" actId="255"/>
          <ac:spMkLst>
            <pc:docMk/>
            <pc:sldMk cId="555051130" sldId="1453"/>
            <ac:spMk id="5" creationId="{8E63EEBD-D5FD-4E67-8DCB-00EF065D102F}"/>
          </ac:spMkLst>
        </pc:spChg>
      </pc:sldChg>
      <pc:sldChg chg="new del">
        <pc:chgData name="Fox Michael" userId="49dd3a0a-1092-44cf-9074-e6ea8aaa72d9" providerId="ADAL" clId="{4400A8F6-FC9E-42FD-8430-F6ACE7975D9B}" dt="2022-06-08T12:16:09.044" v="2236" actId="47"/>
        <pc:sldMkLst>
          <pc:docMk/>
          <pc:sldMk cId="3698992553" sldId="1454"/>
        </pc:sldMkLst>
      </pc:sldChg>
      <pc:sldChg chg="new del">
        <pc:chgData name="Fox Michael" userId="49dd3a0a-1092-44cf-9074-e6ea8aaa72d9" providerId="ADAL" clId="{4400A8F6-FC9E-42FD-8430-F6ACE7975D9B}" dt="2022-06-08T12:15:44.453" v="2196" actId="680"/>
        <pc:sldMkLst>
          <pc:docMk/>
          <pc:sldMk cId="644082066" sldId="1455"/>
        </pc:sldMkLst>
      </pc:sldChg>
      <pc:sldChg chg="addSp delSp modSp new mod modNotesTx">
        <pc:chgData name="Fox Michael" userId="49dd3a0a-1092-44cf-9074-e6ea8aaa72d9" providerId="ADAL" clId="{4400A8F6-FC9E-42FD-8430-F6ACE7975D9B}" dt="2022-06-17T11:44:53.423" v="24100" actId="113"/>
        <pc:sldMkLst>
          <pc:docMk/>
          <pc:sldMk cId="3501123663" sldId="1455"/>
        </pc:sldMkLst>
        <pc:spChg chg="mod">
          <ac:chgData name="Fox Michael" userId="49dd3a0a-1092-44cf-9074-e6ea8aaa72d9" providerId="ADAL" clId="{4400A8F6-FC9E-42FD-8430-F6ACE7975D9B}" dt="2022-06-12T19:26:11.153" v="7005" actId="14100"/>
          <ac:spMkLst>
            <pc:docMk/>
            <pc:sldMk cId="3501123663" sldId="1455"/>
            <ac:spMk id="2" creationId="{4FEEA89E-84A7-450A-ABEA-9B785CE517DC}"/>
          </ac:spMkLst>
        </pc:spChg>
        <pc:spChg chg="del">
          <ac:chgData name="Fox Michael" userId="49dd3a0a-1092-44cf-9074-e6ea8aaa72d9" providerId="ADAL" clId="{4400A8F6-FC9E-42FD-8430-F6ACE7975D9B}" dt="2022-06-12T19:31:17.035" v="7006" actId="22"/>
          <ac:spMkLst>
            <pc:docMk/>
            <pc:sldMk cId="3501123663" sldId="1455"/>
            <ac:spMk id="3" creationId="{D5A3A3D5-CB11-430A-BB29-B3E9F55E0B15}"/>
          </ac:spMkLst>
        </pc:spChg>
        <pc:picChg chg="add mod ord">
          <ac:chgData name="Fox Michael" userId="49dd3a0a-1092-44cf-9074-e6ea8aaa72d9" providerId="ADAL" clId="{4400A8F6-FC9E-42FD-8430-F6ACE7975D9B}" dt="2022-06-13T10:39:59.111" v="7957" actId="14100"/>
          <ac:picMkLst>
            <pc:docMk/>
            <pc:sldMk cId="3501123663" sldId="1455"/>
            <ac:picMk id="6" creationId="{E9A6AC3C-511A-47EE-9AE2-C30EDCACC93C}"/>
          </ac:picMkLst>
        </pc:picChg>
      </pc:sldChg>
      <pc:sldChg chg="addSp delSp modSp new mod modNotesTx">
        <pc:chgData name="Fox Michael" userId="49dd3a0a-1092-44cf-9074-e6ea8aaa72d9" providerId="ADAL" clId="{4400A8F6-FC9E-42FD-8430-F6ACE7975D9B}" dt="2022-06-21T14:17:48.904" v="24720" actId="113"/>
        <pc:sldMkLst>
          <pc:docMk/>
          <pc:sldMk cId="1483046254" sldId="1456"/>
        </pc:sldMkLst>
        <pc:spChg chg="mod">
          <ac:chgData name="Fox Michael" userId="49dd3a0a-1092-44cf-9074-e6ea8aaa72d9" providerId="ADAL" clId="{4400A8F6-FC9E-42FD-8430-F6ACE7975D9B}" dt="2022-06-08T12:17:19.742" v="2317" actId="20577"/>
          <ac:spMkLst>
            <pc:docMk/>
            <pc:sldMk cId="1483046254" sldId="1456"/>
            <ac:spMk id="2" creationId="{E1A1A850-A245-4159-ACFD-3739158A5567}"/>
          </ac:spMkLst>
        </pc:spChg>
        <pc:spChg chg="del">
          <ac:chgData name="Fox Michael" userId="49dd3a0a-1092-44cf-9074-e6ea8aaa72d9" providerId="ADAL" clId="{4400A8F6-FC9E-42FD-8430-F6ACE7975D9B}" dt="2022-06-12T19:53:17.599" v="7955"/>
          <ac:spMkLst>
            <pc:docMk/>
            <pc:sldMk cId="1483046254" sldId="1456"/>
            <ac:spMk id="3" creationId="{021FB5B8-5DE1-4E83-9B5B-E2528011CA43}"/>
          </ac:spMkLst>
        </pc:spChg>
        <pc:picChg chg="add mod">
          <ac:chgData name="Fox Michael" userId="49dd3a0a-1092-44cf-9074-e6ea8aaa72d9" providerId="ADAL" clId="{4400A8F6-FC9E-42FD-8430-F6ACE7975D9B}" dt="2022-06-12T19:53:17.599" v="7955"/>
          <ac:picMkLst>
            <pc:docMk/>
            <pc:sldMk cId="1483046254" sldId="1456"/>
            <ac:picMk id="5" creationId="{4E0317CC-BC23-41B0-A814-D3AAC4D3566C}"/>
          </ac:picMkLst>
        </pc:picChg>
      </pc:sldChg>
      <pc:sldChg chg="modSp new del mod">
        <pc:chgData name="Fox Michael" userId="49dd3a0a-1092-44cf-9074-e6ea8aaa72d9" providerId="ADAL" clId="{4400A8F6-FC9E-42FD-8430-F6ACE7975D9B}" dt="2022-06-12T13:35:27.865" v="3852" actId="47"/>
        <pc:sldMkLst>
          <pc:docMk/>
          <pc:sldMk cId="1918894718" sldId="1457"/>
        </pc:sldMkLst>
        <pc:spChg chg="mod">
          <ac:chgData name="Fox Michael" userId="49dd3a0a-1092-44cf-9074-e6ea8aaa72d9" providerId="ADAL" clId="{4400A8F6-FC9E-42FD-8430-F6ACE7975D9B}" dt="2022-06-08T12:18:10.149" v="2371" actId="20577"/>
          <ac:spMkLst>
            <pc:docMk/>
            <pc:sldMk cId="1918894718" sldId="1457"/>
            <ac:spMk id="2" creationId="{46E81FC3-FF32-4DA3-94E0-A27DA36C0BB5}"/>
          </ac:spMkLst>
        </pc:spChg>
        <pc:spChg chg="mod">
          <ac:chgData name="Fox Michael" userId="49dd3a0a-1092-44cf-9074-e6ea8aaa72d9" providerId="ADAL" clId="{4400A8F6-FC9E-42FD-8430-F6ACE7975D9B}" dt="2022-06-08T12:18:26.158" v="2423" actId="20577"/>
          <ac:spMkLst>
            <pc:docMk/>
            <pc:sldMk cId="1918894718" sldId="1457"/>
            <ac:spMk id="3" creationId="{CCE7506B-55D1-4AA1-922E-67197F5E3A5D}"/>
          </ac:spMkLst>
        </pc:spChg>
      </pc:sldChg>
      <pc:sldChg chg="modSp new del mod">
        <pc:chgData name="Fox Michael" userId="49dd3a0a-1092-44cf-9074-e6ea8aaa72d9" providerId="ADAL" clId="{4400A8F6-FC9E-42FD-8430-F6ACE7975D9B}" dt="2022-06-12T12:42:13.870" v="3369" actId="47"/>
        <pc:sldMkLst>
          <pc:docMk/>
          <pc:sldMk cId="1989311936" sldId="1458"/>
        </pc:sldMkLst>
        <pc:spChg chg="mod">
          <ac:chgData name="Fox Michael" userId="49dd3a0a-1092-44cf-9074-e6ea8aaa72d9" providerId="ADAL" clId="{4400A8F6-FC9E-42FD-8430-F6ACE7975D9B}" dt="2022-06-08T12:18:40.005" v="2448" actId="20577"/>
          <ac:spMkLst>
            <pc:docMk/>
            <pc:sldMk cId="1989311936" sldId="1458"/>
            <ac:spMk id="2" creationId="{ECA1AB29-5A4D-4B20-820E-997B942829D0}"/>
          </ac:spMkLst>
        </pc:spChg>
      </pc:sldChg>
      <pc:sldChg chg="modSp new del mod">
        <pc:chgData name="Fox Michael" userId="49dd3a0a-1092-44cf-9074-e6ea8aaa72d9" providerId="ADAL" clId="{4400A8F6-FC9E-42FD-8430-F6ACE7975D9B}" dt="2022-06-12T12:42:15.626" v="3370" actId="47"/>
        <pc:sldMkLst>
          <pc:docMk/>
          <pc:sldMk cId="2924942779" sldId="1459"/>
        </pc:sldMkLst>
        <pc:spChg chg="mod">
          <ac:chgData name="Fox Michael" userId="49dd3a0a-1092-44cf-9074-e6ea8aaa72d9" providerId="ADAL" clId="{4400A8F6-FC9E-42FD-8430-F6ACE7975D9B}" dt="2022-06-08T12:18:51.076" v="2465" actId="20577"/>
          <ac:spMkLst>
            <pc:docMk/>
            <pc:sldMk cId="2924942779" sldId="1459"/>
            <ac:spMk id="2" creationId="{CA78A63D-082B-4893-9DC6-E6889852BE0C}"/>
          </ac:spMkLst>
        </pc:spChg>
      </pc:sldChg>
      <pc:sldChg chg="modSp new del mod">
        <pc:chgData name="Fox Michael" userId="49dd3a0a-1092-44cf-9074-e6ea8aaa72d9" providerId="ADAL" clId="{4400A8F6-FC9E-42FD-8430-F6ACE7975D9B}" dt="2022-06-12T17:35:42.674" v="4429" actId="47"/>
        <pc:sldMkLst>
          <pc:docMk/>
          <pc:sldMk cId="2114432141" sldId="1460"/>
        </pc:sldMkLst>
        <pc:spChg chg="mod">
          <ac:chgData name="Fox Michael" userId="49dd3a0a-1092-44cf-9074-e6ea8aaa72d9" providerId="ADAL" clId="{4400A8F6-FC9E-42FD-8430-F6ACE7975D9B}" dt="2022-06-08T12:19:07.181" v="2496" actId="20577"/>
          <ac:spMkLst>
            <pc:docMk/>
            <pc:sldMk cId="2114432141" sldId="1460"/>
            <ac:spMk id="2" creationId="{71062D50-A566-4EE0-B6E4-D9EE06B5EFB8}"/>
          </ac:spMkLst>
        </pc:spChg>
      </pc:sldChg>
      <pc:sldChg chg="addSp modSp new add del">
        <pc:chgData name="Fox Michael" userId="49dd3a0a-1092-44cf-9074-e6ea8aaa72d9" providerId="ADAL" clId="{4400A8F6-FC9E-42FD-8430-F6ACE7975D9B}" dt="2022-06-10T13:08:08.889" v="2681" actId="47"/>
        <pc:sldMkLst>
          <pc:docMk/>
          <pc:sldMk cId="1177278936" sldId="1461"/>
        </pc:sldMkLst>
        <pc:graphicFrameChg chg="add mod">
          <ac:chgData name="Fox Michael" userId="49dd3a0a-1092-44cf-9074-e6ea8aaa72d9" providerId="ADAL" clId="{4400A8F6-FC9E-42FD-8430-F6ACE7975D9B}" dt="2022-06-10T12:27:13.536" v="2502"/>
          <ac:graphicFrameMkLst>
            <pc:docMk/>
            <pc:sldMk cId="1177278936" sldId="1461"/>
            <ac:graphicFrameMk id="7" creationId="{C83892D0-C14C-405B-BE3A-FF7A2B310256}"/>
          </ac:graphicFrameMkLst>
        </pc:graphicFrameChg>
      </pc:sldChg>
      <pc:sldChg chg="addSp delSp modSp new del">
        <pc:chgData name="Fox Michael" userId="49dd3a0a-1092-44cf-9074-e6ea8aaa72d9" providerId="ADAL" clId="{4400A8F6-FC9E-42FD-8430-F6ACE7975D9B}" dt="2022-06-10T12:27:46.978" v="2504" actId="47"/>
        <pc:sldMkLst>
          <pc:docMk/>
          <pc:sldMk cId="4152774140" sldId="1462"/>
        </pc:sldMkLst>
        <pc:graphicFrameChg chg="add del mod">
          <ac:chgData name="Fox Michael" userId="49dd3a0a-1092-44cf-9074-e6ea8aaa72d9" providerId="ADAL" clId="{4400A8F6-FC9E-42FD-8430-F6ACE7975D9B}" dt="2022-06-10T12:26:27.478" v="2500"/>
          <ac:graphicFrameMkLst>
            <pc:docMk/>
            <pc:sldMk cId="4152774140" sldId="1462"/>
            <ac:graphicFrameMk id="4" creationId="{DF0D0C44-B075-404A-BCA1-1D7C3045B7A5}"/>
          </ac:graphicFrameMkLst>
        </pc:graphicFrameChg>
      </pc:sldChg>
      <pc:sldChg chg="new del">
        <pc:chgData name="Fox Michael" userId="49dd3a0a-1092-44cf-9074-e6ea8aaa72d9" providerId="ADAL" clId="{4400A8F6-FC9E-42FD-8430-F6ACE7975D9B}" dt="2022-06-12T13:04:30.685" v="3395" actId="47"/>
        <pc:sldMkLst>
          <pc:docMk/>
          <pc:sldMk cId="2938601405" sldId="1463"/>
        </pc:sldMkLst>
      </pc:sldChg>
      <pc:sldChg chg="new add del">
        <pc:chgData name="Fox Michael" userId="49dd3a0a-1092-44cf-9074-e6ea8aaa72d9" providerId="ADAL" clId="{4400A8F6-FC9E-42FD-8430-F6ACE7975D9B}" dt="2022-06-12T13:04:27.609" v="3394" actId="47"/>
        <pc:sldMkLst>
          <pc:docMk/>
          <pc:sldMk cId="3264971379" sldId="1464"/>
        </pc:sldMkLst>
      </pc:sldChg>
      <pc:sldChg chg="addSp delSp modSp new mod modAnim modNotesTx">
        <pc:chgData name="Fox Michael" userId="49dd3a0a-1092-44cf-9074-e6ea8aaa72d9" providerId="ADAL" clId="{4400A8F6-FC9E-42FD-8430-F6ACE7975D9B}" dt="2022-06-13T11:57:26.056" v="9636" actId="6549"/>
        <pc:sldMkLst>
          <pc:docMk/>
          <pc:sldMk cId="3574447701" sldId="1465"/>
        </pc:sldMkLst>
        <pc:spChg chg="add mod">
          <ac:chgData name="Fox Michael" userId="49dd3a0a-1092-44cf-9074-e6ea8aaa72d9" providerId="ADAL" clId="{4400A8F6-FC9E-42FD-8430-F6ACE7975D9B}" dt="2022-06-13T11:36:56.210" v="8852" actId="14100"/>
          <ac:spMkLst>
            <pc:docMk/>
            <pc:sldMk cId="3574447701" sldId="1465"/>
            <ac:spMk id="2" creationId="{A11391BF-F8D8-462B-9DA6-797F1E972BF7}"/>
          </ac:spMkLst>
        </pc:spChg>
        <pc:spChg chg="del">
          <ac:chgData name="Fox Michael" userId="49dd3a0a-1092-44cf-9074-e6ea8aaa72d9" providerId="ADAL" clId="{4400A8F6-FC9E-42FD-8430-F6ACE7975D9B}" dt="2022-06-12T12:06:25.611" v="2697"/>
          <ac:spMkLst>
            <pc:docMk/>
            <pc:sldMk cId="3574447701" sldId="1465"/>
            <ac:spMk id="2" creationId="{D81F3844-C989-461B-9946-9CCDE9C4DE17}"/>
          </ac:spMkLst>
        </pc:spChg>
        <pc:spChg chg="mod">
          <ac:chgData name="Fox Michael" userId="49dd3a0a-1092-44cf-9074-e6ea8aaa72d9" providerId="ADAL" clId="{4400A8F6-FC9E-42FD-8430-F6ACE7975D9B}" dt="2022-06-12T12:10:14.949" v="2814" actId="255"/>
          <ac:spMkLst>
            <pc:docMk/>
            <pc:sldMk cId="3574447701" sldId="1465"/>
            <ac:spMk id="3" creationId="{2C59A75A-7851-4DF7-B33B-3AE253C3C724}"/>
          </ac:spMkLst>
        </pc:spChg>
        <pc:spChg chg="del">
          <ac:chgData name="Fox Michael" userId="49dd3a0a-1092-44cf-9074-e6ea8aaa72d9" providerId="ADAL" clId="{4400A8F6-FC9E-42FD-8430-F6ACE7975D9B}" dt="2022-06-12T13:19:12.598" v="3718" actId="478"/>
          <ac:spMkLst>
            <pc:docMk/>
            <pc:sldMk cId="3574447701" sldId="1465"/>
            <ac:spMk id="4" creationId="{1A399D8E-4D5A-438B-B8E3-BD8296B63205}"/>
          </ac:spMkLst>
        </pc:spChg>
        <pc:spChg chg="del mod">
          <ac:chgData name="Fox Michael" userId="49dd3a0a-1092-44cf-9074-e6ea8aaa72d9" providerId="ADAL" clId="{4400A8F6-FC9E-42FD-8430-F6ACE7975D9B}" dt="2022-06-12T19:25:49.780" v="7004" actId="478"/>
          <ac:spMkLst>
            <pc:docMk/>
            <pc:sldMk cId="3574447701" sldId="1465"/>
            <ac:spMk id="5" creationId="{B8923ABF-E283-4F62-8D30-5293D8CC4496}"/>
          </ac:spMkLst>
        </pc:spChg>
        <pc:spChg chg="mod">
          <ac:chgData name="Fox Michael" userId="49dd3a0a-1092-44cf-9074-e6ea8aaa72d9" providerId="ADAL" clId="{4400A8F6-FC9E-42FD-8430-F6ACE7975D9B}" dt="2022-06-13T11:40:15.271" v="8930" actId="6549"/>
          <ac:spMkLst>
            <pc:docMk/>
            <pc:sldMk cId="3574447701" sldId="1465"/>
            <ac:spMk id="7" creationId="{64B80881-9433-422D-87B3-3862FC7BD618}"/>
          </ac:spMkLst>
        </pc:spChg>
        <pc:picChg chg="add mod">
          <ac:chgData name="Fox Michael" userId="49dd3a0a-1092-44cf-9074-e6ea8aaa72d9" providerId="ADAL" clId="{4400A8F6-FC9E-42FD-8430-F6ACE7975D9B}" dt="2022-06-12T12:08:50.601" v="2812" actId="14100"/>
          <ac:picMkLst>
            <pc:docMk/>
            <pc:sldMk cId="3574447701" sldId="1465"/>
            <ac:picMk id="8" creationId="{E779338C-547F-4586-8F2C-34045B67F4C4}"/>
          </ac:picMkLst>
        </pc:picChg>
      </pc:sldChg>
      <pc:sldChg chg="new del">
        <pc:chgData name="Fox Michael" userId="49dd3a0a-1092-44cf-9074-e6ea8aaa72d9" providerId="ADAL" clId="{4400A8F6-FC9E-42FD-8430-F6ACE7975D9B}" dt="2022-06-12T12:35:19.795" v="3285" actId="47"/>
        <pc:sldMkLst>
          <pc:docMk/>
          <pc:sldMk cId="1347218927" sldId="1466"/>
        </pc:sldMkLst>
      </pc:sldChg>
      <pc:sldChg chg="new del">
        <pc:chgData name="Fox Michael" userId="49dd3a0a-1092-44cf-9074-e6ea8aaa72d9" providerId="ADAL" clId="{4400A8F6-FC9E-42FD-8430-F6ACE7975D9B}" dt="2022-06-12T12:40:18.376" v="3350" actId="47"/>
        <pc:sldMkLst>
          <pc:docMk/>
          <pc:sldMk cId="3853765705" sldId="1466"/>
        </pc:sldMkLst>
      </pc:sldChg>
      <pc:sldChg chg="new del">
        <pc:chgData name="Fox Michael" userId="49dd3a0a-1092-44cf-9074-e6ea8aaa72d9" providerId="ADAL" clId="{4400A8F6-FC9E-42FD-8430-F6ACE7975D9B}" dt="2022-06-12T12:35:58.296" v="3287" actId="47"/>
        <pc:sldMkLst>
          <pc:docMk/>
          <pc:sldMk cId="4143847619" sldId="1466"/>
        </pc:sldMkLst>
      </pc:sldChg>
      <pc:sldChg chg="modSp add del mod">
        <pc:chgData name="Fox Michael" userId="49dd3a0a-1092-44cf-9074-e6ea8aaa72d9" providerId="ADAL" clId="{4400A8F6-FC9E-42FD-8430-F6ACE7975D9B}" dt="2022-06-12T12:56:48.860" v="3384" actId="47"/>
        <pc:sldMkLst>
          <pc:docMk/>
          <pc:sldMk cId="3515194503" sldId="1467"/>
        </pc:sldMkLst>
        <pc:spChg chg="mod">
          <ac:chgData name="Fox Michael" userId="49dd3a0a-1092-44cf-9074-e6ea8aaa72d9" providerId="ADAL" clId="{4400A8F6-FC9E-42FD-8430-F6ACE7975D9B}" dt="2022-06-12T12:40:35.608" v="3352" actId="207"/>
          <ac:spMkLst>
            <pc:docMk/>
            <pc:sldMk cId="3515194503" sldId="1467"/>
            <ac:spMk id="5" creationId="{6A40B064-31F4-4D80-9726-19A36A8126AF}"/>
          </ac:spMkLst>
        </pc:spChg>
      </pc:sldChg>
      <pc:sldChg chg="addSp delSp modSp new del mod modClrScheme chgLayout modNotesTx">
        <pc:chgData name="Fox Michael" userId="49dd3a0a-1092-44cf-9074-e6ea8aaa72d9" providerId="ADAL" clId="{4400A8F6-FC9E-42FD-8430-F6ACE7975D9B}" dt="2022-06-12T12:55:41.642" v="3378" actId="47"/>
        <pc:sldMkLst>
          <pc:docMk/>
          <pc:sldMk cId="3247933720" sldId="1468"/>
        </pc:sldMkLst>
        <pc:spChg chg="mod ord modVis">
          <ac:chgData name="Fox Michael" userId="49dd3a0a-1092-44cf-9074-e6ea8aaa72d9" providerId="ADAL" clId="{4400A8F6-FC9E-42FD-8430-F6ACE7975D9B}" dt="2022-06-12T12:54:09.258" v="3373" actId="26606"/>
          <ac:spMkLst>
            <pc:docMk/>
            <pc:sldMk cId="3247933720" sldId="1468"/>
            <ac:spMk id="2" creationId="{F76C6A49-9C84-4CCA-9FDA-8415A5973DA5}"/>
          </ac:spMkLst>
        </pc:spChg>
        <pc:spChg chg="del">
          <ac:chgData name="Fox Michael" userId="49dd3a0a-1092-44cf-9074-e6ea8aaa72d9" providerId="ADAL" clId="{4400A8F6-FC9E-42FD-8430-F6ACE7975D9B}" dt="2022-06-12T12:54:01.845" v="3372"/>
          <ac:spMkLst>
            <pc:docMk/>
            <pc:sldMk cId="3247933720" sldId="1468"/>
            <ac:spMk id="3" creationId="{48DE04B9-3D09-49D7-B7A8-235E886295E2}"/>
          </ac:spMkLst>
        </pc:spChg>
        <pc:picChg chg="add mod">
          <ac:chgData name="Fox Michael" userId="49dd3a0a-1092-44cf-9074-e6ea8aaa72d9" providerId="ADAL" clId="{4400A8F6-FC9E-42FD-8430-F6ACE7975D9B}" dt="2022-06-12T12:54:09.258" v="3373" actId="26606"/>
          <ac:picMkLst>
            <pc:docMk/>
            <pc:sldMk cId="3247933720" sldId="1468"/>
            <ac:picMk id="4" creationId="{CB97B46A-1BBA-4F1B-AEC2-F591B8B0B407}"/>
          </ac:picMkLst>
        </pc:picChg>
      </pc:sldChg>
      <pc:sldChg chg="addSp delSp modSp new del mod ord">
        <pc:chgData name="Fox Michael" userId="49dd3a0a-1092-44cf-9074-e6ea8aaa72d9" providerId="ADAL" clId="{4400A8F6-FC9E-42FD-8430-F6ACE7975D9B}" dt="2022-06-12T19:53:23.536" v="7956" actId="47"/>
        <pc:sldMkLst>
          <pc:docMk/>
          <pc:sldMk cId="548801056" sldId="1469"/>
        </pc:sldMkLst>
        <pc:spChg chg="del">
          <ac:chgData name="Fox Michael" userId="49dd3a0a-1092-44cf-9074-e6ea8aaa72d9" providerId="ADAL" clId="{4400A8F6-FC9E-42FD-8430-F6ACE7975D9B}" dt="2022-06-12T12:55:16.893" v="3376" actId="22"/>
          <ac:spMkLst>
            <pc:docMk/>
            <pc:sldMk cId="548801056" sldId="1469"/>
            <ac:spMk id="2" creationId="{9E120D9E-7168-4935-BE7F-A49EFDF2CFAE}"/>
          </ac:spMkLst>
        </pc:spChg>
        <pc:spChg chg="mod modVis">
          <ac:chgData name="Fox Michael" userId="49dd3a0a-1092-44cf-9074-e6ea8aaa72d9" providerId="ADAL" clId="{4400A8F6-FC9E-42FD-8430-F6ACE7975D9B}" dt="2022-06-12T12:55:37.736" v="3377" actId="26606"/>
          <ac:spMkLst>
            <pc:docMk/>
            <pc:sldMk cId="548801056" sldId="1469"/>
            <ac:spMk id="3" creationId="{5F37AFDB-2186-4967-AA4E-32F15EFA1776}"/>
          </ac:spMkLst>
        </pc:spChg>
        <pc:spChg chg="mod">
          <ac:chgData name="Fox Michael" userId="49dd3a0a-1092-44cf-9074-e6ea8aaa72d9" providerId="ADAL" clId="{4400A8F6-FC9E-42FD-8430-F6ACE7975D9B}" dt="2022-06-12T12:55:37.736" v="3377" actId="26606"/>
          <ac:spMkLst>
            <pc:docMk/>
            <pc:sldMk cId="548801056" sldId="1469"/>
            <ac:spMk id="4" creationId="{35EB661C-5403-49BA-BC23-3FFDB1EDFABA}"/>
          </ac:spMkLst>
        </pc:spChg>
        <pc:spChg chg="del">
          <ac:chgData name="Fox Michael" userId="49dd3a0a-1092-44cf-9074-e6ea8aaa72d9" providerId="ADAL" clId="{4400A8F6-FC9E-42FD-8430-F6ACE7975D9B}" dt="2022-06-12T12:55:37.736" v="3377" actId="26606"/>
          <ac:spMkLst>
            <pc:docMk/>
            <pc:sldMk cId="548801056" sldId="1469"/>
            <ac:spMk id="5" creationId="{E3A1B1CB-5984-4BBE-B991-E7AC5193301B}"/>
          </ac:spMkLst>
        </pc:spChg>
        <pc:picChg chg="add mod ord">
          <ac:chgData name="Fox Michael" userId="49dd3a0a-1092-44cf-9074-e6ea8aaa72d9" providerId="ADAL" clId="{4400A8F6-FC9E-42FD-8430-F6ACE7975D9B}" dt="2022-06-12T12:55:37.736" v="3377" actId="26606"/>
          <ac:picMkLst>
            <pc:docMk/>
            <pc:sldMk cId="548801056" sldId="1469"/>
            <ac:picMk id="7" creationId="{E8DF78C2-42FC-4790-8FFE-6737C032ECEC}"/>
          </ac:picMkLst>
        </pc:picChg>
      </pc:sldChg>
      <pc:sldChg chg="new del">
        <pc:chgData name="Fox Michael" userId="49dd3a0a-1092-44cf-9074-e6ea8aaa72d9" providerId="ADAL" clId="{4400A8F6-FC9E-42FD-8430-F6ACE7975D9B}" dt="2022-06-12T13:09:02.542" v="3406" actId="47"/>
        <pc:sldMkLst>
          <pc:docMk/>
          <pc:sldMk cId="432251298" sldId="1470"/>
        </pc:sldMkLst>
      </pc:sldChg>
      <pc:sldChg chg="new del">
        <pc:chgData name="Fox Michael" userId="49dd3a0a-1092-44cf-9074-e6ea8aaa72d9" providerId="ADAL" clId="{4400A8F6-FC9E-42FD-8430-F6ACE7975D9B}" dt="2022-06-12T17:42:54.918" v="4635" actId="47"/>
        <pc:sldMkLst>
          <pc:docMk/>
          <pc:sldMk cId="516153539" sldId="1470"/>
        </pc:sldMkLst>
      </pc:sldChg>
      <pc:sldChg chg="new del">
        <pc:chgData name="Fox Michael" userId="49dd3a0a-1092-44cf-9074-e6ea8aaa72d9" providerId="ADAL" clId="{4400A8F6-FC9E-42FD-8430-F6ACE7975D9B}" dt="2022-06-12T12:56:28.397" v="3383" actId="47"/>
        <pc:sldMkLst>
          <pc:docMk/>
          <pc:sldMk cId="544834262" sldId="1470"/>
        </pc:sldMkLst>
      </pc:sldChg>
      <pc:sldChg chg="new del">
        <pc:chgData name="Fox Michael" userId="49dd3a0a-1092-44cf-9074-e6ea8aaa72d9" providerId="ADAL" clId="{4400A8F6-FC9E-42FD-8430-F6ACE7975D9B}" dt="2022-06-12T13:15:55.120" v="3711" actId="47"/>
        <pc:sldMkLst>
          <pc:docMk/>
          <pc:sldMk cId="721661491" sldId="1470"/>
        </pc:sldMkLst>
      </pc:sldChg>
      <pc:sldChg chg="new del">
        <pc:chgData name="Fox Michael" userId="49dd3a0a-1092-44cf-9074-e6ea8aaa72d9" providerId="ADAL" clId="{4400A8F6-FC9E-42FD-8430-F6ACE7975D9B}" dt="2022-06-12T13:05:14.969" v="3398" actId="47"/>
        <pc:sldMkLst>
          <pc:docMk/>
          <pc:sldMk cId="2473845720" sldId="1470"/>
        </pc:sldMkLst>
      </pc:sldChg>
      <pc:sldChg chg="new del">
        <pc:chgData name="Fox Michael" userId="49dd3a0a-1092-44cf-9074-e6ea8aaa72d9" providerId="ADAL" clId="{4400A8F6-FC9E-42FD-8430-F6ACE7975D9B}" dt="2022-06-12T12:59:26.938" v="3392" actId="47"/>
        <pc:sldMkLst>
          <pc:docMk/>
          <pc:sldMk cId="2567128772" sldId="1470"/>
        </pc:sldMkLst>
      </pc:sldChg>
      <pc:sldChg chg="new del">
        <pc:chgData name="Fox Michael" userId="49dd3a0a-1092-44cf-9074-e6ea8aaa72d9" providerId="ADAL" clId="{4400A8F6-FC9E-42FD-8430-F6ACE7975D9B}" dt="2022-06-12T12:58:22.148" v="3389" actId="47"/>
        <pc:sldMkLst>
          <pc:docMk/>
          <pc:sldMk cId="3095823393" sldId="1470"/>
        </pc:sldMkLst>
      </pc:sldChg>
      <pc:sldChg chg="new del">
        <pc:chgData name="Fox Michael" userId="49dd3a0a-1092-44cf-9074-e6ea8aaa72d9" providerId="ADAL" clId="{4400A8F6-FC9E-42FD-8430-F6ACE7975D9B}" dt="2022-06-12T13:00:19.641" v="3393" actId="47"/>
        <pc:sldMkLst>
          <pc:docMk/>
          <pc:sldMk cId="2990217424" sldId="1471"/>
        </pc:sldMkLst>
      </pc:sldChg>
      <pc:sldChg chg="new del">
        <pc:chgData name="Fox Michael" userId="49dd3a0a-1092-44cf-9074-e6ea8aaa72d9" providerId="ADAL" clId="{4400A8F6-FC9E-42FD-8430-F6ACE7975D9B}" dt="2022-06-12T13:07:32.120" v="3400" actId="47"/>
        <pc:sldMkLst>
          <pc:docMk/>
          <pc:sldMk cId="3229959746" sldId="1471"/>
        </pc:sldMkLst>
      </pc:sldChg>
      <pc:sldChg chg="new del">
        <pc:chgData name="Fox Michael" userId="49dd3a0a-1092-44cf-9074-e6ea8aaa72d9" providerId="ADAL" clId="{4400A8F6-FC9E-42FD-8430-F6ACE7975D9B}" dt="2022-06-12T13:15:31.284" v="3709" actId="47"/>
        <pc:sldMkLst>
          <pc:docMk/>
          <pc:sldMk cId="3819676882" sldId="1471"/>
        </pc:sldMkLst>
      </pc:sldChg>
      <pc:sldChg chg="addSp delSp modSp new del mod">
        <pc:chgData name="Fox Michael" userId="49dd3a0a-1092-44cf-9074-e6ea8aaa72d9" providerId="ADAL" clId="{4400A8F6-FC9E-42FD-8430-F6ACE7975D9B}" dt="2022-06-12T14:02:23.278" v="4425" actId="47"/>
        <pc:sldMkLst>
          <pc:docMk/>
          <pc:sldMk cId="4162986793" sldId="1471"/>
        </pc:sldMkLst>
        <pc:spChg chg="del">
          <ac:chgData name="Fox Michael" userId="49dd3a0a-1092-44cf-9074-e6ea8aaa72d9" providerId="ADAL" clId="{4400A8F6-FC9E-42FD-8430-F6ACE7975D9B}" dt="2022-06-12T13:59:55.516" v="4414"/>
          <ac:spMkLst>
            <pc:docMk/>
            <pc:sldMk cId="4162986793" sldId="1471"/>
            <ac:spMk id="3" creationId="{7E0BFF5D-2FC4-4CD7-B1A8-BF020D63EE07}"/>
          </ac:spMkLst>
        </pc:spChg>
        <pc:spChg chg="add del mod">
          <ac:chgData name="Fox Michael" userId="49dd3a0a-1092-44cf-9074-e6ea8aaa72d9" providerId="ADAL" clId="{4400A8F6-FC9E-42FD-8430-F6ACE7975D9B}" dt="2022-06-12T14:00:41.067" v="4416"/>
          <ac:spMkLst>
            <pc:docMk/>
            <pc:sldMk cId="4162986793" sldId="1471"/>
            <ac:spMk id="6" creationId="{8B7AE45D-F883-46A3-8D74-002F242C33A4}"/>
          </ac:spMkLst>
        </pc:spChg>
        <pc:picChg chg="add del mod">
          <ac:chgData name="Fox Michael" userId="49dd3a0a-1092-44cf-9074-e6ea8aaa72d9" providerId="ADAL" clId="{4400A8F6-FC9E-42FD-8430-F6ACE7975D9B}" dt="2022-06-12T14:00:15.756" v="4415" actId="478"/>
          <ac:picMkLst>
            <pc:docMk/>
            <pc:sldMk cId="4162986793" sldId="1471"/>
            <ac:picMk id="4" creationId="{DBA24B66-C9B2-4E0C-9B89-4E4260135FBD}"/>
          </ac:picMkLst>
        </pc:picChg>
        <pc:picChg chg="add mod">
          <ac:chgData name="Fox Michael" userId="49dd3a0a-1092-44cf-9074-e6ea8aaa72d9" providerId="ADAL" clId="{4400A8F6-FC9E-42FD-8430-F6ACE7975D9B}" dt="2022-06-12T14:00:41.067" v="4416"/>
          <ac:picMkLst>
            <pc:docMk/>
            <pc:sldMk cId="4162986793" sldId="1471"/>
            <ac:picMk id="7" creationId="{FFC41231-13D6-44D5-B6EC-E307D9A2CC44}"/>
          </ac:picMkLst>
        </pc:picChg>
      </pc:sldChg>
      <pc:sldChg chg="addSp delSp modSp new del">
        <pc:chgData name="Fox Michael" userId="49dd3a0a-1092-44cf-9074-e6ea8aaa72d9" providerId="ADAL" clId="{4400A8F6-FC9E-42FD-8430-F6ACE7975D9B}" dt="2022-06-12T14:02:26.563" v="4426" actId="47"/>
        <pc:sldMkLst>
          <pc:docMk/>
          <pc:sldMk cId="1671039231" sldId="1472"/>
        </pc:sldMkLst>
        <pc:spChg chg="del">
          <ac:chgData name="Fox Michael" userId="49dd3a0a-1092-44cf-9074-e6ea8aaa72d9" providerId="ADAL" clId="{4400A8F6-FC9E-42FD-8430-F6ACE7975D9B}" dt="2022-06-12T14:00:56.726" v="4418"/>
          <ac:spMkLst>
            <pc:docMk/>
            <pc:sldMk cId="1671039231" sldId="1472"/>
            <ac:spMk id="3" creationId="{BA20F5E4-D0F5-45AF-A5C1-22BBCE16F461}"/>
          </ac:spMkLst>
        </pc:spChg>
        <pc:picChg chg="add mod">
          <ac:chgData name="Fox Michael" userId="49dd3a0a-1092-44cf-9074-e6ea8aaa72d9" providerId="ADAL" clId="{4400A8F6-FC9E-42FD-8430-F6ACE7975D9B}" dt="2022-06-12T14:00:56.726" v="4418"/>
          <ac:picMkLst>
            <pc:docMk/>
            <pc:sldMk cId="1671039231" sldId="1472"/>
            <ac:picMk id="4" creationId="{F7AAB632-D2AC-4095-BF54-37DEAA5BEF72}"/>
          </ac:picMkLst>
        </pc:picChg>
      </pc:sldChg>
      <pc:sldChg chg="addSp delSp modSp new mod modAnim modNotesTx">
        <pc:chgData name="Fox Michael" userId="49dd3a0a-1092-44cf-9074-e6ea8aaa72d9" providerId="ADAL" clId="{4400A8F6-FC9E-42FD-8430-F6ACE7975D9B}" dt="2022-06-21T14:45:44.300" v="24872" actId="20577"/>
        <pc:sldMkLst>
          <pc:docMk/>
          <pc:sldMk cId="3901742177" sldId="1473"/>
        </pc:sldMkLst>
        <pc:spChg chg="add mod">
          <ac:chgData name="Fox Michael" userId="49dd3a0a-1092-44cf-9074-e6ea8aaa72d9" providerId="ADAL" clId="{4400A8F6-FC9E-42FD-8430-F6ACE7975D9B}" dt="2022-06-13T11:21:27.397" v="8392" actId="14100"/>
          <ac:spMkLst>
            <pc:docMk/>
            <pc:sldMk cId="3901742177" sldId="1473"/>
            <ac:spMk id="4" creationId="{8F73F57F-E949-4EFA-ABBC-E98D9B94FEA5}"/>
          </ac:spMkLst>
        </pc:spChg>
        <pc:picChg chg="add del">
          <ac:chgData name="Fox Michael" userId="49dd3a0a-1092-44cf-9074-e6ea8aaa72d9" providerId="ADAL" clId="{4400A8F6-FC9E-42FD-8430-F6ACE7975D9B}" dt="2022-06-12T14:01:26.896" v="4421" actId="478"/>
          <ac:picMkLst>
            <pc:docMk/>
            <pc:sldMk cId="3901742177" sldId="1473"/>
            <ac:picMk id="4" creationId="{2C855E24-04C9-4D9B-96F3-1DDFD893A8D1}"/>
          </ac:picMkLst>
        </pc:picChg>
        <pc:picChg chg="add mod">
          <ac:chgData name="Fox Michael" userId="49dd3a0a-1092-44cf-9074-e6ea8aaa72d9" providerId="ADAL" clId="{4400A8F6-FC9E-42FD-8430-F6ACE7975D9B}" dt="2022-06-13T11:21:17.868" v="8389" actId="1076"/>
          <ac:picMkLst>
            <pc:docMk/>
            <pc:sldMk cId="3901742177" sldId="1473"/>
            <ac:picMk id="6" creationId="{A3FCA569-E130-4855-8F5D-AAE7C86A13B3}"/>
          </ac:picMkLst>
        </pc:picChg>
      </pc:sldChg>
      <pc:sldChg chg="modSp new del mod modNotesTx">
        <pc:chgData name="Fox Michael" userId="49dd3a0a-1092-44cf-9074-e6ea8aaa72d9" providerId="ADAL" clId="{4400A8F6-FC9E-42FD-8430-F6ACE7975D9B}" dt="2022-06-12T19:03:18.240" v="6502" actId="47"/>
        <pc:sldMkLst>
          <pc:docMk/>
          <pc:sldMk cId="496960454" sldId="1474"/>
        </pc:sldMkLst>
        <pc:spChg chg="mod">
          <ac:chgData name="Fox Michael" userId="49dd3a0a-1092-44cf-9074-e6ea8aaa72d9" providerId="ADAL" clId="{4400A8F6-FC9E-42FD-8430-F6ACE7975D9B}" dt="2022-06-12T17:51:35.753" v="4669" actId="20577"/>
          <ac:spMkLst>
            <pc:docMk/>
            <pc:sldMk cId="496960454" sldId="1474"/>
            <ac:spMk id="2" creationId="{8DB1F409-3C04-4202-A18C-15EBD715D654}"/>
          </ac:spMkLst>
        </pc:spChg>
      </pc:sldChg>
      <pc:sldChg chg="new del">
        <pc:chgData name="Fox Michael" userId="49dd3a0a-1092-44cf-9074-e6ea8aaa72d9" providerId="ADAL" clId="{4400A8F6-FC9E-42FD-8430-F6ACE7975D9B}" dt="2022-06-12T18:13:30.981" v="5587" actId="47"/>
        <pc:sldMkLst>
          <pc:docMk/>
          <pc:sldMk cId="2533192572" sldId="1475"/>
        </pc:sldMkLst>
      </pc:sldChg>
      <pc:sldChg chg="modSp new del mod">
        <pc:chgData name="Fox Michael" userId="49dd3a0a-1092-44cf-9074-e6ea8aaa72d9" providerId="ADAL" clId="{4400A8F6-FC9E-42FD-8430-F6ACE7975D9B}" dt="2022-06-12T18:13:20.560" v="5586" actId="47"/>
        <pc:sldMkLst>
          <pc:docMk/>
          <pc:sldMk cId="4152861905" sldId="1476"/>
        </pc:sldMkLst>
        <pc:spChg chg="mod">
          <ac:chgData name="Fox Michael" userId="49dd3a0a-1092-44cf-9074-e6ea8aaa72d9" providerId="ADAL" clId="{4400A8F6-FC9E-42FD-8430-F6ACE7975D9B}" dt="2022-06-12T17:59:39.996" v="4801" actId="20577"/>
          <ac:spMkLst>
            <pc:docMk/>
            <pc:sldMk cId="4152861905" sldId="1476"/>
            <ac:spMk id="2" creationId="{04DD0A64-5CDF-4981-9753-96DF0D811A05}"/>
          </ac:spMkLst>
        </pc:spChg>
      </pc:sldChg>
      <pc:sldChg chg="modSp new del mod">
        <pc:chgData name="Fox Michael" userId="49dd3a0a-1092-44cf-9074-e6ea8aaa72d9" providerId="ADAL" clId="{4400A8F6-FC9E-42FD-8430-F6ACE7975D9B}" dt="2022-06-12T18:09:38.111" v="5363" actId="47"/>
        <pc:sldMkLst>
          <pc:docMk/>
          <pc:sldMk cId="1567706016" sldId="1477"/>
        </pc:sldMkLst>
        <pc:spChg chg="mod">
          <ac:chgData name="Fox Michael" userId="49dd3a0a-1092-44cf-9074-e6ea8aaa72d9" providerId="ADAL" clId="{4400A8F6-FC9E-42FD-8430-F6ACE7975D9B}" dt="2022-06-12T18:01:22.244" v="4810" actId="20577"/>
          <ac:spMkLst>
            <pc:docMk/>
            <pc:sldMk cId="1567706016" sldId="1477"/>
            <ac:spMk id="2" creationId="{D791846D-6D12-4E5D-80A6-3E813BC98C2B}"/>
          </ac:spMkLst>
        </pc:spChg>
      </pc:sldChg>
      <pc:sldChg chg="modSp new mod">
        <pc:chgData name="Fox Michael" userId="49dd3a0a-1092-44cf-9074-e6ea8aaa72d9" providerId="ADAL" clId="{4400A8F6-FC9E-42FD-8430-F6ACE7975D9B}" dt="2022-06-14T20:04:42.942" v="9945" actId="20577"/>
        <pc:sldMkLst>
          <pc:docMk/>
          <pc:sldMk cId="3483873472" sldId="1478"/>
        </pc:sldMkLst>
        <pc:spChg chg="mod">
          <ac:chgData name="Fox Michael" userId="49dd3a0a-1092-44cf-9074-e6ea8aaa72d9" providerId="ADAL" clId="{4400A8F6-FC9E-42FD-8430-F6ACE7975D9B}" dt="2022-06-12T18:13:14.148" v="5585" actId="255"/>
          <ac:spMkLst>
            <pc:docMk/>
            <pc:sldMk cId="3483873472" sldId="1478"/>
            <ac:spMk id="2" creationId="{31CABF37-9E36-4891-8717-9A8C27DF3162}"/>
          </ac:spMkLst>
        </pc:spChg>
        <pc:spChg chg="mod">
          <ac:chgData name="Fox Michael" userId="49dd3a0a-1092-44cf-9074-e6ea8aaa72d9" providerId="ADAL" clId="{4400A8F6-FC9E-42FD-8430-F6ACE7975D9B}" dt="2022-06-14T20:04:42.942" v="9945" actId="20577"/>
          <ac:spMkLst>
            <pc:docMk/>
            <pc:sldMk cId="3483873472" sldId="1478"/>
            <ac:spMk id="5" creationId="{3AD22623-C3E8-46E0-8BD9-A472D6990EBA}"/>
          </ac:spMkLst>
        </pc:spChg>
      </pc:sldChg>
      <pc:sldChg chg="addSp delSp modSp new mod modNotesTx">
        <pc:chgData name="Fox Michael" userId="49dd3a0a-1092-44cf-9074-e6ea8aaa72d9" providerId="ADAL" clId="{4400A8F6-FC9E-42FD-8430-F6ACE7975D9B}" dt="2022-06-19T12:34:40.680" v="24199" actId="6549"/>
        <pc:sldMkLst>
          <pc:docMk/>
          <pc:sldMk cId="2490845914" sldId="1479"/>
        </pc:sldMkLst>
        <pc:spChg chg="mod">
          <ac:chgData name="Fox Michael" userId="49dd3a0a-1092-44cf-9074-e6ea8aaa72d9" providerId="ADAL" clId="{4400A8F6-FC9E-42FD-8430-F6ACE7975D9B}" dt="2022-06-12T18:21:53.448" v="5714" actId="20577"/>
          <ac:spMkLst>
            <pc:docMk/>
            <pc:sldMk cId="2490845914" sldId="1479"/>
            <ac:spMk id="2" creationId="{CE303AF0-33B4-423B-B09F-7A48A81999B8}"/>
          </ac:spMkLst>
        </pc:spChg>
        <pc:spChg chg="del">
          <ac:chgData name="Fox Michael" userId="49dd3a0a-1092-44cf-9074-e6ea8aaa72d9" providerId="ADAL" clId="{4400A8F6-FC9E-42FD-8430-F6ACE7975D9B}" dt="2022-06-12T18:20:30.449" v="5618"/>
          <ac:spMkLst>
            <pc:docMk/>
            <pc:sldMk cId="2490845914" sldId="1479"/>
            <ac:spMk id="3" creationId="{3BC71877-3989-4269-B113-69B85A31DBA5}"/>
          </ac:spMkLst>
        </pc:spChg>
        <pc:spChg chg="add mod">
          <ac:chgData name="Fox Michael" userId="49dd3a0a-1092-44cf-9074-e6ea8aaa72d9" providerId="ADAL" clId="{4400A8F6-FC9E-42FD-8430-F6ACE7975D9B}" dt="2022-06-12T18:23:08.485" v="5760" actId="20577"/>
          <ac:spMkLst>
            <pc:docMk/>
            <pc:sldMk cId="2490845914" sldId="1479"/>
            <ac:spMk id="6" creationId="{D2CD1F12-752F-4A96-88B0-98B27A6C8D91}"/>
          </ac:spMkLst>
        </pc:spChg>
        <pc:picChg chg="add mod">
          <ac:chgData name="Fox Michael" userId="49dd3a0a-1092-44cf-9074-e6ea8aaa72d9" providerId="ADAL" clId="{4400A8F6-FC9E-42FD-8430-F6ACE7975D9B}" dt="2022-06-12T18:20:30.449" v="5618"/>
          <ac:picMkLst>
            <pc:docMk/>
            <pc:sldMk cId="2490845914" sldId="1479"/>
            <ac:picMk id="5" creationId="{623A4645-F4F8-46AD-B6B3-98B6FB3DEEEF}"/>
          </ac:picMkLst>
        </pc:picChg>
      </pc:sldChg>
      <pc:sldChg chg="new del">
        <pc:chgData name="Fox Michael" userId="49dd3a0a-1092-44cf-9074-e6ea8aaa72d9" providerId="ADAL" clId="{4400A8F6-FC9E-42FD-8430-F6ACE7975D9B}" dt="2022-06-12T18:16:15.399" v="5616" actId="47"/>
        <pc:sldMkLst>
          <pc:docMk/>
          <pc:sldMk cId="3872480006" sldId="1479"/>
        </pc:sldMkLst>
      </pc:sldChg>
      <pc:sldChg chg="addSp delSp modSp new mod modNotesTx">
        <pc:chgData name="Fox Michael" userId="49dd3a0a-1092-44cf-9074-e6ea8aaa72d9" providerId="ADAL" clId="{4400A8F6-FC9E-42FD-8430-F6ACE7975D9B}" dt="2022-06-21T14:15:50.132" v="24716" actId="20577"/>
        <pc:sldMkLst>
          <pc:docMk/>
          <pc:sldMk cId="2482630464" sldId="1480"/>
        </pc:sldMkLst>
        <pc:spChg chg="del">
          <ac:chgData name="Fox Michael" userId="49dd3a0a-1092-44cf-9074-e6ea8aaa72d9" providerId="ADAL" clId="{4400A8F6-FC9E-42FD-8430-F6ACE7975D9B}" dt="2022-06-13T11:14:47.403" v="8035"/>
          <ac:spMkLst>
            <pc:docMk/>
            <pc:sldMk cId="2482630464" sldId="1480"/>
            <ac:spMk id="2" creationId="{C8ABC9B8-1619-41CD-A159-7EB4E7E7E3B0}"/>
          </ac:spMkLst>
        </pc:spChg>
        <pc:spChg chg="del">
          <ac:chgData name="Fox Michael" userId="49dd3a0a-1092-44cf-9074-e6ea8aaa72d9" providerId="ADAL" clId="{4400A8F6-FC9E-42FD-8430-F6ACE7975D9B}" dt="2022-06-13T11:20:17.087" v="8386" actId="478"/>
          <ac:spMkLst>
            <pc:docMk/>
            <pc:sldMk cId="2482630464" sldId="1480"/>
            <ac:spMk id="4" creationId="{70961676-0DED-4D15-B2F5-D983AA655D3C}"/>
          </ac:spMkLst>
        </pc:spChg>
        <pc:spChg chg="mod">
          <ac:chgData name="Fox Michael" userId="49dd3a0a-1092-44cf-9074-e6ea8aaa72d9" providerId="ADAL" clId="{4400A8F6-FC9E-42FD-8430-F6ACE7975D9B}" dt="2022-06-13T11:42:49.837" v="9132" actId="20577"/>
          <ac:spMkLst>
            <pc:docMk/>
            <pc:sldMk cId="2482630464" sldId="1480"/>
            <ac:spMk id="5" creationId="{F330C1C3-E11E-4B08-8107-E8836D548158}"/>
          </ac:spMkLst>
        </pc:spChg>
        <pc:picChg chg="add mod">
          <ac:chgData name="Fox Michael" userId="49dd3a0a-1092-44cf-9074-e6ea8aaa72d9" providerId="ADAL" clId="{4400A8F6-FC9E-42FD-8430-F6ACE7975D9B}" dt="2022-06-13T11:15:15.733" v="8042" actId="14100"/>
          <ac:picMkLst>
            <pc:docMk/>
            <pc:sldMk cId="2482630464" sldId="1480"/>
            <ac:picMk id="6" creationId="{96F7AA26-5CB0-4455-9470-50DE8CF36168}"/>
          </ac:picMkLst>
        </pc:picChg>
        <pc:picChg chg="add mod">
          <ac:chgData name="Fox Michael" userId="49dd3a0a-1092-44cf-9074-e6ea8aaa72d9" providerId="ADAL" clId="{4400A8F6-FC9E-42FD-8430-F6ACE7975D9B}" dt="2022-06-13T11:15:22.523" v="8044" actId="14100"/>
          <ac:picMkLst>
            <pc:docMk/>
            <pc:sldMk cId="2482630464" sldId="1480"/>
            <ac:picMk id="7" creationId="{779FBF69-10A4-4B1E-9F79-20E2A6ED9299}"/>
          </ac:picMkLst>
        </pc:picChg>
      </pc:sldChg>
      <pc:sldChg chg="new del">
        <pc:chgData name="Fox Michael" userId="49dd3a0a-1092-44cf-9074-e6ea8aaa72d9" providerId="ADAL" clId="{4400A8F6-FC9E-42FD-8430-F6ACE7975D9B}" dt="2022-06-15T11:28:25.831" v="12123" actId="47"/>
        <pc:sldMkLst>
          <pc:docMk/>
          <pc:sldMk cId="1311609871" sldId="1481"/>
        </pc:sldMkLst>
      </pc:sldChg>
      <pc:sldChg chg="addSp delSp modSp new mod modNotesTx">
        <pc:chgData name="Fox Michael" userId="49dd3a0a-1092-44cf-9074-e6ea8aaa72d9" providerId="ADAL" clId="{4400A8F6-FC9E-42FD-8430-F6ACE7975D9B}" dt="2022-06-17T12:00:53.191" v="24134" actId="20577"/>
        <pc:sldMkLst>
          <pc:docMk/>
          <pc:sldMk cId="1372718040" sldId="1481"/>
        </pc:sldMkLst>
        <pc:spChg chg="mod">
          <ac:chgData name="Fox Michael" userId="49dd3a0a-1092-44cf-9074-e6ea8aaa72d9" providerId="ADAL" clId="{4400A8F6-FC9E-42FD-8430-F6ACE7975D9B}" dt="2022-06-15T11:31:48.936" v="12351" actId="20577"/>
          <ac:spMkLst>
            <pc:docMk/>
            <pc:sldMk cId="1372718040" sldId="1481"/>
            <ac:spMk id="2" creationId="{83D5966D-706A-46A0-AB71-B2AE919377CE}"/>
          </ac:spMkLst>
        </pc:spChg>
        <pc:spChg chg="del">
          <ac:chgData name="Fox Michael" userId="49dd3a0a-1092-44cf-9074-e6ea8aaa72d9" providerId="ADAL" clId="{4400A8F6-FC9E-42FD-8430-F6ACE7975D9B}" dt="2022-06-15T11:34:13.566" v="12352" actId="22"/>
          <ac:spMkLst>
            <pc:docMk/>
            <pc:sldMk cId="1372718040" sldId="1481"/>
            <ac:spMk id="3" creationId="{3D852CBA-A922-4C16-928A-D69DAB079454}"/>
          </ac:spMkLst>
        </pc:spChg>
        <pc:picChg chg="add mod ord">
          <ac:chgData name="Fox Michael" userId="49dd3a0a-1092-44cf-9074-e6ea8aaa72d9" providerId="ADAL" clId="{4400A8F6-FC9E-42FD-8430-F6ACE7975D9B}" dt="2022-06-15T11:41:27.914" v="12376" actId="1076"/>
          <ac:picMkLst>
            <pc:docMk/>
            <pc:sldMk cId="1372718040" sldId="1481"/>
            <ac:picMk id="6" creationId="{2F775B02-D2A0-4599-8864-961D411907D4}"/>
          </ac:picMkLst>
        </pc:picChg>
        <pc:picChg chg="add mod">
          <ac:chgData name="Fox Michael" userId="49dd3a0a-1092-44cf-9074-e6ea8aaa72d9" providerId="ADAL" clId="{4400A8F6-FC9E-42FD-8430-F6ACE7975D9B}" dt="2022-06-15T11:41:51.572" v="12378" actId="1076"/>
          <ac:picMkLst>
            <pc:docMk/>
            <pc:sldMk cId="1372718040" sldId="1481"/>
            <ac:picMk id="8" creationId="{F18F6900-A4D7-4BC0-B7B3-F11AF57C8171}"/>
          </ac:picMkLst>
        </pc:picChg>
      </pc:sldChg>
      <pc:sldChg chg="addSp delSp new del mod">
        <pc:chgData name="Fox Michael" userId="49dd3a0a-1092-44cf-9074-e6ea8aaa72d9" providerId="ADAL" clId="{4400A8F6-FC9E-42FD-8430-F6ACE7975D9B}" dt="2022-06-15T11:40:57.383" v="12375" actId="47"/>
        <pc:sldMkLst>
          <pc:docMk/>
          <pc:sldMk cId="2297522051" sldId="1482"/>
        </pc:sldMkLst>
        <pc:picChg chg="add del">
          <ac:chgData name="Fox Michael" userId="49dd3a0a-1092-44cf-9074-e6ea8aaa72d9" providerId="ADAL" clId="{4400A8F6-FC9E-42FD-8430-F6ACE7975D9B}" dt="2022-06-15T11:38:36.635" v="12355" actId="22"/>
          <ac:picMkLst>
            <pc:docMk/>
            <pc:sldMk cId="2297522051" sldId="1482"/>
            <ac:picMk id="6" creationId="{B90A3236-DBBE-49ED-BFF8-45E936945E2D}"/>
          </ac:picMkLst>
        </pc:picChg>
        <pc:picChg chg="add">
          <ac:chgData name="Fox Michael" userId="49dd3a0a-1092-44cf-9074-e6ea8aaa72d9" providerId="ADAL" clId="{4400A8F6-FC9E-42FD-8430-F6ACE7975D9B}" dt="2022-06-15T11:38:46.376" v="12356" actId="22"/>
          <ac:picMkLst>
            <pc:docMk/>
            <pc:sldMk cId="2297522051" sldId="1482"/>
            <ac:picMk id="8" creationId="{3F4A69E9-EE12-483C-A041-21FB8F82E6AC}"/>
          </ac:picMkLst>
        </pc:picChg>
      </pc:sldChg>
      <pc:sldChg chg="addSp modSp new add del mod ord modNotesTx">
        <pc:chgData name="Fox Michael" userId="49dd3a0a-1092-44cf-9074-e6ea8aaa72d9" providerId="ADAL" clId="{4400A8F6-FC9E-42FD-8430-F6ACE7975D9B}" dt="2022-06-17T12:00:20.298" v="24133" actId="20577"/>
        <pc:sldMkLst>
          <pc:docMk/>
          <pc:sldMk cId="1084733012" sldId="1483"/>
        </pc:sldMkLst>
        <pc:picChg chg="add mod">
          <ac:chgData name="Fox Michael" userId="49dd3a0a-1092-44cf-9074-e6ea8aaa72d9" providerId="ADAL" clId="{4400A8F6-FC9E-42FD-8430-F6ACE7975D9B}" dt="2022-06-15T11:40:40.340" v="12371" actId="14100"/>
          <ac:picMkLst>
            <pc:docMk/>
            <pc:sldMk cId="1084733012" sldId="1483"/>
            <ac:picMk id="5" creationId="{063593C8-EB73-43F6-AEF6-95311F1BF5C0}"/>
          </ac:picMkLst>
        </pc:picChg>
      </pc:sldChg>
      <pc:sldChg chg="new del">
        <pc:chgData name="Fox Michael" userId="49dd3a0a-1092-44cf-9074-e6ea8aaa72d9" providerId="ADAL" clId="{4400A8F6-FC9E-42FD-8430-F6ACE7975D9B}" dt="2022-06-15T11:38:58.386" v="12358" actId="680"/>
        <pc:sldMkLst>
          <pc:docMk/>
          <pc:sldMk cId="1903431516" sldId="1483"/>
        </pc:sldMkLst>
      </pc:sldChg>
      <pc:sldChg chg="addSp delSp modSp new del">
        <pc:chgData name="Fox Michael" userId="49dd3a0a-1092-44cf-9074-e6ea8aaa72d9" providerId="ADAL" clId="{4400A8F6-FC9E-42FD-8430-F6ACE7975D9B}" dt="2022-06-15T11:40:48.885" v="12372" actId="47"/>
        <pc:sldMkLst>
          <pc:docMk/>
          <pc:sldMk cId="1043520915" sldId="1484"/>
        </pc:sldMkLst>
        <pc:spChg chg="add del">
          <ac:chgData name="Fox Michael" userId="49dd3a0a-1092-44cf-9074-e6ea8aaa72d9" providerId="ADAL" clId="{4400A8F6-FC9E-42FD-8430-F6ACE7975D9B}" dt="2022-06-15T11:40:14.922" v="12364"/>
          <ac:spMkLst>
            <pc:docMk/>
            <pc:sldMk cId="1043520915" sldId="1484"/>
            <ac:spMk id="5" creationId="{6C1AAB67-6B22-4FD3-9320-09733975FFDF}"/>
          </ac:spMkLst>
        </pc:spChg>
        <pc:picChg chg="add del mod">
          <ac:chgData name="Fox Michael" userId="49dd3a0a-1092-44cf-9074-e6ea8aaa72d9" providerId="ADAL" clId="{4400A8F6-FC9E-42FD-8430-F6ACE7975D9B}" dt="2022-06-15T11:40:14.922" v="12364"/>
          <ac:picMkLst>
            <pc:docMk/>
            <pc:sldMk cId="1043520915" sldId="1484"/>
            <ac:picMk id="7" creationId="{41026FA7-A54C-47C4-81B7-07027B298CC3}"/>
          </ac:picMkLst>
        </pc:picChg>
      </pc:sldChg>
      <pc:sldChg chg="addSp delSp modSp new del mod modNotesTx">
        <pc:chgData name="Fox Michael" userId="49dd3a0a-1092-44cf-9074-e6ea8aaa72d9" providerId="ADAL" clId="{4400A8F6-FC9E-42FD-8430-F6ACE7975D9B}" dt="2022-06-15T17:54:07.607" v="15213" actId="47"/>
        <pc:sldMkLst>
          <pc:docMk/>
          <pc:sldMk cId="2391593260" sldId="1484"/>
        </pc:sldMkLst>
        <pc:spChg chg="mod">
          <ac:chgData name="Fox Michael" userId="49dd3a0a-1092-44cf-9074-e6ea8aaa72d9" providerId="ADAL" clId="{4400A8F6-FC9E-42FD-8430-F6ACE7975D9B}" dt="2022-06-15T12:01:56.115" v="12410" actId="14100"/>
          <ac:spMkLst>
            <pc:docMk/>
            <pc:sldMk cId="2391593260" sldId="1484"/>
            <ac:spMk id="2" creationId="{861C01E5-E88E-429F-A656-48B84EB15BEE}"/>
          </ac:spMkLst>
        </pc:spChg>
        <pc:spChg chg="del">
          <ac:chgData name="Fox Michael" userId="49dd3a0a-1092-44cf-9074-e6ea8aaa72d9" providerId="ADAL" clId="{4400A8F6-FC9E-42FD-8430-F6ACE7975D9B}" dt="2022-06-15T12:01:04.856" v="12386" actId="3680"/>
          <ac:spMkLst>
            <pc:docMk/>
            <pc:sldMk cId="2391593260" sldId="1484"/>
            <ac:spMk id="3" creationId="{126AEA5C-16E8-4E47-AC9C-789BA96D0319}"/>
          </ac:spMkLst>
        </pc:spChg>
        <pc:spChg chg="del">
          <ac:chgData name="Fox Michael" userId="49dd3a0a-1092-44cf-9074-e6ea8aaa72d9" providerId="ADAL" clId="{4400A8F6-FC9E-42FD-8430-F6ACE7975D9B}" dt="2022-06-15T12:07:51.289" v="12911" actId="478"/>
          <ac:spMkLst>
            <pc:docMk/>
            <pc:sldMk cId="2391593260" sldId="1484"/>
            <ac:spMk id="4" creationId="{E9B52846-195C-46F7-9525-F4CF54EE0A39}"/>
          </ac:spMkLst>
        </pc:spChg>
        <pc:graphicFrameChg chg="add mod ord modGraphic">
          <ac:chgData name="Fox Michael" userId="49dd3a0a-1092-44cf-9074-e6ea8aaa72d9" providerId="ADAL" clId="{4400A8F6-FC9E-42FD-8430-F6ACE7975D9B}" dt="2022-06-15T12:09:16.668" v="12962" actId="21"/>
          <ac:graphicFrameMkLst>
            <pc:docMk/>
            <pc:sldMk cId="2391593260" sldId="1484"/>
            <ac:graphicFrameMk id="5" creationId="{2231409E-4120-4EA9-8C40-10E9B4EA85F3}"/>
          </ac:graphicFrameMkLst>
        </pc:graphicFrameChg>
      </pc:sldChg>
      <pc:sldChg chg="new del">
        <pc:chgData name="Fox Michael" userId="49dd3a0a-1092-44cf-9074-e6ea8aaa72d9" providerId="ADAL" clId="{4400A8F6-FC9E-42FD-8430-F6ACE7975D9B}" dt="2022-06-15T18:56:37.773" v="17218" actId="47"/>
        <pc:sldMkLst>
          <pc:docMk/>
          <pc:sldMk cId="480255358" sldId="1485"/>
        </pc:sldMkLst>
      </pc:sldChg>
      <pc:sldChg chg="new del modNotesTx">
        <pc:chgData name="Fox Michael" userId="49dd3a0a-1092-44cf-9074-e6ea8aaa72d9" providerId="ADAL" clId="{4400A8F6-FC9E-42FD-8430-F6ACE7975D9B}" dt="2022-06-15T18:56:38.487" v="17219" actId="47"/>
        <pc:sldMkLst>
          <pc:docMk/>
          <pc:sldMk cId="1634980850" sldId="1486"/>
        </pc:sldMkLst>
      </pc:sldChg>
      <pc:sldChg chg="addSp modSp new del mod">
        <pc:chgData name="Fox Michael" userId="49dd3a0a-1092-44cf-9074-e6ea8aaa72d9" providerId="ADAL" clId="{4400A8F6-FC9E-42FD-8430-F6ACE7975D9B}" dt="2022-06-15T12:18:59.864" v="13783" actId="47"/>
        <pc:sldMkLst>
          <pc:docMk/>
          <pc:sldMk cId="1150389866" sldId="1487"/>
        </pc:sldMkLst>
        <pc:graphicFrameChg chg="add mod modGraphic">
          <ac:chgData name="Fox Michael" userId="49dd3a0a-1092-44cf-9074-e6ea8aaa72d9" providerId="ADAL" clId="{4400A8F6-FC9E-42FD-8430-F6ACE7975D9B}" dt="2022-06-15T12:09:30.661" v="12965" actId="14100"/>
          <ac:graphicFrameMkLst>
            <pc:docMk/>
            <pc:sldMk cId="1150389866" sldId="1487"/>
            <ac:graphicFrameMk id="4" creationId="{10CA8BAF-7563-4BE5-A4E3-55385C5B8C53}"/>
          </ac:graphicFrameMkLst>
        </pc:graphicFrameChg>
      </pc:sldChg>
      <pc:sldChg chg="addSp modSp new mod modNotesTx">
        <pc:chgData name="Fox Michael" userId="49dd3a0a-1092-44cf-9074-e6ea8aaa72d9" providerId="ADAL" clId="{4400A8F6-FC9E-42FD-8430-F6ACE7975D9B}" dt="2022-06-16T19:50:44.943" v="21683" actId="6549"/>
        <pc:sldMkLst>
          <pc:docMk/>
          <pc:sldMk cId="3243095075" sldId="1488"/>
        </pc:sldMkLst>
        <pc:graphicFrameChg chg="add mod modGraphic">
          <ac:chgData name="Fox Michael" userId="49dd3a0a-1092-44cf-9074-e6ea8aaa72d9" providerId="ADAL" clId="{4400A8F6-FC9E-42FD-8430-F6ACE7975D9B}" dt="2022-06-15T12:21:19.452" v="13796" actId="14100"/>
          <ac:graphicFrameMkLst>
            <pc:docMk/>
            <pc:sldMk cId="3243095075" sldId="1488"/>
            <ac:graphicFrameMk id="4" creationId="{7BDB97A9-DA2F-492B-9A1E-30D4B3FCD7F7}"/>
          </ac:graphicFrameMkLst>
        </pc:graphicFrameChg>
      </pc:sldChg>
      <pc:sldChg chg="new del">
        <pc:chgData name="Fox Michael" userId="49dd3a0a-1092-44cf-9074-e6ea8aaa72d9" providerId="ADAL" clId="{4400A8F6-FC9E-42FD-8430-F6ACE7975D9B}" dt="2022-06-15T12:21:52.701" v="13823" actId="47"/>
        <pc:sldMkLst>
          <pc:docMk/>
          <pc:sldMk cId="880117623" sldId="1489"/>
        </pc:sldMkLst>
      </pc:sldChg>
      <pc:sldChg chg="modSp new del mod">
        <pc:chgData name="Fox Michael" userId="49dd3a0a-1092-44cf-9074-e6ea8aaa72d9" providerId="ADAL" clId="{4400A8F6-FC9E-42FD-8430-F6ACE7975D9B}" dt="2022-06-15T17:53:05.504" v="15209" actId="47"/>
        <pc:sldMkLst>
          <pc:docMk/>
          <pc:sldMk cId="2291730901" sldId="1490"/>
        </pc:sldMkLst>
        <pc:spChg chg="mod">
          <ac:chgData name="Fox Michael" userId="49dd3a0a-1092-44cf-9074-e6ea8aaa72d9" providerId="ADAL" clId="{4400A8F6-FC9E-42FD-8430-F6ACE7975D9B}" dt="2022-06-15T12:20:33.894" v="13789"/>
          <ac:spMkLst>
            <pc:docMk/>
            <pc:sldMk cId="2291730901" sldId="1490"/>
            <ac:spMk id="3" creationId="{342E52FB-B62C-425C-BB8C-AABE8468BB80}"/>
          </ac:spMkLst>
        </pc:spChg>
        <pc:spChg chg="mod">
          <ac:chgData name="Fox Michael" userId="49dd3a0a-1092-44cf-9074-e6ea8aaa72d9" providerId="ADAL" clId="{4400A8F6-FC9E-42FD-8430-F6ACE7975D9B}" dt="2022-06-15T12:20:38.423" v="13791"/>
          <ac:spMkLst>
            <pc:docMk/>
            <pc:sldMk cId="2291730901" sldId="1490"/>
            <ac:spMk id="5" creationId="{A5545832-DA54-4AB4-89AC-E2B71ABA250C}"/>
          </ac:spMkLst>
        </pc:spChg>
      </pc:sldChg>
      <pc:sldChg chg="addSp delSp modSp new del mod">
        <pc:chgData name="Fox Michael" userId="49dd3a0a-1092-44cf-9074-e6ea8aaa72d9" providerId="ADAL" clId="{4400A8F6-FC9E-42FD-8430-F6ACE7975D9B}" dt="2022-06-15T17:53:54.932" v="15212" actId="47"/>
        <pc:sldMkLst>
          <pc:docMk/>
          <pc:sldMk cId="73695266" sldId="1491"/>
        </pc:sldMkLst>
        <pc:spChg chg="del">
          <ac:chgData name="Fox Michael" userId="49dd3a0a-1092-44cf-9074-e6ea8aaa72d9" providerId="ADAL" clId="{4400A8F6-FC9E-42FD-8430-F6ACE7975D9B}" dt="2022-06-15T13:43:25.132" v="14344" actId="22"/>
          <ac:spMkLst>
            <pc:docMk/>
            <pc:sldMk cId="73695266" sldId="1491"/>
            <ac:spMk id="2" creationId="{EF5D54DE-26AB-4775-A263-ECC508EC63DB}"/>
          </ac:spMkLst>
        </pc:spChg>
        <pc:spChg chg="mod">
          <ac:chgData name="Fox Michael" userId="49dd3a0a-1092-44cf-9074-e6ea8aaa72d9" providerId="ADAL" clId="{4400A8F6-FC9E-42FD-8430-F6ACE7975D9B}" dt="2022-06-15T13:44:08.040" v="14371" actId="20577"/>
          <ac:spMkLst>
            <pc:docMk/>
            <pc:sldMk cId="73695266" sldId="1491"/>
            <ac:spMk id="5" creationId="{BFBC5AC3-3A2C-489C-B8C7-461F081831EB}"/>
          </ac:spMkLst>
        </pc:spChg>
        <pc:picChg chg="add mod ord">
          <ac:chgData name="Fox Michael" userId="49dd3a0a-1092-44cf-9074-e6ea8aaa72d9" providerId="ADAL" clId="{4400A8F6-FC9E-42FD-8430-F6ACE7975D9B}" dt="2022-06-15T13:43:46.717" v="14350" actId="1076"/>
          <ac:picMkLst>
            <pc:docMk/>
            <pc:sldMk cId="73695266" sldId="1491"/>
            <ac:picMk id="7" creationId="{23E78A8C-3A37-43B8-A910-4ED167834495}"/>
          </ac:picMkLst>
        </pc:picChg>
      </pc:sldChg>
      <pc:sldChg chg="add del">
        <pc:chgData name="Fox Michael" userId="49dd3a0a-1092-44cf-9074-e6ea8aaa72d9" providerId="ADAL" clId="{4400A8F6-FC9E-42FD-8430-F6ACE7975D9B}" dt="2022-06-15T12:19:56.043" v="13787"/>
        <pc:sldMkLst>
          <pc:docMk/>
          <pc:sldMk cId="2808583047" sldId="1491"/>
        </pc:sldMkLst>
      </pc:sldChg>
      <pc:sldChg chg="addSp delSp modSp new mod modAnim modNotesTx">
        <pc:chgData name="Fox Michael" userId="49dd3a0a-1092-44cf-9074-e6ea8aaa72d9" providerId="ADAL" clId="{4400A8F6-FC9E-42FD-8430-F6ACE7975D9B}" dt="2022-06-15T18:04:16.415" v="15543" actId="20577"/>
        <pc:sldMkLst>
          <pc:docMk/>
          <pc:sldMk cId="2997659448" sldId="1492"/>
        </pc:sldMkLst>
        <pc:spChg chg="del">
          <ac:chgData name="Fox Michael" userId="49dd3a0a-1092-44cf-9074-e6ea8aaa72d9" providerId="ADAL" clId="{4400A8F6-FC9E-42FD-8430-F6ACE7975D9B}" dt="2022-06-15T13:48:36.002" v="14373" actId="22"/>
          <ac:spMkLst>
            <pc:docMk/>
            <pc:sldMk cId="2997659448" sldId="1492"/>
            <ac:spMk id="2" creationId="{CF8CFDC1-5C95-4B05-B226-E7B6C31D18B2}"/>
          </ac:spMkLst>
        </pc:spChg>
        <pc:spChg chg="del mod">
          <ac:chgData name="Fox Michael" userId="49dd3a0a-1092-44cf-9074-e6ea8aaa72d9" providerId="ADAL" clId="{4400A8F6-FC9E-42FD-8430-F6ACE7975D9B}" dt="2022-06-15T13:48:46.748" v="14376" actId="478"/>
          <ac:spMkLst>
            <pc:docMk/>
            <pc:sldMk cId="2997659448" sldId="1492"/>
            <ac:spMk id="4" creationId="{F80A09A9-BDDB-47D1-8722-5B3D01159857}"/>
          </ac:spMkLst>
        </pc:spChg>
        <pc:spChg chg="mod">
          <ac:chgData name="Fox Michael" userId="49dd3a0a-1092-44cf-9074-e6ea8aaa72d9" providerId="ADAL" clId="{4400A8F6-FC9E-42FD-8430-F6ACE7975D9B}" dt="2022-06-15T13:55:48.475" v="14417" actId="20577"/>
          <ac:spMkLst>
            <pc:docMk/>
            <pc:sldMk cId="2997659448" sldId="1492"/>
            <ac:spMk id="5" creationId="{9333F7E7-4566-4D30-8BE0-643151570C30}"/>
          </ac:spMkLst>
        </pc:spChg>
        <pc:spChg chg="add del">
          <ac:chgData name="Fox Michael" userId="49dd3a0a-1092-44cf-9074-e6ea8aaa72d9" providerId="ADAL" clId="{4400A8F6-FC9E-42FD-8430-F6ACE7975D9B}" dt="2022-06-15T13:50:18.256" v="14387" actId="478"/>
          <ac:spMkLst>
            <pc:docMk/>
            <pc:sldMk cId="2997659448" sldId="1492"/>
            <ac:spMk id="8" creationId="{C374E85A-532E-46D2-86AE-746D8E70BA31}"/>
          </ac:spMkLst>
        </pc:spChg>
        <pc:spChg chg="add mod">
          <ac:chgData name="Fox Michael" userId="49dd3a0a-1092-44cf-9074-e6ea8aaa72d9" providerId="ADAL" clId="{4400A8F6-FC9E-42FD-8430-F6ACE7975D9B}" dt="2022-06-15T17:56:16.270" v="15214" actId="208"/>
          <ac:spMkLst>
            <pc:docMk/>
            <pc:sldMk cId="2997659448" sldId="1492"/>
            <ac:spMk id="9" creationId="{3B952FA6-DBA8-4914-AA8C-9B03C52FC49B}"/>
          </ac:spMkLst>
        </pc:spChg>
        <pc:spChg chg="add mod">
          <ac:chgData name="Fox Michael" userId="49dd3a0a-1092-44cf-9074-e6ea8aaa72d9" providerId="ADAL" clId="{4400A8F6-FC9E-42FD-8430-F6ACE7975D9B}" dt="2022-06-15T17:56:22.962" v="15215" actId="208"/>
          <ac:spMkLst>
            <pc:docMk/>
            <pc:sldMk cId="2997659448" sldId="1492"/>
            <ac:spMk id="10" creationId="{8C98A3AA-7820-4237-AA5B-E4973992F99F}"/>
          </ac:spMkLst>
        </pc:spChg>
        <pc:spChg chg="add mod">
          <ac:chgData name="Fox Michael" userId="49dd3a0a-1092-44cf-9074-e6ea8aaa72d9" providerId="ADAL" clId="{4400A8F6-FC9E-42FD-8430-F6ACE7975D9B}" dt="2022-06-15T17:56:27.855" v="15216" actId="208"/>
          <ac:spMkLst>
            <pc:docMk/>
            <pc:sldMk cId="2997659448" sldId="1492"/>
            <ac:spMk id="11" creationId="{31144D8A-ABE2-40F0-AEB8-6BA097520CA2}"/>
          </ac:spMkLst>
        </pc:spChg>
        <pc:picChg chg="add mod ord">
          <ac:chgData name="Fox Michael" userId="49dd3a0a-1092-44cf-9074-e6ea8aaa72d9" providerId="ADAL" clId="{4400A8F6-FC9E-42FD-8430-F6ACE7975D9B}" dt="2022-06-15T13:49:34.101" v="14385" actId="1076"/>
          <ac:picMkLst>
            <pc:docMk/>
            <pc:sldMk cId="2997659448" sldId="1492"/>
            <ac:picMk id="7" creationId="{D83DB192-93A5-4199-98D4-B76A4CF0DC13}"/>
          </ac:picMkLst>
        </pc:picChg>
        <pc:cxnChg chg="add mod">
          <ac:chgData name="Fox Michael" userId="49dd3a0a-1092-44cf-9074-e6ea8aaa72d9" providerId="ADAL" clId="{4400A8F6-FC9E-42FD-8430-F6ACE7975D9B}" dt="2022-06-15T17:57:16.639" v="15219" actId="1582"/>
          <ac:cxnSpMkLst>
            <pc:docMk/>
            <pc:sldMk cId="2997659448" sldId="1492"/>
            <ac:cxnSpMk id="4" creationId="{9CAE7E5E-8004-47B3-8E28-6EACB9760FCC}"/>
          </ac:cxnSpMkLst>
        </pc:cxnChg>
      </pc:sldChg>
      <pc:sldChg chg="new del">
        <pc:chgData name="Fox Michael" userId="49dd3a0a-1092-44cf-9074-e6ea8aaa72d9" providerId="ADAL" clId="{4400A8F6-FC9E-42FD-8430-F6ACE7975D9B}" dt="2022-06-15T18:00:38.315" v="15282" actId="47"/>
        <pc:sldMkLst>
          <pc:docMk/>
          <pc:sldMk cId="3303765489" sldId="1493"/>
        </pc:sldMkLst>
      </pc:sldChg>
      <pc:sldChg chg="addSp delSp modSp new mod modNotesTx">
        <pc:chgData name="Fox Michael" userId="49dd3a0a-1092-44cf-9074-e6ea8aaa72d9" providerId="ADAL" clId="{4400A8F6-FC9E-42FD-8430-F6ACE7975D9B}" dt="2022-06-15T18:18:56.883" v="15984" actId="20577"/>
        <pc:sldMkLst>
          <pc:docMk/>
          <pc:sldMk cId="1593959304" sldId="1494"/>
        </pc:sldMkLst>
        <pc:spChg chg="del">
          <ac:chgData name="Fox Michael" userId="49dd3a0a-1092-44cf-9074-e6ea8aaa72d9" providerId="ADAL" clId="{4400A8F6-FC9E-42FD-8430-F6ACE7975D9B}" dt="2022-06-15T18:00:41.981" v="15283"/>
          <ac:spMkLst>
            <pc:docMk/>
            <pc:sldMk cId="1593959304" sldId="1494"/>
            <ac:spMk id="2" creationId="{1394A2D3-04F7-4926-A739-15BE745E1BAA}"/>
          </ac:spMkLst>
        </pc:spChg>
        <pc:spChg chg="mod">
          <ac:chgData name="Fox Michael" userId="49dd3a0a-1092-44cf-9074-e6ea8aaa72d9" providerId="ADAL" clId="{4400A8F6-FC9E-42FD-8430-F6ACE7975D9B}" dt="2022-06-15T18:01:34.965" v="15311" actId="255"/>
          <ac:spMkLst>
            <pc:docMk/>
            <pc:sldMk cId="1593959304" sldId="1494"/>
            <ac:spMk id="3" creationId="{DAC7E024-B17E-4C69-B6AA-07C6B753553D}"/>
          </ac:spMkLst>
        </pc:spChg>
        <pc:spChg chg="del mod">
          <ac:chgData name="Fox Michael" userId="49dd3a0a-1092-44cf-9074-e6ea8aaa72d9" providerId="ADAL" clId="{4400A8F6-FC9E-42FD-8430-F6ACE7975D9B}" dt="2022-06-15T18:01:46.488" v="15313" actId="478"/>
          <ac:spMkLst>
            <pc:docMk/>
            <pc:sldMk cId="1593959304" sldId="1494"/>
            <ac:spMk id="4" creationId="{9A155F8B-BD87-4952-B929-1FC0B1A97DDC}"/>
          </ac:spMkLst>
        </pc:spChg>
        <pc:spChg chg="del mod">
          <ac:chgData name="Fox Michael" userId="49dd3a0a-1092-44cf-9074-e6ea8aaa72d9" providerId="ADAL" clId="{4400A8F6-FC9E-42FD-8430-F6ACE7975D9B}" dt="2022-06-15T18:01:27.644" v="15310" actId="478"/>
          <ac:spMkLst>
            <pc:docMk/>
            <pc:sldMk cId="1593959304" sldId="1494"/>
            <ac:spMk id="5" creationId="{DE81CB46-E843-4109-87EA-DA8912140618}"/>
          </ac:spMkLst>
        </pc:spChg>
        <pc:spChg chg="mod">
          <ac:chgData name="Fox Michael" userId="49dd3a0a-1092-44cf-9074-e6ea8aaa72d9" providerId="ADAL" clId="{4400A8F6-FC9E-42FD-8430-F6ACE7975D9B}" dt="2022-06-15T18:01:17.520" v="15308" actId="20577"/>
          <ac:spMkLst>
            <pc:docMk/>
            <pc:sldMk cId="1593959304" sldId="1494"/>
            <ac:spMk id="7" creationId="{4FA6C794-FB90-49E0-A541-F7772837CED4}"/>
          </ac:spMkLst>
        </pc:spChg>
        <pc:picChg chg="add mod">
          <ac:chgData name="Fox Michael" userId="49dd3a0a-1092-44cf-9074-e6ea8aaa72d9" providerId="ADAL" clId="{4400A8F6-FC9E-42FD-8430-F6ACE7975D9B}" dt="2022-06-15T18:00:41.981" v="15283"/>
          <ac:picMkLst>
            <pc:docMk/>
            <pc:sldMk cId="1593959304" sldId="1494"/>
            <ac:picMk id="8" creationId="{B87FA5AC-CC02-46FC-B269-59E233785B94}"/>
          </ac:picMkLst>
        </pc:picChg>
        <pc:picChg chg="add mod">
          <ac:chgData name="Fox Michael" userId="49dd3a0a-1092-44cf-9074-e6ea8aaa72d9" providerId="ADAL" clId="{4400A8F6-FC9E-42FD-8430-F6ACE7975D9B}" dt="2022-06-15T18:02:07.368" v="15316" actId="1076"/>
          <ac:picMkLst>
            <pc:docMk/>
            <pc:sldMk cId="1593959304" sldId="1494"/>
            <ac:picMk id="9" creationId="{90DEB1DA-0D34-4DF6-AF5F-E28A5C4CD38B}"/>
          </ac:picMkLst>
        </pc:picChg>
        <pc:picChg chg="add mod">
          <ac:chgData name="Fox Michael" userId="49dd3a0a-1092-44cf-9074-e6ea8aaa72d9" providerId="ADAL" clId="{4400A8F6-FC9E-42FD-8430-F6ACE7975D9B}" dt="2022-06-15T18:02:24.324" v="15319" actId="1076"/>
          <ac:picMkLst>
            <pc:docMk/>
            <pc:sldMk cId="1593959304" sldId="1494"/>
            <ac:picMk id="10" creationId="{2E136BC4-8927-4C84-A04A-7E6EB1B46680}"/>
          </ac:picMkLst>
        </pc:picChg>
      </pc:sldChg>
      <pc:sldChg chg="addSp delSp modSp new mod modNotesTx">
        <pc:chgData name="Fox Michael" userId="49dd3a0a-1092-44cf-9074-e6ea8aaa72d9" providerId="ADAL" clId="{4400A8F6-FC9E-42FD-8430-F6ACE7975D9B}" dt="2022-06-15T18:35:57.138" v="16768" actId="113"/>
        <pc:sldMkLst>
          <pc:docMk/>
          <pc:sldMk cId="2837634242" sldId="1495"/>
        </pc:sldMkLst>
        <pc:spChg chg="del">
          <ac:chgData name="Fox Michael" userId="49dd3a0a-1092-44cf-9074-e6ea8aaa72d9" providerId="ADAL" clId="{4400A8F6-FC9E-42FD-8430-F6ACE7975D9B}" dt="2022-06-15T18:32:59.280" v="16688" actId="22"/>
          <ac:spMkLst>
            <pc:docMk/>
            <pc:sldMk cId="2837634242" sldId="1495"/>
            <ac:spMk id="2" creationId="{D7755B4F-6EB1-4EFD-BF04-36F03B9B359E}"/>
          </ac:spMkLst>
        </pc:spChg>
        <pc:spChg chg="del mod">
          <ac:chgData name="Fox Michael" userId="49dd3a0a-1092-44cf-9074-e6ea8aaa72d9" providerId="ADAL" clId="{4400A8F6-FC9E-42FD-8430-F6ACE7975D9B}" dt="2022-06-15T18:35:24.800" v="16714" actId="478"/>
          <ac:spMkLst>
            <pc:docMk/>
            <pc:sldMk cId="2837634242" sldId="1495"/>
            <ac:spMk id="4" creationId="{71C4E538-B812-4792-AAF1-DB9C42E20A98}"/>
          </ac:spMkLst>
        </pc:spChg>
        <pc:spChg chg="mod">
          <ac:chgData name="Fox Michael" userId="49dd3a0a-1092-44cf-9074-e6ea8aaa72d9" providerId="ADAL" clId="{4400A8F6-FC9E-42FD-8430-F6ACE7975D9B}" dt="2022-06-15T18:33:26.595" v="16712" actId="20577"/>
          <ac:spMkLst>
            <pc:docMk/>
            <pc:sldMk cId="2837634242" sldId="1495"/>
            <ac:spMk id="5" creationId="{93F0E744-3E95-4691-9978-95FBF18CA920}"/>
          </ac:spMkLst>
        </pc:spChg>
        <pc:picChg chg="add mod ord">
          <ac:chgData name="Fox Michael" userId="49dd3a0a-1092-44cf-9074-e6ea8aaa72d9" providerId="ADAL" clId="{4400A8F6-FC9E-42FD-8430-F6ACE7975D9B}" dt="2022-06-15T18:33:13.450" v="16691" actId="14100"/>
          <ac:picMkLst>
            <pc:docMk/>
            <pc:sldMk cId="2837634242" sldId="1495"/>
            <ac:picMk id="7" creationId="{C1661341-E754-4595-BCB4-795D66BFD8EA}"/>
          </ac:picMkLst>
        </pc:picChg>
      </pc:sldChg>
      <pc:sldMasterChg chg="delSldLayout">
        <pc:chgData name="Fox Michael" userId="49dd3a0a-1092-44cf-9074-e6ea8aaa72d9" providerId="ADAL" clId="{4400A8F6-FC9E-42FD-8430-F6ACE7975D9B}" dt="2022-06-12T17:44:12.025" v="4638" actId="47"/>
        <pc:sldMasterMkLst>
          <pc:docMk/>
          <pc:sldMasterMk cId="3550305350" sldId="2147483693"/>
        </pc:sldMasterMkLst>
        <pc:sldLayoutChg chg="del">
          <pc:chgData name="Fox Michael" userId="49dd3a0a-1092-44cf-9074-e6ea8aaa72d9" providerId="ADAL" clId="{4400A8F6-FC9E-42FD-8430-F6ACE7975D9B}" dt="2022-06-12T17:44:12.025" v="4638" actId="47"/>
          <pc:sldLayoutMkLst>
            <pc:docMk/>
            <pc:sldMasterMk cId="3550305350" sldId="2147483693"/>
            <pc:sldLayoutMk cId="2512061513" sldId="2147483800"/>
          </pc:sldLayoutMkLst>
        </pc:sldLayoutChg>
        <pc:sldLayoutChg chg="del">
          <pc:chgData name="Fox Michael" userId="49dd3a0a-1092-44cf-9074-e6ea8aaa72d9" providerId="ADAL" clId="{4400A8F6-FC9E-42FD-8430-F6ACE7975D9B}" dt="2022-06-02T16:57:48.602" v="559" actId="47"/>
          <pc:sldLayoutMkLst>
            <pc:docMk/>
            <pc:sldMasterMk cId="3550305350" sldId="2147483693"/>
            <pc:sldLayoutMk cId="948794528" sldId="2147483801"/>
          </pc:sldLayoutMkLst>
        </pc:sldLayoutChg>
      </pc:sldMasterChg>
    </pc:docChg>
  </pc:docChgLst>
  <pc:docChgLst>
    <pc:chgData name="Laponte Michael" userId="ab0ff25f-cb78-4c95-a9b6-10aa9441784e" providerId="ADAL" clId="{413D4780-EF6C-435F-983D-E5BF1E02DF34}"/>
    <pc:docChg chg="undo custSel addSld delSld modSld sldOrd">
      <pc:chgData name="Laponte Michael" userId="ab0ff25f-cb78-4c95-a9b6-10aa9441784e" providerId="ADAL" clId="{413D4780-EF6C-435F-983D-E5BF1E02DF34}" dt="2022-06-26T16:53:46.361" v="2793" actId="2696"/>
      <pc:docMkLst>
        <pc:docMk/>
      </pc:docMkLst>
      <pc:sldChg chg="del">
        <pc:chgData name="Laponte Michael" userId="ab0ff25f-cb78-4c95-a9b6-10aa9441784e" providerId="ADAL" clId="{413D4780-EF6C-435F-983D-E5BF1E02DF34}" dt="2022-06-24T18:40:39.052" v="187" actId="2696"/>
        <pc:sldMkLst>
          <pc:docMk/>
          <pc:sldMk cId="514267160" sldId="266"/>
        </pc:sldMkLst>
      </pc:sldChg>
      <pc:sldChg chg="del">
        <pc:chgData name="Laponte Michael" userId="ab0ff25f-cb78-4c95-a9b6-10aa9441784e" providerId="ADAL" clId="{413D4780-EF6C-435F-983D-E5BF1E02DF34}" dt="2022-06-24T18:42:30.438" v="204" actId="2696"/>
        <pc:sldMkLst>
          <pc:docMk/>
          <pc:sldMk cId="382611982" sldId="268"/>
        </pc:sldMkLst>
      </pc:sldChg>
      <pc:sldChg chg="modNotesTx">
        <pc:chgData name="Laponte Michael" userId="ab0ff25f-cb78-4c95-a9b6-10aa9441784e" providerId="ADAL" clId="{413D4780-EF6C-435F-983D-E5BF1E02DF34}" dt="2022-06-24T20:26:31.932" v="2355" actId="6549"/>
        <pc:sldMkLst>
          <pc:docMk/>
          <pc:sldMk cId="3060680492" sldId="270"/>
        </pc:sldMkLst>
      </pc:sldChg>
      <pc:sldChg chg="del">
        <pc:chgData name="Laponte Michael" userId="ab0ff25f-cb78-4c95-a9b6-10aa9441784e" providerId="ADAL" clId="{413D4780-EF6C-435F-983D-E5BF1E02DF34}" dt="2022-06-24T18:41:47.155" v="195" actId="2696"/>
        <pc:sldMkLst>
          <pc:docMk/>
          <pc:sldMk cId="2382052728" sldId="276"/>
        </pc:sldMkLst>
      </pc:sldChg>
      <pc:sldChg chg="delSp modSp add mod">
        <pc:chgData name="Laponte Michael" userId="ab0ff25f-cb78-4c95-a9b6-10aa9441784e" providerId="ADAL" clId="{413D4780-EF6C-435F-983D-E5BF1E02DF34}" dt="2022-06-24T20:45:02.494" v="2594" actId="207"/>
        <pc:sldMkLst>
          <pc:docMk/>
          <pc:sldMk cId="908254479" sldId="298"/>
        </pc:sldMkLst>
        <pc:spChg chg="del mod">
          <ac:chgData name="Laponte Michael" userId="ab0ff25f-cb78-4c95-a9b6-10aa9441784e" providerId="ADAL" clId="{413D4780-EF6C-435F-983D-E5BF1E02DF34}" dt="2022-06-24T20:04:26.608" v="782" actId="21"/>
          <ac:spMkLst>
            <pc:docMk/>
            <pc:sldMk cId="908254479" sldId="298"/>
            <ac:spMk id="4" creationId="{5AE064E3-C13A-4025-8496-92C78E54507B}"/>
          </ac:spMkLst>
        </pc:spChg>
        <pc:spChg chg="mod">
          <ac:chgData name="Laponte Michael" userId="ab0ff25f-cb78-4c95-a9b6-10aa9441784e" providerId="ADAL" clId="{413D4780-EF6C-435F-983D-E5BF1E02DF34}" dt="2022-06-24T20:45:02.494" v="2594" actId="207"/>
          <ac:spMkLst>
            <pc:docMk/>
            <pc:sldMk cId="908254479" sldId="298"/>
            <ac:spMk id="8" creationId="{9C02B547-696D-4C0F-BC4D-ABE94ED10875}"/>
          </ac:spMkLst>
        </pc:spChg>
        <pc:spChg chg="mod">
          <ac:chgData name="Laponte Michael" userId="ab0ff25f-cb78-4c95-a9b6-10aa9441784e" providerId="ADAL" clId="{413D4780-EF6C-435F-983D-E5BF1E02DF34}" dt="2022-06-24T20:03:56.060" v="779" actId="255"/>
          <ac:spMkLst>
            <pc:docMk/>
            <pc:sldMk cId="908254479" sldId="298"/>
            <ac:spMk id="14" creationId="{60010F97-5B99-4CF0-81DF-98F1A4A0F39F}"/>
          </ac:spMkLst>
        </pc:spChg>
      </pc:sldChg>
      <pc:sldChg chg="modSp add mod">
        <pc:chgData name="Laponte Michael" userId="ab0ff25f-cb78-4c95-a9b6-10aa9441784e" providerId="ADAL" clId="{413D4780-EF6C-435F-983D-E5BF1E02DF34}" dt="2022-06-26T16:53:25.725" v="2792" actId="207"/>
        <pc:sldMkLst>
          <pc:docMk/>
          <pc:sldMk cId="3800066619" sldId="306"/>
        </pc:sldMkLst>
        <pc:spChg chg="mod">
          <ac:chgData name="Laponte Michael" userId="ab0ff25f-cb78-4c95-a9b6-10aa9441784e" providerId="ADAL" clId="{413D4780-EF6C-435F-983D-E5BF1E02DF34}" dt="2022-06-26T16:52:19.284" v="2789" actId="6549"/>
          <ac:spMkLst>
            <pc:docMk/>
            <pc:sldMk cId="3800066619" sldId="306"/>
            <ac:spMk id="2" creationId="{EE87D4AC-CC86-4DD7-96FA-4DC4455A41E5}"/>
          </ac:spMkLst>
        </pc:spChg>
        <pc:spChg chg="mod">
          <ac:chgData name="Laponte Michael" userId="ab0ff25f-cb78-4c95-a9b6-10aa9441784e" providerId="ADAL" clId="{413D4780-EF6C-435F-983D-E5BF1E02DF34}" dt="2022-06-26T16:53:25.725" v="2792" actId="207"/>
          <ac:spMkLst>
            <pc:docMk/>
            <pc:sldMk cId="3800066619" sldId="306"/>
            <ac:spMk id="6" creationId="{DA8FA2D8-FE43-1B40-A1EF-C43DCF8D8B4A}"/>
          </ac:spMkLst>
        </pc:spChg>
      </pc:sldChg>
      <pc:sldChg chg="modSp mod">
        <pc:chgData name="Laponte Michael" userId="ab0ff25f-cb78-4c95-a9b6-10aa9441784e" providerId="ADAL" clId="{413D4780-EF6C-435F-983D-E5BF1E02DF34}" dt="2022-06-24T18:48:26.410" v="310" actId="20577"/>
        <pc:sldMkLst>
          <pc:docMk/>
          <pc:sldMk cId="2495597804" sldId="307"/>
        </pc:sldMkLst>
        <pc:spChg chg="mod">
          <ac:chgData name="Laponte Michael" userId="ab0ff25f-cb78-4c95-a9b6-10aa9441784e" providerId="ADAL" clId="{413D4780-EF6C-435F-983D-E5BF1E02DF34}" dt="2022-06-24T18:48:26.410" v="310" actId="20577"/>
          <ac:spMkLst>
            <pc:docMk/>
            <pc:sldMk cId="2495597804" sldId="307"/>
            <ac:spMk id="2" creationId="{649AB4CA-456E-43E4-84C9-CFB9D431C619}"/>
          </ac:spMkLst>
        </pc:spChg>
      </pc:sldChg>
      <pc:sldChg chg="modNotesTx">
        <pc:chgData name="Laponte Michael" userId="ab0ff25f-cb78-4c95-a9b6-10aa9441784e" providerId="ADAL" clId="{413D4780-EF6C-435F-983D-E5BF1E02DF34}" dt="2022-06-24T20:26:45.858" v="2356" actId="113"/>
        <pc:sldMkLst>
          <pc:docMk/>
          <pc:sldMk cId="2624002173" sldId="321"/>
        </pc:sldMkLst>
      </pc:sldChg>
      <pc:sldChg chg="modSp mod modNotesTx">
        <pc:chgData name="Laponte Michael" userId="ab0ff25f-cb78-4c95-a9b6-10aa9441784e" providerId="ADAL" clId="{413D4780-EF6C-435F-983D-E5BF1E02DF34}" dt="2022-06-24T20:23:41.068" v="2256" actId="6549"/>
        <pc:sldMkLst>
          <pc:docMk/>
          <pc:sldMk cId="2732305538" sldId="331"/>
        </pc:sldMkLst>
        <pc:spChg chg="mod">
          <ac:chgData name="Laponte Michael" userId="ab0ff25f-cb78-4c95-a9b6-10aa9441784e" providerId="ADAL" clId="{413D4780-EF6C-435F-983D-E5BF1E02DF34}" dt="2022-06-24T20:22:44.746" v="2203" actId="255"/>
          <ac:spMkLst>
            <pc:docMk/>
            <pc:sldMk cId="2732305538" sldId="331"/>
            <ac:spMk id="5" creationId="{11716FB7-A754-4591-92F6-F9479E8A9342}"/>
          </ac:spMkLst>
        </pc:spChg>
      </pc:sldChg>
      <pc:sldChg chg="modNotesTx">
        <pc:chgData name="Laponte Michael" userId="ab0ff25f-cb78-4c95-a9b6-10aa9441784e" providerId="ADAL" clId="{413D4780-EF6C-435F-983D-E5BF1E02DF34}" dt="2022-06-24T20:25:07.838" v="2277" actId="20577"/>
        <pc:sldMkLst>
          <pc:docMk/>
          <pc:sldMk cId="1956179782" sldId="333"/>
        </pc:sldMkLst>
      </pc:sldChg>
      <pc:sldChg chg="modSp mod ord modNotesTx">
        <pc:chgData name="Laponte Michael" userId="ab0ff25f-cb78-4c95-a9b6-10aa9441784e" providerId="ADAL" clId="{413D4780-EF6C-435F-983D-E5BF1E02DF34}" dt="2022-06-24T21:38:02.331" v="2745" actId="1036"/>
        <pc:sldMkLst>
          <pc:docMk/>
          <pc:sldMk cId="236815668" sldId="347"/>
        </pc:sldMkLst>
        <pc:spChg chg="mod">
          <ac:chgData name="Laponte Michael" userId="ab0ff25f-cb78-4c95-a9b6-10aa9441784e" providerId="ADAL" clId="{413D4780-EF6C-435F-983D-E5BF1E02DF34}" dt="2022-06-24T20:45:48.676" v="2597" actId="207"/>
          <ac:spMkLst>
            <pc:docMk/>
            <pc:sldMk cId="236815668" sldId="347"/>
            <ac:spMk id="2" creationId="{408C4D0A-0B31-43D0-A46E-650EEE893C40}"/>
          </ac:spMkLst>
        </pc:spChg>
        <pc:picChg chg="mod">
          <ac:chgData name="Laponte Michael" userId="ab0ff25f-cb78-4c95-a9b6-10aa9441784e" providerId="ADAL" clId="{413D4780-EF6C-435F-983D-E5BF1E02DF34}" dt="2022-06-24T21:38:02.331" v="2745" actId="1036"/>
          <ac:picMkLst>
            <pc:docMk/>
            <pc:sldMk cId="236815668" sldId="347"/>
            <ac:picMk id="14" creationId="{CAC1ACED-5089-4BF8-B9EF-A1E3CAD08BAE}"/>
          </ac:picMkLst>
        </pc:picChg>
      </pc:sldChg>
      <pc:sldChg chg="del">
        <pc:chgData name="Laponte Michael" userId="ab0ff25f-cb78-4c95-a9b6-10aa9441784e" providerId="ADAL" clId="{413D4780-EF6C-435F-983D-E5BF1E02DF34}" dt="2022-06-24T18:42:34.534" v="205" actId="2696"/>
        <pc:sldMkLst>
          <pc:docMk/>
          <pc:sldMk cId="2796341480" sldId="382"/>
        </pc:sldMkLst>
      </pc:sldChg>
      <pc:sldChg chg="del">
        <pc:chgData name="Laponte Michael" userId="ab0ff25f-cb78-4c95-a9b6-10aa9441784e" providerId="ADAL" clId="{413D4780-EF6C-435F-983D-E5BF1E02DF34}" dt="2022-06-24T18:42:20.423" v="202" actId="2696"/>
        <pc:sldMkLst>
          <pc:docMk/>
          <pc:sldMk cId="168099861" sldId="457"/>
        </pc:sldMkLst>
      </pc:sldChg>
      <pc:sldChg chg="del">
        <pc:chgData name="Laponte Michael" userId="ab0ff25f-cb78-4c95-a9b6-10aa9441784e" providerId="ADAL" clId="{413D4780-EF6C-435F-983D-E5BF1E02DF34}" dt="2022-06-24T18:39:41.335" v="177" actId="2696"/>
        <pc:sldMkLst>
          <pc:docMk/>
          <pc:sldMk cId="1895741949" sldId="468"/>
        </pc:sldMkLst>
      </pc:sldChg>
      <pc:sldChg chg="del">
        <pc:chgData name="Laponte Michael" userId="ab0ff25f-cb78-4c95-a9b6-10aa9441784e" providerId="ADAL" clId="{413D4780-EF6C-435F-983D-E5BF1E02DF34}" dt="2022-06-24T18:39:47.302" v="178" actId="2696"/>
        <pc:sldMkLst>
          <pc:docMk/>
          <pc:sldMk cId="488883470" sldId="469"/>
        </pc:sldMkLst>
      </pc:sldChg>
      <pc:sldChg chg="del">
        <pc:chgData name="Laponte Michael" userId="ab0ff25f-cb78-4c95-a9b6-10aa9441784e" providerId="ADAL" clId="{413D4780-EF6C-435F-983D-E5BF1E02DF34}" dt="2022-06-24T18:39:54.034" v="179" actId="2696"/>
        <pc:sldMkLst>
          <pc:docMk/>
          <pc:sldMk cId="1422958362" sldId="470"/>
        </pc:sldMkLst>
      </pc:sldChg>
      <pc:sldChg chg="del">
        <pc:chgData name="Laponte Michael" userId="ab0ff25f-cb78-4c95-a9b6-10aa9441784e" providerId="ADAL" clId="{413D4780-EF6C-435F-983D-E5BF1E02DF34}" dt="2022-06-24T18:39:58.215" v="180" actId="2696"/>
        <pc:sldMkLst>
          <pc:docMk/>
          <pc:sldMk cId="3357385715" sldId="471"/>
        </pc:sldMkLst>
      </pc:sldChg>
      <pc:sldChg chg="del">
        <pc:chgData name="Laponte Michael" userId="ab0ff25f-cb78-4c95-a9b6-10aa9441784e" providerId="ADAL" clId="{413D4780-EF6C-435F-983D-E5BF1E02DF34}" dt="2022-06-24T18:40:04.534" v="181" actId="2696"/>
        <pc:sldMkLst>
          <pc:docMk/>
          <pc:sldMk cId="1995779951" sldId="472"/>
        </pc:sldMkLst>
      </pc:sldChg>
      <pc:sldChg chg="del">
        <pc:chgData name="Laponte Michael" userId="ab0ff25f-cb78-4c95-a9b6-10aa9441784e" providerId="ADAL" clId="{413D4780-EF6C-435F-983D-E5BF1E02DF34}" dt="2022-06-24T18:40:45.755" v="188" actId="2696"/>
        <pc:sldMkLst>
          <pc:docMk/>
          <pc:sldMk cId="1326759689" sldId="476"/>
        </pc:sldMkLst>
      </pc:sldChg>
      <pc:sldChg chg="del">
        <pc:chgData name="Laponte Michael" userId="ab0ff25f-cb78-4c95-a9b6-10aa9441784e" providerId="ADAL" clId="{413D4780-EF6C-435F-983D-E5BF1E02DF34}" dt="2022-06-24T18:40:50.397" v="189" actId="2696"/>
        <pc:sldMkLst>
          <pc:docMk/>
          <pc:sldMk cId="816033096" sldId="508"/>
        </pc:sldMkLst>
      </pc:sldChg>
      <pc:sldChg chg="del">
        <pc:chgData name="Laponte Michael" userId="ab0ff25f-cb78-4c95-a9b6-10aa9441784e" providerId="ADAL" clId="{413D4780-EF6C-435F-983D-E5BF1E02DF34}" dt="2022-06-24T18:29:47.237" v="71" actId="2696"/>
        <pc:sldMkLst>
          <pc:docMk/>
          <pc:sldMk cId="750998343" sldId="511"/>
        </pc:sldMkLst>
      </pc:sldChg>
      <pc:sldChg chg="del">
        <pc:chgData name="Laponte Michael" userId="ab0ff25f-cb78-4c95-a9b6-10aa9441784e" providerId="ADAL" clId="{413D4780-EF6C-435F-983D-E5BF1E02DF34}" dt="2022-06-24T18:29:50.232" v="72" actId="2696"/>
        <pc:sldMkLst>
          <pc:docMk/>
          <pc:sldMk cId="2419638581" sldId="522"/>
        </pc:sldMkLst>
      </pc:sldChg>
      <pc:sldChg chg="del">
        <pc:chgData name="Laponte Michael" userId="ab0ff25f-cb78-4c95-a9b6-10aa9441784e" providerId="ADAL" clId="{413D4780-EF6C-435F-983D-E5BF1E02DF34}" dt="2022-06-24T18:29:53.928" v="73" actId="2696"/>
        <pc:sldMkLst>
          <pc:docMk/>
          <pc:sldMk cId="3824775302" sldId="523"/>
        </pc:sldMkLst>
      </pc:sldChg>
      <pc:sldChg chg="del">
        <pc:chgData name="Laponte Michael" userId="ab0ff25f-cb78-4c95-a9b6-10aa9441784e" providerId="ADAL" clId="{413D4780-EF6C-435F-983D-E5BF1E02DF34}" dt="2022-06-24T18:40:54.381" v="190" actId="2696"/>
        <pc:sldMkLst>
          <pc:docMk/>
          <pc:sldMk cId="3093131397" sldId="529"/>
        </pc:sldMkLst>
      </pc:sldChg>
      <pc:sldChg chg="del">
        <pc:chgData name="Laponte Michael" userId="ab0ff25f-cb78-4c95-a9b6-10aa9441784e" providerId="ADAL" clId="{413D4780-EF6C-435F-983D-E5BF1E02DF34}" dt="2022-06-24T18:29:58.146" v="74" actId="2696"/>
        <pc:sldMkLst>
          <pc:docMk/>
          <pc:sldMk cId="2051830419" sldId="537"/>
        </pc:sldMkLst>
      </pc:sldChg>
      <pc:sldChg chg="modSp add mod ord modNotesTx">
        <pc:chgData name="Laponte Michael" userId="ab0ff25f-cb78-4c95-a9b6-10aa9441784e" providerId="ADAL" clId="{413D4780-EF6C-435F-983D-E5BF1E02DF34}" dt="2022-06-24T20:44:28.880" v="2590" actId="207"/>
        <pc:sldMkLst>
          <pc:docMk/>
          <pc:sldMk cId="1863134907" sldId="542"/>
        </pc:sldMkLst>
        <pc:spChg chg="mod">
          <ac:chgData name="Laponte Michael" userId="ab0ff25f-cb78-4c95-a9b6-10aa9441784e" providerId="ADAL" clId="{413D4780-EF6C-435F-983D-E5BF1E02DF34}" dt="2022-06-24T20:09:57.634" v="860" actId="255"/>
          <ac:spMkLst>
            <pc:docMk/>
            <pc:sldMk cId="1863134907" sldId="542"/>
            <ac:spMk id="2" creationId="{5696D169-B4DA-4C5E-AEA0-E07915380729}"/>
          </ac:spMkLst>
        </pc:spChg>
        <pc:spChg chg="mod">
          <ac:chgData name="Laponte Michael" userId="ab0ff25f-cb78-4c95-a9b6-10aa9441784e" providerId="ADAL" clId="{413D4780-EF6C-435F-983D-E5BF1E02DF34}" dt="2022-06-24T20:11:02.176" v="874" actId="14100"/>
          <ac:spMkLst>
            <pc:docMk/>
            <pc:sldMk cId="1863134907" sldId="542"/>
            <ac:spMk id="3" creationId="{A7B64A74-4985-4639-AA20-293FDA3B198B}"/>
          </ac:spMkLst>
        </pc:spChg>
        <pc:spChg chg="mod">
          <ac:chgData name="Laponte Michael" userId="ab0ff25f-cb78-4c95-a9b6-10aa9441784e" providerId="ADAL" clId="{413D4780-EF6C-435F-983D-E5BF1E02DF34}" dt="2022-06-24T20:44:28.880" v="2590" actId="207"/>
          <ac:spMkLst>
            <pc:docMk/>
            <pc:sldMk cId="1863134907" sldId="542"/>
            <ac:spMk id="5" creationId="{952A0044-EE70-406B-AEA5-C23BB334F0C4}"/>
          </ac:spMkLst>
        </pc:spChg>
      </pc:sldChg>
      <pc:sldChg chg="delSp modSp add mod ord">
        <pc:chgData name="Laponte Michael" userId="ab0ff25f-cb78-4c95-a9b6-10aa9441784e" providerId="ADAL" clId="{413D4780-EF6C-435F-983D-E5BF1E02DF34}" dt="2022-06-24T20:55:59.037" v="2728" actId="478"/>
        <pc:sldMkLst>
          <pc:docMk/>
          <pc:sldMk cId="2890801308" sldId="543"/>
        </pc:sldMkLst>
        <pc:spChg chg="del mod">
          <ac:chgData name="Laponte Michael" userId="ab0ff25f-cb78-4c95-a9b6-10aa9441784e" providerId="ADAL" clId="{413D4780-EF6C-435F-983D-E5BF1E02DF34}" dt="2022-06-24T20:55:59.037" v="2728" actId="478"/>
          <ac:spMkLst>
            <pc:docMk/>
            <pc:sldMk cId="2890801308" sldId="543"/>
            <ac:spMk id="3" creationId="{6B3A898E-012E-4E48-9D53-807D9CDE39A6}"/>
          </ac:spMkLst>
        </pc:spChg>
        <pc:spChg chg="mod">
          <ac:chgData name="Laponte Michael" userId="ab0ff25f-cb78-4c95-a9b6-10aa9441784e" providerId="ADAL" clId="{413D4780-EF6C-435F-983D-E5BF1E02DF34}" dt="2022-06-24T20:44:19.333" v="2589" actId="207"/>
          <ac:spMkLst>
            <pc:docMk/>
            <pc:sldMk cId="2890801308" sldId="543"/>
            <ac:spMk id="5" creationId="{9076CE37-2388-46D5-BCAB-FD45D76F0A0E}"/>
          </ac:spMkLst>
        </pc:spChg>
      </pc:sldChg>
      <pc:sldChg chg="del">
        <pc:chgData name="Laponte Michael" userId="ab0ff25f-cb78-4c95-a9b6-10aa9441784e" providerId="ADAL" clId="{413D4780-EF6C-435F-983D-E5BF1E02DF34}" dt="2022-06-24T18:41:40.567" v="194" actId="2696"/>
        <pc:sldMkLst>
          <pc:docMk/>
          <pc:sldMk cId="2027001650" sldId="547"/>
        </pc:sldMkLst>
      </pc:sldChg>
      <pc:sldChg chg="delSp modSp add mod ord">
        <pc:chgData name="Laponte Michael" userId="ab0ff25f-cb78-4c95-a9b6-10aa9441784e" providerId="ADAL" clId="{413D4780-EF6C-435F-983D-E5BF1E02DF34}" dt="2022-06-24T20:54:43.457" v="2673" actId="478"/>
        <pc:sldMkLst>
          <pc:docMk/>
          <pc:sldMk cId="4279047956" sldId="547"/>
        </pc:sldMkLst>
        <pc:spChg chg="mod">
          <ac:chgData name="Laponte Michael" userId="ab0ff25f-cb78-4c95-a9b6-10aa9441784e" providerId="ADAL" clId="{413D4780-EF6C-435F-983D-E5BF1E02DF34}" dt="2022-06-24T20:08:38.920" v="817" actId="403"/>
          <ac:spMkLst>
            <pc:docMk/>
            <pc:sldMk cId="4279047956" sldId="547"/>
            <ac:spMk id="2" creationId="{ACA27887-45D0-4E7F-9190-611C61B9F0F8}"/>
          </ac:spMkLst>
        </pc:spChg>
        <pc:spChg chg="del mod">
          <ac:chgData name="Laponte Michael" userId="ab0ff25f-cb78-4c95-a9b6-10aa9441784e" providerId="ADAL" clId="{413D4780-EF6C-435F-983D-E5BF1E02DF34}" dt="2022-06-24T20:54:43.457" v="2673" actId="478"/>
          <ac:spMkLst>
            <pc:docMk/>
            <pc:sldMk cId="4279047956" sldId="547"/>
            <ac:spMk id="3" creationId="{D9555406-A29B-4461-9CB9-6994F19953EA}"/>
          </ac:spMkLst>
        </pc:spChg>
        <pc:spChg chg="mod">
          <ac:chgData name="Laponte Michael" userId="ab0ff25f-cb78-4c95-a9b6-10aa9441784e" providerId="ADAL" clId="{413D4780-EF6C-435F-983D-E5BF1E02DF34}" dt="2022-06-24T20:44:42.957" v="2592" actId="20577"/>
          <ac:spMkLst>
            <pc:docMk/>
            <pc:sldMk cId="4279047956" sldId="547"/>
            <ac:spMk id="5" creationId="{F3843FCD-7E65-4EAB-9538-A57DCA6ED8E4}"/>
          </ac:spMkLst>
        </pc:spChg>
      </pc:sldChg>
      <pc:sldChg chg="delSp modSp add mod ord modNotesTx">
        <pc:chgData name="Laponte Michael" userId="ab0ff25f-cb78-4c95-a9b6-10aa9441784e" providerId="ADAL" clId="{413D4780-EF6C-435F-983D-E5BF1E02DF34}" dt="2022-06-24T20:55:41.831" v="2724" actId="21"/>
        <pc:sldMkLst>
          <pc:docMk/>
          <pc:sldMk cId="2017626431" sldId="549"/>
        </pc:sldMkLst>
        <pc:spChg chg="mod">
          <ac:chgData name="Laponte Michael" userId="ab0ff25f-cb78-4c95-a9b6-10aa9441784e" providerId="ADAL" clId="{413D4780-EF6C-435F-983D-E5BF1E02DF34}" dt="2022-06-24T20:33:12.938" v="2553" actId="6549"/>
          <ac:spMkLst>
            <pc:docMk/>
            <pc:sldMk cId="2017626431" sldId="549"/>
            <ac:spMk id="2" creationId="{ACA27887-45D0-4E7F-9190-611C61B9F0F8}"/>
          </ac:spMkLst>
        </pc:spChg>
        <pc:spChg chg="del">
          <ac:chgData name="Laponte Michael" userId="ab0ff25f-cb78-4c95-a9b6-10aa9441784e" providerId="ADAL" clId="{413D4780-EF6C-435F-983D-E5BF1E02DF34}" dt="2022-06-24T20:55:41.831" v="2724" actId="21"/>
          <ac:spMkLst>
            <pc:docMk/>
            <pc:sldMk cId="2017626431" sldId="549"/>
            <ac:spMk id="3" creationId="{D9555406-A29B-4461-9CB9-6994F19953EA}"/>
          </ac:spMkLst>
        </pc:spChg>
        <pc:spChg chg="mod">
          <ac:chgData name="Laponte Michael" userId="ab0ff25f-cb78-4c95-a9b6-10aa9441784e" providerId="ADAL" clId="{413D4780-EF6C-435F-983D-E5BF1E02DF34}" dt="2022-06-24T20:44:09.705" v="2588" actId="207"/>
          <ac:spMkLst>
            <pc:docMk/>
            <pc:sldMk cId="2017626431" sldId="549"/>
            <ac:spMk id="5" creationId="{F3843FCD-7E65-4EAB-9538-A57DCA6ED8E4}"/>
          </ac:spMkLst>
        </pc:spChg>
      </pc:sldChg>
      <pc:sldChg chg="del">
        <pc:chgData name="Laponte Michael" userId="ab0ff25f-cb78-4c95-a9b6-10aa9441784e" providerId="ADAL" clId="{413D4780-EF6C-435F-983D-E5BF1E02DF34}" dt="2022-06-24T18:41:03.535" v="192" actId="2696"/>
        <pc:sldMkLst>
          <pc:docMk/>
          <pc:sldMk cId="4218299183" sldId="553"/>
        </pc:sldMkLst>
      </pc:sldChg>
      <pc:sldChg chg="del">
        <pc:chgData name="Laponte Michael" userId="ab0ff25f-cb78-4c95-a9b6-10aa9441784e" providerId="ADAL" clId="{413D4780-EF6C-435F-983D-E5BF1E02DF34}" dt="2022-06-24T18:40:21.522" v="184" actId="2696"/>
        <pc:sldMkLst>
          <pc:docMk/>
          <pc:sldMk cId="1205515682" sldId="554"/>
        </pc:sldMkLst>
      </pc:sldChg>
      <pc:sldChg chg="del">
        <pc:chgData name="Laponte Michael" userId="ab0ff25f-cb78-4c95-a9b6-10aa9441784e" providerId="ADAL" clId="{413D4780-EF6C-435F-983D-E5BF1E02DF34}" dt="2022-06-24T18:40:14.900" v="183" actId="2696"/>
        <pc:sldMkLst>
          <pc:docMk/>
          <pc:sldMk cId="2407617840" sldId="555"/>
        </pc:sldMkLst>
      </pc:sldChg>
      <pc:sldChg chg="del">
        <pc:chgData name="Laponte Michael" userId="ab0ff25f-cb78-4c95-a9b6-10aa9441784e" providerId="ADAL" clId="{413D4780-EF6C-435F-983D-E5BF1E02DF34}" dt="2022-06-24T18:40:11.261" v="182" actId="2696"/>
        <pc:sldMkLst>
          <pc:docMk/>
          <pc:sldMk cId="2670710209" sldId="557"/>
        </pc:sldMkLst>
      </pc:sldChg>
      <pc:sldChg chg="del">
        <pc:chgData name="Laponte Michael" userId="ab0ff25f-cb78-4c95-a9b6-10aa9441784e" providerId="ADAL" clId="{413D4780-EF6C-435F-983D-E5BF1E02DF34}" dt="2022-06-24T18:40:30.537" v="185" actId="2696"/>
        <pc:sldMkLst>
          <pc:docMk/>
          <pc:sldMk cId="3814280533" sldId="558"/>
        </pc:sldMkLst>
      </pc:sldChg>
      <pc:sldChg chg="modSp add mod ord modNotesTx">
        <pc:chgData name="Laponte Michael" userId="ab0ff25f-cb78-4c95-a9b6-10aa9441784e" providerId="ADAL" clId="{413D4780-EF6C-435F-983D-E5BF1E02DF34}" dt="2022-06-24T20:44:52.535" v="2593" actId="207"/>
        <pc:sldMkLst>
          <pc:docMk/>
          <pc:sldMk cId="4263508312" sldId="558"/>
        </pc:sldMkLst>
        <pc:spChg chg="mod">
          <ac:chgData name="Laponte Michael" userId="ab0ff25f-cb78-4c95-a9b6-10aa9441784e" providerId="ADAL" clId="{413D4780-EF6C-435F-983D-E5BF1E02DF34}" dt="2022-06-24T20:06:22.468" v="802" actId="14100"/>
          <ac:spMkLst>
            <pc:docMk/>
            <pc:sldMk cId="4263508312" sldId="558"/>
            <ac:spMk id="2" creationId="{EE87D4AC-CC86-4DD7-96FA-4DC4455A41E5}"/>
          </ac:spMkLst>
        </pc:spChg>
        <pc:spChg chg="mod">
          <ac:chgData name="Laponte Michael" userId="ab0ff25f-cb78-4c95-a9b6-10aa9441784e" providerId="ADAL" clId="{413D4780-EF6C-435F-983D-E5BF1E02DF34}" dt="2022-06-24T20:44:52.535" v="2593" actId="207"/>
          <ac:spMkLst>
            <pc:docMk/>
            <pc:sldMk cId="4263508312" sldId="558"/>
            <ac:spMk id="6" creationId="{DA8FA2D8-FE43-1B40-A1EF-C43DCF8D8B4A}"/>
          </ac:spMkLst>
        </pc:spChg>
        <pc:graphicFrameChg chg="mod modGraphic">
          <ac:chgData name="Laponte Michael" userId="ab0ff25f-cb78-4c95-a9b6-10aa9441784e" providerId="ADAL" clId="{413D4780-EF6C-435F-983D-E5BF1E02DF34}" dt="2022-06-24T20:41:30.125" v="2561" actId="14100"/>
          <ac:graphicFrameMkLst>
            <pc:docMk/>
            <pc:sldMk cId="4263508312" sldId="558"/>
            <ac:graphicFrameMk id="3" creationId="{DAD432A7-24B6-4329-964E-5ABAD6B0FDBB}"/>
          </ac:graphicFrameMkLst>
        </pc:graphicFrameChg>
      </pc:sldChg>
      <pc:sldChg chg="del">
        <pc:chgData name="Laponte Michael" userId="ab0ff25f-cb78-4c95-a9b6-10aa9441784e" providerId="ADAL" clId="{413D4780-EF6C-435F-983D-E5BF1E02DF34}" dt="2022-06-24T18:42:24.588" v="203" actId="2696"/>
        <pc:sldMkLst>
          <pc:docMk/>
          <pc:sldMk cId="3261565249" sldId="570"/>
        </pc:sldMkLst>
      </pc:sldChg>
      <pc:sldChg chg="del">
        <pc:chgData name="Laponte Michael" userId="ab0ff25f-cb78-4c95-a9b6-10aa9441784e" providerId="ADAL" clId="{413D4780-EF6C-435F-983D-E5BF1E02DF34}" dt="2022-06-24T18:40:35.132" v="186" actId="2696"/>
        <pc:sldMkLst>
          <pc:docMk/>
          <pc:sldMk cId="1773325613" sldId="571"/>
        </pc:sldMkLst>
      </pc:sldChg>
      <pc:sldChg chg="delSp modSp add mod ord">
        <pc:chgData name="Laponte Michael" userId="ab0ff25f-cb78-4c95-a9b6-10aa9441784e" providerId="ADAL" clId="{413D4780-EF6C-435F-983D-E5BF1E02DF34}" dt="2022-06-24T20:56:14.274" v="2730" actId="478"/>
        <pc:sldMkLst>
          <pc:docMk/>
          <pc:sldMk cId="4079701440" sldId="572"/>
        </pc:sldMkLst>
        <pc:spChg chg="mod">
          <ac:chgData name="Laponte Michael" userId="ab0ff25f-cb78-4c95-a9b6-10aa9441784e" providerId="ADAL" clId="{413D4780-EF6C-435F-983D-E5BF1E02DF34}" dt="2022-06-24T20:02:26.637" v="769" actId="255"/>
          <ac:spMkLst>
            <pc:docMk/>
            <pc:sldMk cId="4079701440" sldId="572"/>
            <ac:spMk id="2" creationId="{46473BB7-02D7-4981-B028-84C9ED3746F0}"/>
          </ac:spMkLst>
        </pc:spChg>
        <pc:spChg chg="del mod">
          <ac:chgData name="Laponte Michael" userId="ab0ff25f-cb78-4c95-a9b6-10aa9441784e" providerId="ADAL" clId="{413D4780-EF6C-435F-983D-E5BF1E02DF34}" dt="2022-06-24T20:56:14.274" v="2730" actId="478"/>
          <ac:spMkLst>
            <pc:docMk/>
            <pc:sldMk cId="4079701440" sldId="572"/>
            <ac:spMk id="3" creationId="{3AE4A21C-ABD1-4A0B-A29C-C5025AEA9D9F}"/>
          </ac:spMkLst>
        </pc:spChg>
        <pc:spChg chg="mod">
          <ac:chgData name="Laponte Michael" userId="ab0ff25f-cb78-4c95-a9b6-10aa9441784e" providerId="ADAL" clId="{413D4780-EF6C-435F-983D-E5BF1E02DF34}" dt="2022-06-24T20:44:01.627" v="2587" actId="207"/>
          <ac:spMkLst>
            <pc:docMk/>
            <pc:sldMk cId="4079701440" sldId="572"/>
            <ac:spMk id="5" creationId="{B2D1AD09-9DFA-47B3-A1C3-E65E3A84B98E}"/>
          </ac:spMkLst>
        </pc:spChg>
      </pc:sldChg>
      <pc:sldChg chg="delSp modSp add mod ord">
        <pc:chgData name="Laponte Michael" userId="ab0ff25f-cb78-4c95-a9b6-10aa9441784e" providerId="ADAL" clId="{413D4780-EF6C-435F-983D-E5BF1E02DF34}" dt="2022-06-24T20:56:31.884" v="2735" actId="478"/>
        <pc:sldMkLst>
          <pc:docMk/>
          <pc:sldMk cId="3532568180" sldId="573"/>
        </pc:sldMkLst>
        <pc:spChg chg="mod">
          <ac:chgData name="Laponte Michael" userId="ab0ff25f-cb78-4c95-a9b6-10aa9441784e" providerId="ADAL" clId="{413D4780-EF6C-435F-983D-E5BF1E02DF34}" dt="2022-06-24T20:01:48.730" v="767" actId="255"/>
          <ac:spMkLst>
            <pc:docMk/>
            <pc:sldMk cId="3532568180" sldId="573"/>
            <ac:spMk id="2" creationId="{7BD2C08C-165B-46D8-A313-95B3344B12A5}"/>
          </ac:spMkLst>
        </pc:spChg>
        <pc:spChg chg="del mod">
          <ac:chgData name="Laponte Michael" userId="ab0ff25f-cb78-4c95-a9b6-10aa9441784e" providerId="ADAL" clId="{413D4780-EF6C-435F-983D-E5BF1E02DF34}" dt="2022-06-24T20:56:31.884" v="2735" actId="478"/>
          <ac:spMkLst>
            <pc:docMk/>
            <pc:sldMk cId="3532568180" sldId="573"/>
            <ac:spMk id="3" creationId="{86F6D57F-8422-44FE-A9AA-9CC6B48A4476}"/>
          </ac:spMkLst>
        </pc:spChg>
        <pc:spChg chg="mod">
          <ac:chgData name="Laponte Michael" userId="ab0ff25f-cb78-4c95-a9b6-10aa9441784e" providerId="ADAL" clId="{413D4780-EF6C-435F-983D-E5BF1E02DF34}" dt="2022-06-24T20:43:52.735" v="2586" actId="207"/>
          <ac:spMkLst>
            <pc:docMk/>
            <pc:sldMk cId="3532568180" sldId="573"/>
            <ac:spMk id="5" creationId="{85EADC95-91A4-4953-9E7A-1463928BEA11}"/>
          </ac:spMkLst>
        </pc:spChg>
      </pc:sldChg>
      <pc:sldChg chg="delSp modSp mod ord">
        <pc:chgData name="Laponte Michael" userId="ab0ff25f-cb78-4c95-a9b6-10aa9441784e" providerId="ADAL" clId="{413D4780-EF6C-435F-983D-E5BF1E02DF34}" dt="2022-06-24T20:56:53.381" v="2737" actId="478"/>
        <pc:sldMkLst>
          <pc:docMk/>
          <pc:sldMk cId="862177087" sldId="1090"/>
        </pc:sldMkLst>
        <pc:spChg chg="mod">
          <ac:chgData name="Laponte Michael" userId="ab0ff25f-cb78-4c95-a9b6-10aa9441784e" providerId="ADAL" clId="{413D4780-EF6C-435F-983D-E5BF1E02DF34}" dt="2022-06-24T20:43:13.372" v="2584" actId="20577"/>
          <ac:spMkLst>
            <pc:docMk/>
            <pc:sldMk cId="862177087" sldId="1090"/>
            <ac:spMk id="2" creationId="{00000000-0000-0000-0000-000000000000}"/>
          </ac:spMkLst>
        </pc:spChg>
        <pc:spChg chg="del mod">
          <ac:chgData name="Laponte Michael" userId="ab0ff25f-cb78-4c95-a9b6-10aa9441784e" providerId="ADAL" clId="{413D4780-EF6C-435F-983D-E5BF1E02DF34}" dt="2022-06-24T20:56:53.381" v="2737" actId="478"/>
          <ac:spMkLst>
            <pc:docMk/>
            <pc:sldMk cId="862177087" sldId="1090"/>
            <ac:spMk id="4" creationId="{00000000-0000-0000-0000-000000000000}"/>
          </ac:spMkLst>
        </pc:spChg>
      </pc:sldChg>
      <pc:sldChg chg="del">
        <pc:chgData name="Laponte Michael" userId="ab0ff25f-cb78-4c95-a9b6-10aa9441784e" providerId="ADAL" clId="{413D4780-EF6C-435F-983D-E5BF1E02DF34}" dt="2022-06-24T18:31:20.846" v="81" actId="2696"/>
        <pc:sldMkLst>
          <pc:docMk/>
          <pc:sldMk cId="3896083487" sldId="1091"/>
        </pc:sldMkLst>
      </pc:sldChg>
      <pc:sldChg chg="del">
        <pc:chgData name="Laponte Michael" userId="ab0ff25f-cb78-4c95-a9b6-10aa9441784e" providerId="ADAL" clId="{413D4780-EF6C-435F-983D-E5BF1E02DF34}" dt="2022-06-24T18:31:15.290" v="80" actId="2696"/>
        <pc:sldMkLst>
          <pc:docMk/>
          <pc:sldMk cId="1420682301" sldId="1092"/>
        </pc:sldMkLst>
      </pc:sldChg>
      <pc:sldChg chg="del">
        <pc:chgData name="Laponte Michael" userId="ab0ff25f-cb78-4c95-a9b6-10aa9441784e" providerId="ADAL" clId="{413D4780-EF6C-435F-983D-E5BF1E02DF34}" dt="2022-06-24T18:30:08.093" v="76" actId="2696"/>
        <pc:sldMkLst>
          <pc:docMk/>
          <pc:sldMk cId="1775192568" sldId="1262"/>
        </pc:sldMkLst>
      </pc:sldChg>
      <pc:sldChg chg="del">
        <pc:chgData name="Laponte Michael" userId="ab0ff25f-cb78-4c95-a9b6-10aa9441784e" providerId="ADAL" clId="{413D4780-EF6C-435F-983D-E5BF1E02DF34}" dt="2022-06-24T18:29:43.392" v="70" actId="2696"/>
        <pc:sldMkLst>
          <pc:docMk/>
          <pc:sldMk cId="1228885056" sldId="1274"/>
        </pc:sldMkLst>
      </pc:sldChg>
      <pc:sldChg chg="del">
        <pc:chgData name="Laponte Michael" userId="ab0ff25f-cb78-4c95-a9b6-10aa9441784e" providerId="ADAL" clId="{413D4780-EF6C-435F-983D-E5BF1E02DF34}" dt="2022-06-24T18:30:02.127" v="75" actId="2696"/>
        <pc:sldMkLst>
          <pc:docMk/>
          <pc:sldMk cId="161182440" sldId="1400"/>
        </pc:sldMkLst>
      </pc:sldChg>
      <pc:sldChg chg="del">
        <pc:chgData name="Laponte Michael" userId="ab0ff25f-cb78-4c95-a9b6-10aa9441784e" providerId="ADAL" clId="{413D4780-EF6C-435F-983D-E5BF1E02DF34}" dt="2022-06-24T18:47:43.229" v="296" actId="2696"/>
        <pc:sldMkLst>
          <pc:docMk/>
          <pc:sldMk cId="1214824243" sldId="1419"/>
        </pc:sldMkLst>
      </pc:sldChg>
      <pc:sldChg chg="modSp mod modNotesTx">
        <pc:chgData name="Laponte Michael" userId="ab0ff25f-cb78-4c95-a9b6-10aa9441784e" providerId="ADAL" clId="{413D4780-EF6C-435F-983D-E5BF1E02DF34}" dt="2022-06-24T20:58:19.972" v="2741" actId="6549"/>
        <pc:sldMkLst>
          <pc:docMk/>
          <pc:sldMk cId="3348462669" sldId="1427"/>
        </pc:sldMkLst>
        <pc:spChg chg="mod">
          <ac:chgData name="Laponte Michael" userId="ab0ff25f-cb78-4c95-a9b6-10aa9441784e" providerId="ADAL" clId="{413D4780-EF6C-435F-983D-E5BF1E02DF34}" dt="2022-06-24T20:45:18.992" v="2596"/>
          <ac:spMkLst>
            <pc:docMk/>
            <pc:sldMk cId="3348462669" sldId="1427"/>
            <ac:spMk id="2" creationId="{B73147BC-5FB1-4D31-BF07-D3FB15E72024}"/>
          </ac:spMkLst>
        </pc:spChg>
        <pc:spChg chg="mod">
          <ac:chgData name="Laponte Michael" userId="ab0ff25f-cb78-4c95-a9b6-10aa9441784e" providerId="ADAL" clId="{413D4780-EF6C-435F-983D-E5BF1E02DF34}" dt="2022-06-24T18:29:27.731" v="69" actId="20577"/>
          <ac:spMkLst>
            <pc:docMk/>
            <pc:sldMk cId="3348462669" sldId="1427"/>
            <ac:spMk id="3" creationId="{B4E872BB-60F4-4A7F-B0F9-CD404641B178}"/>
          </ac:spMkLst>
        </pc:spChg>
      </pc:sldChg>
      <pc:sldChg chg="modSp mod modNotesTx">
        <pc:chgData name="Laponte Michael" userId="ab0ff25f-cb78-4c95-a9b6-10aa9441784e" providerId="ADAL" clId="{413D4780-EF6C-435F-983D-E5BF1E02DF34}" dt="2022-06-24T18:46:45.554" v="293" actId="20577"/>
        <pc:sldMkLst>
          <pc:docMk/>
          <pc:sldMk cId="4023921576" sldId="1432"/>
        </pc:sldMkLst>
        <pc:spChg chg="mod">
          <ac:chgData name="Laponte Michael" userId="ab0ff25f-cb78-4c95-a9b6-10aa9441784e" providerId="ADAL" clId="{413D4780-EF6C-435F-983D-E5BF1E02DF34}" dt="2022-06-24T18:44:49.495" v="227" actId="20577"/>
          <ac:spMkLst>
            <pc:docMk/>
            <pc:sldMk cId="4023921576" sldId="1432"/>
            <ac:spMk id="2" creationId="{A07189AE-1795-4B1F-9C67-3573E8EAEC3E}"/>
          </ac:spMkLst>
        </pc:spChg>
        <pc:spChg chg="mod">
          <ac:chgData name="Laponte Michael" userId="ab0ff25f-cb78-4c95-a9b6-10aa9441784e" providerId="ADAL" clId="{413D4780-EF6C-435F-983D-E5BF1E02DF34}" dt="2022-06-24T18:46:45.554" v="293" actId="20577"/>
          <ac:spMkLst>
            <pc:docMk/>
            <pc:sldMk cId="4023921576" sldId="1432"/>
            <ac:spMk id="3" creationId="{0815131F-8D33-46DB-85D3-6A0036615C80}"/>
          </ac:spMkLst>
        </pc:spChg>
      </pc:sldChg>
      <pc:sldChg chg="del">
        <pc:chgData name="Laponte Michael" userId="ab0ff25f-cb78-4c95-a9b6-10aa9441784e" providerId="ADAL" clId="{413D4780-EF6C-435F-983D-E5BF1E02DF34}" dt="2022-06-24T18:47:27.794" v="295" actId="2696"/>
        <pc:sldMkLst>
          <pc:docMk/>
          <pc:sldMk cId="212307643" sldId="1442"/>
        </pc:sldMkLst>
      </pc:sldChg>
      <pc:sldChg chg="del">
        <pc:chgData name="Laponte Michael" userId="ab0ff25f-cb78-4c95-a9b6-10aa9441784e" providerId="ADAL" clId="{413D4780-EF6C-435F-983D-E5BF1E02DF34}" dt="2022-06-24T18:30:13.855" v="77" actId="2696"/>
        <pc:sldMkLst>
          <pc:docMk/>
          <pc:sldMk cId="2375956365" sldId="1446"/>
        </pc:sldMkLst>
      </pc:sldChg>
      <pc:sldChg chg="del">
        <pc:chgData name="Laponte Michael" userId="ab0ff25f-cb78-4c95-a9b6-10aa9441784e" providerId="ADAL" clId="{413D4780-EF6C-435F-983D-E5BF1E02DF34}" dt="2022-06-24T18:47:23.564" v="294" actId="2696"/>
        <pc:sldMkLst>
          <pc:docMk/>
          <pc:sldMk cId="2109127444" sldId="1447"/>
        </pc:sldMkLst>
      </pc:sldChg>
      <pc:sldChg chg="del">
        <pc:chgData name="Laponte Michael" userId="ab0ff25f-cb78-4c95-a9b6-10aa9441784e" providerId="ADAL" clId="{413D4780-EF6C-435F-983D-E5BF1E02DF34}" dt="2022-06-24T18:43:54.680" v="210" actId="2696"/>
        <pc:sldMkLst>
          <pc:docMk/>
          <pc:sldMk cId="4274004566" sldId="1448"/>
        </pc:sldMkLst>
      </pc:sldChg>
      <pc:sldChg chg="del">
        <pc:chgData name="Laponte Michael" userId="ab0ff25f-cb78-4c95-a9b6-10aa9441784e" providerId="ADAL" clId="{413D4780-EF6C-435F-983D-E5BF1E02DF34}" dt="2022-06-24T18:43:33.054" v="209" actId="2696"/>
        <pc:sldMkLst>
          <pc:docMk/>
          <pc:sldMk cId="710004904" sldId="1450"/>
        </pc:sldMkLst>
      </pc:sldChg>
      <pc:sldChg chg="addSp delSp modSp mod modClrScheme chgLayout modNotesTx">
        <pc:chgData name="Laponte Michael" userId="ab0ff25f-cb78-4c95-a9b6-10aa9441784e" providerId="ADAL" clId="{413D4780-EF6C-435F-983D-E5BF1E02DF34}" dt="2022-06-24T20:54:01.554" v="2670" actId="14100"/>
        <pc:sldMkLst>
          <pc:docMk/>
          <pc:sldMk cId="3045832368" sldId="1452"/>
        </pc:sldMkLst>
        <pc:spChg chg="mod">
          <ac:chgData name="Laponte Michael" userId="ab0ff25f-cb78-4c95-a9b6-10aa9441784e" providerId="ADAL" clId="{413D4780-EF6C-435F-983D-E5BF1E02DF34}" dt="2022-06-24T20:51:45.201" v="2659" actId="26606"/>
          <ac:spMkLst>
            <pc:docMk/>
            <pc:sldMk cId="3045832368" sldId="1452"/>
            <ac:spMk id="3" creationId="{B2861B59-9377-4619-9B80-0A1BE83C4041}"/>
          </ac:spMkLst>
        </pc:spChg>
        <pc:spChg chg="mod">
          <ac:chgData name="Laponte Michael" userId="ab0ff25f-cb78-4c95-a9b6-10aa9441784e" providerId="ADAL" clId="{413D4780-EF6C-435F-983D-E5BF1E02DF34}" dt="2022-06-24T20:51:45.201" v="2659" actId="26606"/>
          <ac:spMkLst>
            <pc:docMk/>
            <pc:sldMk cId="3045832368" sldId="1452"/>
            <ac:spMk id="5" creationId="{5303C974-6BE7-41C4-9B14-1261A953BF24}"/>
          </ac:spMkLst>
        </pc:spChg>
        <pc:spChg chg="add del mod">
          <ac:chgData name="Laponte Michael" userId="ab0ff25f-cb78-4c95-a9b6-10aa9441784e" providerId="ADAL" clId="{413D4780-EF6C-435F-983D-E5BF1E02DF34}" dt="2022-06-24T20:53:27.526" v="2663" actId="478"/>
          <ac:spMkLst>
            <pc:docMk/>
            <pc:sldMk cId="3045832368" sldId="1452"/>
            <ac:spMk id="14" creationId="{CAF0FD02-EDE5-67F8-9550-8928D605433E}"/>
          </ac:spMkLst>
        </pc:spChg>
        <pc:spChg chg="add del mod">
          <ac:chgData name="Laponte Michael" userId="ab0ff25f-cb78-4c95-a9b6-10aa9441784e" providerId="ADAL" clId="{413D4780-EF6C-435F-983D-E5BF1E02DF34}" dt="2022-06-24T20:53:40.076" v="2667" actId="478"/>
          <ac:spMkLst>
            <pc:docMk/>
            <pc:sldMk cId="3045832368" sldId="1452"/>
            <ac:spMk id="16" creationId="{748E8D29-F5B0-B0E5-56D3-07A2E8C1AE3B}"/>
          </ac:spMkLst>
        </pc:spChg>
        <pc:picChg chg="add del mod">
          <ac:chgData name="Laponte Michael" userId="ab0ff25f-cb78-4c95-a9b6-10aa9441784e" providerId="ADAL" clId="{413D4780-EF6C-435F-983D-E5BF1E02DF34}" dt="2022-06-24T20:50:54.275" v="2655" actId="21"/>
          <ac:picMkLst>
            <pc:docMk/>
            <pc:sldMk cId="3045832368" sldId="1452"/>
            <ac:picMk id="2" creationId="{6EE7FCBC-CD4F-4830-8F41-AFC1B44797C1}"/>
          </ac:picMkLst>
        </pc:picChg>
        <pc:picChg chg="add mod ord">
          <ac:chgData name="Laponte Michael" userId="ab0ff25f-cb78-4c95-a9b6-10aa9441784e" providerId="ADAL" clId="{413D4780-EF6C-435F-983D-E5BF1E02DF34}" dt="2022-06-24T20:53:46.552" v="2668" actId="1076"/>
          <ac:picMkLst>
            <pc:docMk/>
            <pc:sldMk cId="3045832368" sldId="1452"/>
            <ac:picMk id="6" creationId="{3497A55C-D85E-4348-AF78-3A64B547EA9E}"/>
          </ac:picMkLst>
        </pc:picChg>
        <pc:picChg chg="mod ord">
          <ac:chgData name="Laponte Michael" userId="ab0ff25f-cb78-4c95-a9b6-10aa9441784e" providerId="ADAL" clId="{413D4780-EF6C-435F-983D-E5BF1E02DF34}" dt="2022-06-24T20:54:01.554" v="2670" actId="14100"/>
          <ac:picMkLst>
            <pc:docMk/>
            <pc:sldMk cId="3045832368" sldId="1452"/>
            <ac:picMk id="9" creationId="{64D19AA7-BEE6-4FA6-A873-7989FFC02377}"/>
          </ac:picMkLst>
        </pc:picChg>
        <pc:picChg chg="del">
          <ac:chgData name="Laponte Michael" userId="ab0ff25f-cb78-4c95-a9b6-10aa9441784e" providerId="ADAL" clId="{413D4780-EF6C-435F-983D-E5BF1E02DF34}" dt="2022-06-24T20:50:28.725" v="2650" actId="21"/>
          <ac:picMkLst>
            <pc:docMk/>
            <pc:sldMk cId="3045832368" sldId="1452"/>
            <ac:picMk id="12" creationId="{D08AF4A4-FD49-4699-B548-B630B123C951}"/>
          </ac:picMkLst>
        </pc:picChg>
      </pc:sldChg>
      <pc:sldChg chg="modNotesTx">
        <pc:chgData name="Laponte Michael" userId="ab0ff25f-cb78-4c95-a9b6-10aa9441784e" providerId="ADAL" clId="{413D4780-EF6C-435F-983D-E5BF1E02DF34}" dt="2022-06-24T20:21:45.445" v="2202" actId="20577"/>
        <pc:sldMkLst>
          <pc:docMk/>
          <pc:sldMk cId="3501123663" sldId="1455"/>
        </pc:sldMkLst>
      </pc:sldChg>
      <pc:sldChg chg="del">
        <pc:chgData name="Laponte Michael" userId="ab0ff25f-cb78-4c95-a9b6-10aa9441784e" providerId="ADAL" clId="{413D4780-EF6C-435F-983D-E5BF1E02DF34}" dt="2022-06-24T18:31:44.444" v="82" actId="2696"/>
        <pc:sldMkLst>
          <pc:docMk/>
          <pc:sldMk cId="1483046254" sldId="1456"/>
        </pc:sldMkLst>
      </pc:sldChg>
      <pc:sldChg chg="del">
        <pc:chgData name="Laponte Michael" userId="ab0ff25f-cb78-4c95-a9b6-10aa9441784e" providerId="ADAL" clId="{413D4780-EF6C-435F-983D-E5BF1E02DF34}" dt="2022-06-24T18:30:19.220" v="78" actId="2696"/>
        <pc:sldMkLst>
          <pc:docMk/>
          <pc:sldMk cId="3574447701" sldId="1465"/>
        </pc:sldMkLst>
      </pc:sldChg>
      <pc:sldChg chg="delSp modSp mod modNotesTx">
        <pc:chgData name="Laponte Michael" userId="ab0ff25f-cb78-4c95-a9b6-10aa9441784e" providerId="ADAL" clId="{413D4780-EF6C-435F-983D-E5BF1E02DF34}" dt="2022-06-24T20:30:11.094" v="2522" actId="33524"/>
        <pc:sldMkLst>
          <pc:docMk/>
          <pc:sldMk cId="3901742177" sldId="1473"/>
        </pc:sldMkLst>
        <pc:spChg chg="del mod">
          <ac:chgData name="Laponte Michael" userId="ab0ff25f-cb78-4c95-a9b6-10aa9441784e" providerId="ADAL" clId="{413D4780-EF6C-435F-983D-E5BF1E02DF34}" dt="2022-06-24T20:07:31.172" v="811" actId="478"/>
          <ac:spMkLst>
            <pc:docMk/>
            <pc:sldMk cId="3901742177" sldId="1473"/>
            <ac:spMk id="3" creationId="{6FC4C2A2-1AD4-4ECA-BEC2-B5CE6DAE0857}"/>
          </ac:spMkLst>
        </pc:spChg>
        <pc:picChg chg="mod">
          <ac:chgData name="Laponte Michael" userId="ab0ff25f-cb78-4c95-a9b6-10aa9441784e" providerId="ADAL" clId="{413D4780-EF6C-435F-983D-E5BF1E02DF34}" dt="2022-06-24T20:07:37.221" v="812" actId="1076"/>
          <ac:picMkLst>
            <pc:docMk/>
            <pc:sldMk cId="3901742177" sldId="1473"/>
            <ac:picMk id="6" creationId="{A3FCA569-E130-4855-8F5D-AAE7C86A13B3}"/>
          </ac:picMkLst>
        </pc:picChg>
      </pc:sldChg>
      <pc:sldChg chg="del">
        <pc:chgData name="Laponte Michael" userId="ab0ff25f-cb78-4c95-a9b6-10aa9441784e" providerId="ADAL" clId="{413D4780-EF6C-435F-983D-E5BF1E02DF34}" dt="2022-06-24T18:42:39.753" v="206" actId="2696"/>
        <pc:sldMkLst>
          <pc:docMk/>
          <pc:sldMk cId="3483873472" sldId="1478"/>
        </pc:sldMkLst>
      </pc:sldChg>
      <pc:sldChg chg="del">
        <pc:chgData name="Laponte Michael" userId="ab0ff25f-cb78-4c95-a9b6-10aa9441784e" providerId="ADAL" clId="{413D4780-EF6C-435F-983D-E5BF1E02DF34}" dt="2022-06-24T18:31:09.101" v="79" actId="2696"/>
        <pc:sldMkLst>
          <pc:docMk/>
          <pc:sldMk cId="2490845914" sldId="1479"/>
        </pc:sldMkLst>
      </pc:sldChg>
      <pc:sldChg chg="modSp mod modNotesTx">
        <pc:chgData name="Laponte Michael" userId="ab0ff25f-cb78-4c95-a9b6-10aa9441784e" providerId="ADAL" clId="{413D4780-EF6C-435F-983D-E5BF1E02DF34}" dt="2022-06-24T20:47:45.183" v="2647" actId="27107"/>
        <pc:sldMkLst>
          <pc:docMk/>
          <pc:sldMk cId="2482630464" sldId="1480"/>
        </pc:sldMkLst>
        <pc:spChg chg="mod">
          <ac:chgData name="Laponte Michael" userId="ab0ff25f-cb78-4c95-a9b6-10aa9441784e" providerId="ADAL" clId="{413D4780-EF6C-435F-983D-E5BF1E02DF34}" dt="2022-06-24T20:13:28.586" v="891" actId="27107"/>
          <ac:spMkLst>
            <pc:docMk/>
            <pc:sldMk cId="2482630464" sldId="1480"/>
            <ac:spMk id="5" creationId="{F330C1C3-E11E-4B08-8107-E8836D548158}"/>
          </ac:spMkLst>
        </pc:spChg>
      </pc:sldChg>
      <pc:sldChg chg="del">
        <pc:chgData name="Laponte Michael" userId="ab0ff25f-cb78-4c95-a9b6-10aa9441784e" providerId="ADAL" clId="{413D4780-EF6C-435F-983D-E5BF1E02DF34}" dt="2022-06-24T18:43:23.944" v="208" actId="2696"/>
        <pc:sldMkLst>
          <pc:docMk/>
          <pc:sldMk cId="1372718040" sldId="1481"/>
        </pc:sldMkLst>
      </pc:sldChg>
      <pc:sldChg chg="del">
        <pc:chgData name="Laponte Michael" userId="ab0ff25f-cb78-4c95-a9b6-10aa9441784e" providerId="ADAL" clId="{413D4780-EF6C-435F-983D-E5BF1E02DF34}" dt="2022-06-24T18:43:13.736" v="207" actId="2696"/>
        <pc:sldMkLst>
          <pc:docMk/>
          <pc:sldMk cId="1084733012" sldId="1483"/>
        </pc:sldMkLst>
      </pc:sldChg>
      <pc:sldChg chg="del">
        <pc:chgData name="Laponte Michael" userId="ab0ff25f-cb78-4c95-a9b6-10aa9441784e" providerId="ADAL" clId="{413D4780-EF6C-435F-983D-E5BF1E02DF34}" dt="2022-06-24T18:42:15.731" v="201" actId="2696"/>
        <pc:sldMkLst>
          <pc:docMk/>
          <pc:sldMk cId="3243095075" sldId="1488"/>
        </pc:sldMkLst>
      </pc:sldChg>
      <pc:sldChg chg="del">
        <pc:chgData name="Laponte Michael" userId="ab0ff25f-cb78-4c95-a9b6-10aa9441784e" providerId="ADAL" clId="{413D4780-EF6C-435F-983D-E5BF1E02DF34}" dt="2022-06-24T18:41:52.533" v="196" actId="2696"/>
        <pc:sldMkLst>
          <pc:docMk/>
          <pc:sldMk cId="2997659448" sldId="1492"/>
        </pc:sldMkLst>
      </pc:sldChg>
      <pc:sldChg chg="del">
        <pc:chgData name="Laponte Michael" userId="ab0ff25f-cb78-4c95-a9b6-10aa9441784e" providerId="ADAL" clId="{413D4780-EF6C-435F-983D-E5BF1E02DF34}" dt="2022-06-24T18:42:10.747" v="200" actId="2696"/>
        <pc:sldMkLst>
          <pc:docMk/>
          <pc:sldMk cId="1593959304" sldId="1494"/>
        </pc:sldMkLst>
      </pc:sldChg>
      <pc:sldChg chg="del">
        <pc:chgData name="Laponte Michael" userId="ab0ff25f-cb78-4c95-a9b6-10aa9441784e" providerId="ADAL" clId="{413D4780-EF6C-435F-983D-E5BF1E02DF34}" dt="2022-06-24T18:41:57.160" v="197" actId="2696"/>
        <pc:sldMkLst>
          <pc:docMk/>
          <pc:sldMk cId="2837634242" sldId="1495"/>
        </pc:sldMkLst>
      </pc:sldChg>
      <pc:sldChg chg="addSp delSp modSp add del mod modClrScheme chgLayout modNotesTx">
        <pc:chgData name="Laponte Michael" userId="ab0ff25f-cb78-4c95-a9b6-10aa9441784e" providerId="ADAL" clId="{413D4780-EF6C-435F-983D-E5BF1E02DF34}" dt="2022-06-24T20:48:25.369" v="2649" actId="113"/>
        <pc:sldMkLst>
          <pc:docMk/>
          <pc:sldMk cId="531412756" sldId="1496"/>
        </pc:sldMkLst>
        <pc:spChg chg="mod ord">
          <ac:chgData name="Laponte Michael" userId="ab0ff25f-cb78-4c95-a9b6-10aa9441784e" providerId="ADAL" clId="{413D4780-EF6C-435F-983D-E5BF1E02DF34}" dt="2022-06-24T18:38:32.508" v="175" actId="26606"/>
          <ac:spMkLst>
            <pc:docMk/>
            <pc:sldMk cId="531412756" sldId="1496"/>
            <ac:spMk id="3" creationId="{B2861B59-9377-4619-9B80-0A1BE83C4041}"/>
          </ac:spMkLst>
        </pc:spChg>
        <pc:spChg chg="add del mod">
          <ac:chgData name="Laponte Michael" userId="ab0ff25f-cb78-4c95-a9b6-10aa9441784e" providerId="ADAL" clId="{413D4780-EF6C-435F-983D-E5BF1E02DF34}" dt="2022-06-24T18:37:04.930" v="168" actId="21"/>
          <ac:spMkLst>
            <pc:docMk/>
            <pc:sldMk cId="531412756" sldId="1496"/>
            <ac:spMk id="4" creationId="{390EEF93-3E03-41BB-9034-725660A523AC}"/>
          </ac:spMkLst>
        </pc:spChg>
        <pc:spChg chg="mod">
          <ac:chgData name="Laponte Michael" userId="ab0ff25f-cb78-4c95-a9b6-10aa9441784e" providerId="ADAL" clId="{413D4780-EF6C-435F-983D-E5BF1E02DF34}" dt="2022-06-24T20:40:53.376" v="2559" actId="27107"/>
          <ac:spMkLst>
            <pc:docMk/>
            <pc:sldMk cId="531412756" sldId="1496"/>
            <ac:spMk id="5" creationId="{5303C974-6BE7-41C4-9B14-1261A953BF24}"/>
          </ac:spMkLst>
        </pc:spChg>
        <pc:picChg chg="add mod">
          <ac:chgData name="Laponte Michael" userId="ab0ff25f-cb78-4c95-a9b6-10aa9441784e" providerId="ADAL" clId="{413D4780-EF6C-435F-983D-E5BF1E02DF34}" dt="2022-06-24T18:38:38.675" v="176" actId="14100"/>
          <ac:picMkLst>
            <pc:docMk/>
            <pc:sldMk cId="531412756" sldId="1496"/>
            <ac:picMk id="7" creationId="{B0A00E15-BA3C-40F0-AAB6-7A878D79BD28}"/>
          </ac:picMkLst>
        </pc:picChg>
        <pc:picChg chg="del mod">
          <ac:chgData name="Laponte Michael" userId="ab0ff25f-cb78-4c95-a9b6-10aa9441784e" providerId="ADAL" clId="{413D4780-EF6C-435F-983D-E5BF1E02DF34}" dt="2022-06-24T18:35:39.605" v="161" actId="21"/>
          <ac:picMkLst>
            <pc:docMk/>
            <pc:sldMk cId="531412756" sldId="1496"/>
            <ac:picMk id="9" creationId="{64D19AA7-BEE6-4FA6-A873-7989FFC02377}"/>
          </ac:picMkLst>
        </pc:picChg>
        <pc:picChg chg="del mod">
          <ac:chgData name="Laponte Michael" userId="ab0ff25f-cb78-4c95-a9b6-10aa9441784e" providerId="ADAL" clId="{413D4780-EF6C-435F-983D-E5BF1E02DF34}" dt="2022-06-24T18:37:14.036" v="171" actId="21"/>
          <ac:picMkLst>
            <pc:docMk/>
            <pc:sldMk cId="531412756" sldId="1496"/>
            <ac:picMk id="12" creationId="{D08AF4A4-FD49-4699-B548-B630B123C951}"/>
          </ac:picMkLst>
        </pc:picChg>
      </pc:sldChg>
      <pc:sldChg chg="modSp new mod ord">
        <pc:chgData name="Laponte Michael" userId="ab0ff25f-cb78-4c95-a9b6-10aa9441784e" providerId="ADAL" clId="{413D4780-EF6C-435F-983D-E5BF1E02DF34}" dt="2022-06-24T20:01:31.930" v="765" actId="255"/>
        <pc:sldMkLst>
          <pc:docMk/>
          <pc:sldMk cId="3209840112" sldId="1497"/>
        </pc:sldMkLst>
        <pc:spChg chg="mod">
          <ac:chgData name="Laponte Michael" userId="ab0ff25f-cb78-4c95-a9b6-10aa9441784e" providerId="ADAL" clId="{413D4780-EF6C-435F-983D-E5BF1E02DF34}" dt="2022-06-24T19:18:43.465" v="596" actId="20577"/>
          <ac:spMkLst>
            <pc:docMk/>
            <pc:sldMk cId="3209840112" sldId="1497"/>
            <ac:spMk id="2" creationId="{1C1D68E0-8839-4A62-8BBC-D5497AEE6E90}"/>
          </ac:spMkLst>
        </pc:spChg>
        <pc:spChg chg="mod">
          <ac:chgData name="Laponte Michael" userId="ab0ff25f-cb78-4c95-a9b6-10aa9441784e" providerId="ADAL" clId="{413D4780-EF6C-435F-983D-E5BF1E02DF34}" dt="2022-06-24T20:01:31.930" v="765" actId="255"/>
          <ac:spMkLst>
            <pc:docMk/>
            <pc:sldMk cId="3209840112" sldId="1497"/>
            <ac:spMk id="3" creationId="{E12A8B61-405F-4254-A938-4CE2E3E466F0}"/>
          </ac:spMkLst>
        </pc:spChg>
      </pc:sldChg>
      <pc:sldChg chg="add del">
        <pc:chgData name="Laponte Michael" userId="ab0ff25f-cb78-4c95-a9b6-10aa9441784e" providerId="ADAL" clId="{413D4780-EF6C-435F-983D-E5BF1E02DF34}" dt="2022-06-24T18:41:33.460" v="193" actId="2696"/>
        <pc:sldMkLst>
          <pc:docMk/>
          <pc:sldMk cId="3860039496" sldId="1497"/>
        </pc:sldMkLst>
      </pc:sldChg>
      <pc:sldChg chg="new del">
        <pc:chgData name="Laponte Michael" userId="ab0ff25f-cb78-4c95-a9b6-10aa9441784e" providerId="ADAL" clId="{413D4780-EF6C-435F-983D-E5BF1E02DF34}" dt="2022-06-24T20:03:31.982" v="777" actId="2696"/>
        <pc:sldMkLst>
          <pc:docMk/>
          <pc:sldMk cId="4284055091" sldId="1498"/>
        </pc:sldMkLst>
      </pc:sldChg>
      <pc:sldChg chg="add del">
        <pc:chgData name="Laponte Michael" userId="ab0ff25f-cb78-4c95-a9b6-10aa9441784e" providerId="ADAL" clId="{413D4780-EF6C-435F-983D-E5BF1E02DF34}" dt="2022-06-24T19:24:44.892" v="629" actId="2696"/>
        <pc:sldMkLst>
          <pc:docMk/>
          <pc:sldMk cId="3392343724" sldId="3350"/>
        </pc:sldMkLst>
      </pc:sldChg>
      <pc:sldChg chg="delSp modSp new mod ord">
        <pc:chgData name="Laponte Michael" userId="ab0ff25f-cb78-4c95-a9b6-10aa9441784e" providerId="ADAL" clId="{413D4780-EF6C-435F-983D-E5BF1E02DF34}" dt="2022-06-24T20:56:23.093" v="2732" actId="478"/>
        <pc:sldMkLst>
          <pc:docMk/>
          <pc:sldMk cId="2943479038" sldId="3351"/>
        </pc:sldMkLst>
        <pc:spChg chg="mod">
          <ac:chgData name="Laponte Michael" userId="ab0ff25f-cb78-4c95-a9b6-10aa9441784e" providerId="ADAL" clId="{413D4780-EF6C-435F-983D-E5BF1E02DF34}" dt="2022-06-24T20:15:07.456" v="903" actId="255"/>
          <ac:spMkLst>
            <pc:docMk/>
            <pc:sldMk cId="2943479038" sldId="3351"/>
            <ac:spMk id="2" creationId="{88C84585-1C60-4DBD-AEF2-17D91622FA7D}"/>
          </ac:spMkLst>
        </pc:spChg>
        <pc:spChg chg="del mod">
          <ac:chgData name="Laponte Michael" userId="ab0ff25f-cb78-4c95-a9b6-10aa9441784e" providerId="ADAL" clId="{413D4780-EF6C-435F-983D-E5BF1E02DF34}" dt="2022-06-24T20:56:23.093" v="2732" actId="478"/>
          <ac:spMkLst>
            <pc:docMk/>
            <pc:sldMk cId="2943479038" sldId="3351"/>
            <ac:spMk id="4" creationId="{0AEBB175-3E27-4EDE-8F26-B184021B15EE}"/>
          </ac:spMkLst>
        </pc:spChg>
        <pc:spChg chg="mod">
          <ac:chgData name="Laponte Michael" userId="ab0ff25f-cb78-4c95-a9b6-10aa9441784e" providerId="ADAL" clId="{413D4780-EF6C-435F-983D-E5BF1E02DF34}" dt="2022-06-24T20:43:39.652" v="2585" actId="207"/>
          <ac:spMkLst>
            <pc:docMk/>
            <pc:sldMk cId="2943479038" sldId="3351"/>
            <ac:spMk id="5" creationId="{5775D3DF-8207-4204-AD0D-2B19B18CAF71}"/>
          </ac:spMkLst>
        </pc:spChg>
      </pc:sldChg>
      <pc:sldChg chg="new del">
        <pc:chgData name="Laponte Michael" userId="ab0ff25f-cb78-4c95-a9b6-10aa9441784e" providerId="ADAL" clId="{413D4780-EF6C-435F-983D-E5BF1E02DF34}" dt="2022-06-26T16:53:46.361" v="2793" actId="2696"/>
        <pc:sldMkLst>
          <pc:docMk/>
          <pc:sldMk cId="781112407" sldId="3352"/>
        </pc:sldMkLst>
      </pc:sldChg>
      <pc:sldMasterChg chg="delSldLayout">
        <pc:chgData name="Laponte Michael" userId="ab0ff25f-cb78-4c95-a9b6-10aa9441784e" providerId="ADAL" clId="{413D4780-EF6C-435F-983D-E5BF1E02DF34}" dt="2022-06-24T18:43:13.736" v="207" actId="2696"/>
        <pc:sldMasterMkLst>
          <pc:docMk/>
          <pc:sldMasterMk cId="3550305350" sldId="2147483693"/>
        </pc:sldMasterMkLst>
        <pc:sldLayoutChg chg="del">
          <pc:chgData name="Laponte Michael" userId="ab0ff25f-cb78-4c95-a9b6-10aa9441784e" providerId="ADAL" clId="{413D4780-EF6C-435F-983D-E5BF1E02DF34}" dt="2022-06-24T18:29:58.146" v="74" actId="2696"/>
          <pc:sldLayoutMkLst>
            <pc:docMk/>
            <pc:sldMasterMk cId="3550305350" sldId="2147483693"/>
            <pc:sldLayoutMk cId="744060975" sldId="2147483798"/>
          </pc:sldLayoutMkLst>
        </pc:sldLayoutChg>
        <pc:sldLayoutChg chg="del">
          <pc:chgData name="Laponte Michael" userId="ab0ff25f-cb78-4c95-a9b6-10aa9441784e" providerId="ADAL" clId="{413D4780-EF6C-435F-983D-E5BF1E02DF34}" dt="2022-06-24T18:43:13.736" v="207" actId="2696"/>
          <pc:sldLayoutMkLst>
            <pc:docMk/>
            <pc:sldMasterMk cId="3550305350" sldId="2147483693"/>
            <pc:sldLayoutMk cId="1002091849" sldId="2147483799"/>
          </pc:sldLayoutMkLst>
        </pc:sldLayoutChg>
        <pc:sldLayoutChg chg="del">
          <pc:chgData name="Laponte Michael" userId="ab0ff25f-cb78-4c95-a9b6-10aa9441784e" providerId="ADAL" clId="{413D4780-EF6C-435F-983D-E5BF1E02DF34}" dt="2022-06-24T18:42:34.534" v="205" actId="2696"/>
          <pc:sldLayoutMkLst>
            <pc:docMk/>
            <pc:sldMasterMk cId="3550305350" sldId="2147483693"/>
            <pc:sldLayoutMk cId="1540858682" sldId="214748380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B0526B-FE98-DF43-8372-A93C9B133984}"/>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785B1949-5D03-A74D-A695-DAF2D35CACF0}"/>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D9DCFB-43ED-6F47-B8C6-490C19297DDE}" type="datetimeFigureOut">
              <a:rPr lang="en-US" smtClean="0"/>
              <a:t>10/12/2022</a:t>
            </a:fld>
            <a:endParaRPr lang="en-US"/>
          </a:p>
        </p:txBody>
      </p:sp>
      <p:sp>
        <p:nvSpPr>
          <p:cNvPr id="4" name="Footer Placeholder 3">
            <a:extLst>
              <a:ext uri="{FF2B5EF4-FFF2-40B4-BE49-F238E27FC236}">
                <a16:creationId xmlns:a16="http://schemas.microsoft.com/office/drawing/2014/main" id="{393AB0BF-423A-0344-86A0-1E96F1935D11}"/>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78BC5D-81E7-8C4D-825C-329FC2CB9B9D}"/>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C90836F-F365-624D-B000-ECAA6BB8178F}" type="slidenum">
              <a:rPr lang="en-US" smtClean="0"/>
              <a:t>‹#›</a:t>
            </a:fld>
            <a:endParaRPr lang="en-US"/>
          </a:p>
        </p:txBody>
      </p:sp>
    </p:spTree>
    <p:extLst>
      <p:ext uri="{BB962C8B-B14F-4D97-AF65-F5344CB8AC3E}">
        <p14:creationId xmlns:p14="http://schemas.microsoft.com/office/powerpoint/2010/main" val="2263114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AA12287-9C13-4843-83C7-7BC85BD05458}" type="datetimeFigureOut">
              <a:rPr lang="en-US" smtClean="0"/>
              <a:t>10/12/2022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CA0C7D7-0959-8545-8854-B0147141C083}" type="slidenum">
              <a:rPr lang="en-US" smtClean="0"/>
              <a:t>‹#›</a:t>
            </a:fld>
            <a:endParaRPr lang="en-US"/>
          </a:p>
        </p:txBody>
      </p:sp>
    </p:spTree>
    <p:extLst>
      <p:ext uri="{BB962C8B-B14F-4D97-AF65-F5344CB8AC3E}">
        <p14:creationId xmlns:p14="http://schemas.microsoft.com/office/powerpoint/2010/main" val="388519138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23130"/>
                </a:solidFill>
                <a:effectLst/>
                <a:latin typeface="Segoe UI" panose="020B0502040204020203" pitchFamily="34" charset="0"/>
              </a:rPr>
              <a:t>Thank you for allowing me to present to the conference today. </a:t>
            </a:r>
          </a:p>
          <a:p>
            <a:pPr algn="l"/>
            <a:endParaRPr lang="en-US" b="1" i="0" dirty="0">
              <a:solidFill>
                <a:srgbClr val="323130"/>
              </a:solidFill>
              <a:effectLst/>
              <a:latin typeface="Segoe UI" panose="020B0502040204020203" pitchFamily="34" charset="0"/>
            </a:endParaRPr>
          </a:p>
          <a:p>
            <a:pPr algn="l"/>
            <a:r>
              <a:rPr lang="en-US" b="1" i="0" dirty="0">
                <a:solidFill>
                  <a:srgbClr val="2B2B2D"/>
                </a:solidFill>
                <a:effectLst/>
                <a:latin typeface="Roboto" panose="02000000000000000000" pitchFamily="2" charset="0"/>
              </a:rPr>
              <a:t>Today I will be covering a lot of information. Hopefully, I can unpackage the information in a meaningful way.</a:t>
            </a:r>
          </a:p>
          <a:p>
            <a:pPr algn="l"/>
            <a:r>
              <a:rPr lang="en-US" b="1" i="0" dirty="0">
                <a:solidFill>
                  <a:srgbClr val="2B2B2D"/>
                </a:solidFill>
                <a:effectLst/>
                <a:latin typeface="Roboto" panose="02000000000000000000" pitchFamily="2" charset="0"/>
              </a:rPr>
              <a:t> </a:t>
            </a:r>
          </a:p>
          <a:p>
            <a:pPr algn="l"/>
            <a:r>
              <a:rPr lang="en-US" b="1" i="0" dirty="0">
                <a:solidFill>
                  <a:srgbClr val="2B2B2D"/>
                </a:solidFill>
                <a:effectLst/>
                <a:latin typeface="Roboto" panose="02000000000000000000" pitchFamily="2" charset="0"/>
              </a:rPr>
              <a:t>My goal </a:t>
            </a:r>
            <a:r>
              <a:rPr lang="en-US" b="1" i="0">
                <a:solidFill>
                  <a:srgbClr val="2B2B2D"/>
                </a:solidFill>
                <a:effectLst/>
                <a:latin typeface="Roboto" panose="02000000000000000000" pitchFamily="2" charset="0"/>
              </a:rPr>
              <a:t>is to </a:t>
            </a:r>
            <a:r>
              <a:rPr lang="en-US" b="1" i="0" dirty="0">
                <a:solidFill>
                  <a:srgbClr val="2B2B2D"/>
                </a:solidFill>
                <a:effectLst/>
                <a:latin typeface="Roboto" panose="02000000000000000000" pitchFamily="2" charset="0"/>
              </a:rPr>
              <a:t>provide some new tools that you can take back home to put in your toolboxes to help strengthen your safety programs.  </a:t>
            </a:r>
            <a:endParaRPr lang="en-US" b="1" i="0" dirty="0">
              <a:solidFill>
                <a:srgbClr val="323130"/>
              </a:solidFill>
              <a:effectLst/>
              <a:latin typeface="Segoe UI" panose="020B0502040204020203" pitchFamily="34" charset="0"/>
            </a:endParaRPr>
          </a:p>
          <a:p>
            <a:pPr algn="l"/>
            <a:endParaRPr lang="en-US" b="0" i="0" dirty="0">
              <a:solidFill>
                <a:srgbClr val="323130"/>
              </a:solidFill>
              <a:effectLst/>
              <a:latin typeface="Segoe UI" panose="020B0502040204020203" pitchFamily="34" charset="0"/>
            </a:endParaRPr>
          </a:p>
          <a:p>
            <a:pPr algn="l"/>
            <a:r>
              <a:rPr lang="en-US" b="0" i="0" dirty="0">
                <a:solidFill>
                  <a:srgbClr val="323130"/>
                </a:solidFill>
                <a:effectLst/>
                <a:latin typeface="Segoe UI" panose="020B0502040204020203" pitchFamily="34" charset="0"/>
              </a:rPr>
              <a:t> </a:t>
            </a:r>
            <a:r>
              <a:rPr lang="en-US" b="1" i="0" dirty="0">
                <a:solidFill>
                  <a:srgbClr val="000000"/>
                </a:solidFill>
                <a:effectLst/>
                <a:latin typeface="Helvetica" panose="020B0604020202020204" pitchFamily="34" charset="0"/>
              </a:rPr>
              <a:t>[NEXT SLIDE]</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t>1</a:t>
            </a:fld>
            <a:endParaRPr lang="en-US"/>
          </a:p>
        </p:txBody>
      </p:sp>
    </p:spTree>
    <p:extLst>
      <p:ext uri="{BB962C8B-B14F-4D97-AF65-F5344CB8AC3E}">
        <p14:creationId xmlns:p14="http://schemas.microsoft.com/office/powerpoint/2010/main" val="2495147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photographs were taken at the tow yard and show the structural deformation that occurred as a result of the bus rollover and impact with the ground. Some of the structural roof supports on the left side failed and most of the windows were broken out which resulted in several passengers being ejected. </a:t>
            </a:r>
          </a:p>
          <a:p>
            <a:r>
              <a:rPr lang="en-US" b="1" dirty="0"/>
              <a:t>[NEXT SLIDE]</a:t>
            </a:r>
          </a:p>
          <a:p>
            <a:endParaRPr lang="en-US" b="1" dirty="0"/>
          </a:p>
          <a:p>
            <a:endParaRPr lang="en-US" b="1" dirty="0"/>
          </a:p>
        </p:txBody>
      </p:sp>
      <p:sp>
        <p:nvSpPr>
          <p:cNvPr id="4" name="Slide Number Placeholder 3"/>
          <p:cNvSpPr>
            <a:spLocks noGrp="1"/>
          </p:cNvSpPr>
          <p:nvPr>
            <p:ph type="sldNum" sz="quarter" idx="5"/>
          </p:nvPr>
        </p:nvSpPr>
        <p:spPr/>
        <p:txBody>
          <a:bodyPr/>
          <a:lstStyle/>
          <a:p>
            <a:pPr defTabSz="923270">
              <a:defRPr/>
            </a:pPr>
            <a:fld id="{521B07DF-9005-41CD-BC9E-18B35B2BB4E4}" type="slidenum">
              <a:rPr lang="en-US">
                <a:solidFill>
                  <a:prstClr val="black"/>
                </a:solidFill>
                <a:latin typeface="Calibri"/>
              </a:rPr>
              <a:pPr defTabSz="923270">
                <a:defRPr/>
              </a:pPr>
              <a:t>10</a:t>
            </a:fld>
            <a:endParaRPr lang="en-US">
              <a:solidFill>
                <a:prstClr val="black"/>
              </a:solidFill>
              <a:latin typeface="Calibri"/>
            </a:endParaRPr>
          </a:p>
        </p:txBody>
      </p:sp>
    </p:spTree>
    <p:extLst>
      <p:ext uri="{BB962C8B-B14F-4D97-AF65-F5344CB8AC3E}">
        <p14:creationId xmlns:p14="http://schemas.microsoft.com/office/powerpoint/2010/main" val="291379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1038" y="7159625"/>
            <a:ext cx="3413125" cy="1919288"/>
          </a:xfrm>
        </p:spPr>
      </p:sp>
      <p:sp>
        <p:nvSpPr>
          <p:cNvPr id="3" name="Notes Placeholder 2"/>
          <p:cNvSpPr>
            <a:spLocks noGrp="1"/>
          </p:cNvSpPr>
          <p:nvPr>
            <p:ph type="body" idx="1"/>
          </p:nvPr>
        </p:nvSpPr>
        <p:spPr/>
        <p:txBody>
          <a:bodyPr/>
          <a:lstStyle/>
          <a:p>
            <a:r>
              <a:rPr lang="en-US" sz="2000" b="1" dirty="0">
                <a:latin typeface="Roboto Light" panose="02000000000000000000" pitchFamily="2" charset="0"/>
                <a:ea typeface="Roboto Light" panose="02000000000000000000" pitchFamily="2" charset="0"/>
              </a:rPr>
              <a:t>In the inspection of the vehicle post-crash, The tire were measured an above is the measurements on the rear inside tire of the bus. </a:t>
            </a:r>
          </a:p>
        </p:txBody>
      </p:sp>
      <p:sp>
        <p:nvSpPr>
          <p:cNvPr id="4" name="Slide Number Placeholder 3"/>
          <p:cNvSpPr>
            <a:spLocks noGrp="1"/>
          </p:cNvSpPr>
          <p:nvPr>
            <p:ph type="sldNum" sz="quarter" idx="5"/>
          </p:nvPr>
        </p:nvSpPr>
        <p:spPr/>
        <p:txBody>
          <a:bodyPr/>
          <a:lstStyle/>
          <a:p>
            <a:fld id="{3CA0C7D7-0959-8545-8854-B0147141C083}" type="slidenum">
              <a:rPr lang="en-US" smtClean="0"/>
              <a:t>11</a:t>
            </a:fld>
            <a:endParaRPr lang="en-US" dirty="0"/>
          </a:p>
        </p:txBody>
      </p:sp>
    </p:spTree>
    <p:extLst>
      <p:ext uri="{BB962C8B-B14F-4D97-AF65-F5344CB8AC3E}">
        <p14:creationId xmlns:p14="http://schemas.microsoft.com/office/powerpoint/2010/main" val="343576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close-up photo  of one of the two rear wheels taken off the bus. Both inside tires on the rear axles were at or below 1/32.</a:t>
            </a:r>
          </a:p>
          <a:p>
            <a:r>
              <a:rPr lang="en-US" b="1" dirty="0"/>
              <a:t>[NEXT SLIDE]</a:t>
            </a:r>
          </a:p>
        </p:txBody>
      </p:sp>
      <p:sp>
        <p:nvSpPr>
          <p:cNvPr id="4" name="Slide Number Placeholder 3"/>
          <p:cNvSpPr>
            <a:spLocks noGrp="1"/>
          </p:cNvSpPr>
          <p:nvPr>
            <p:ph type="sldNum" sz="quarter" idx="5"/>
          </p:nvPr>
        </p:nvSpPr>
        <p:spPr/>
        <p:txBody>
          <a:bodyPr/>
          <a:lstStyle/>
          <a:p>
            <a:fld id="{3CA0C7D7-0959-8545-8854-B0147141C083}" type="slidenum">
              <a:rPr lang="en-US" smtClean="0"/>
              <a:t>12</a:t>
            </a:fld>
            <a:endParaRPr lang="en-US"/>
          </a:p>
        </p:txBody>
      </p:sp>
    </p:spTree>
    <p:extLst>
      <p:ext uri="{BB962C8B-B14F-4D97-AF65-F5344CB8AC3E}">
        <p14:creationId xmlns:p14="http://schemas.microsoft.com/office/powerpoint/2010/main" val="178515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3237" hangingPunct="0">
              <a:lnSpc>
                <a:spcPct val="150000"/>
              </a:lnSpc>
              <a:defRPr/>
            </a:pPr>
            <a:r>
              <a:rPr lang="en-US" sz="1200" b="1" dirty="0">
                <a:latin typeface="Arial" panose="020B0604020202020204" pitchFamily="34" charset="0"/>
                <a:cs typeface="Arial" panose="020B0604020202020204" pitchFamily="34" charset="0"/>
              </a:rPr>
              <a:t>In these photos of the bus tires, you can see how the tread depth of the steer axle tire, shown on the left, would be more effective in channeling water at the tire/road interface than the near non-existent tread on the rear tire shown on the right.</a:t>
            </a:r>
          </a:p>
          <a:p>
            <a:pPr algn="just" defTabSz="933237" hangingPunct="0">
              <a:lnSpc>
                <a:spcPct val="150000"/>
              </a:lnSpc>
              <a:defRPr/>
            </a:pPr>
            <a:endParaRPr lang="en-US" sz="1200" b="1" dirty="0">
              <a:latin typeface="Arial" panose="020B0604020202020204" pitchFamily="34" charset="0"/>
              <a:cs typeface="Arial" panose="020B0604020202020204" pitchFamily="34" charset="0"/>
            </a:endParaRPr>
          </a:p>
          <a:p>
            <a:pPr marL="0" marR="0" lvl="0" indent="0" algn="just" defTabSz="933237" rtl="0" eaLnBrk="1" fontAlgn="auto" latinLnBrk="0" hangingPunct="0">
              <a:lnSpc>
                <a:spcPct val="150000"/>
              </a:lnSpc>
              <a:spcBef>
                <a:spcPts val="0"/>
              </a:spcBef>
              <a:spcAft>
                <a:spcPts val="0"/>
              </a:spcAft>
              <a:buClrTx/>
              <a:buSzTx/>
              <a:buFontTx/>
              <a:buNone/>
              <a:tabLst/>
              <a:defRPr/>
            </a:pPr>
            <a:r>
              <a:rPr lang="en-US" sz="1200" b="1" baseline="0" dirty="0"/>
              <a:t>The steer axle tires had tread depths of at least 10/32</a:t>
            </a:r>
            <a:r>
              <a:rPr lang="en-US" sz="1200" b="1" baseline="30000" dirty="0"/>
              <a:t>nds</a:t>
            </a:r>
            <a:r>
              <a:rPr lang="en-US" sz="1200" b="1" baseline="0" dirty="0"/>
              <a:t> of an inch while the </a:t>
            </a:r>
            <a:r>
              <a:rPr lang="en-US" sz="1200" b="1" dirty="0">
                <a:latin typeface="Arial" panose="020B0604020202020204" pitchFamily="34" charset="0"/>
                <a:cs typeface="Arial" panose="020B0604020202020204" pitchFamily="34" charset="0"/>
              </a:rPr>
              <a:t>inside dual tires on the rear axle had tread depths of 1/32nds of an inch. </a:t>
            </a:r>
          </a:p>
          <a:p>
            <a:pPr algn="just" defTabSz="933237" hangingPunct="0">
              <a:lnSpc>
                <a:spcPct val="150000"/>
              </a:lnSpc>
              <a:defRPr/>
            </a:pPr>
            <a:endParaRPr lang="en-US" sz="1200" b="1" dirty="0">
              <a:latin typeface="Arial" panose="020B0604020202020204" pitchFamily="34" charset="0"/>
              <a:cs typeface="Arial" panose="020B0604020202020204" pitchFamily="34" charset="0"/>
            </a:endParaRPr>
          </a:p>
          <a:p>
            <a:pPr defTabSz="933237">
              <a:defRPr/>
            </a:pPr>
            <a:r>
              <a:rPr lang="en-US" sz="1200" b="1" dirty="0"/>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13</a:t>
            </a:fld>
            <a:endParaRPr lang="en-US" dirty="0"/>
          </a:p>
        </p:txBody>
      </p:sp>
    </p:spTree>
    <p:extLst>
      <p:ext uri="{BB962C8B-B14F-4D97-AF65-F5344CB8AC3E}">
        <p14:creationId xmlns:p14="http://schemas.microsoft.com/office/powerpoint/2010/main" val="212947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97">
              <a:defRPr/>
            </a:pPr>
            <a:r>
              <a:rPr lang="en-US" b="1" dirty="0">
                <a:latin typeface="Times New Roman" panose="02020603050405020304" pitchFamily="18" charset="0"/>
                <a:ea typeface="Calibri" panose="020F0502020204030204" pitchFamily="34" charset="0"/>
              </a:rPr>
              <a:t>The proposed update to the maintenance form 108A is particularly needed when considering tire rotation policies used by some carriers, including Executive.</a:t>
            </a:r>
          </a:p>
          <a:p>
            <a:pPr defTabSz="934997">
              <a:defRPr/>
            </a:pPr>
            <a:endParaRPr lang="en-US" b="1" dirty="0">
              <a:latin typeface="Times New Roman" panose="02020603050405020304" pitchFamily="18" charset="0"/>
              <a:ea typeface="Calibri" panose="020F0502020204030204" pitchFamily="34" charset="0"/>
            </a:endParaRPr>
          </a:p>
          <a:p>
            <a:pPr defTabSz="934997">
              <a:defRPr/>
            </a:pPr>
            <a:r>
              <a:rPr lang="en-US" b="1" dirty="0">
                <a:latin typeface="Times New Roman" panose="02020603050405020304" pitchFamily="18" charset="0"/>
                <a:ea typeface="Calibri" panose="020F0502020204030204" pitchFamily="34" charset="0"/>
              </a:rPr>
              <a:t>     The NTSB investigators inquired with the carrier’s owner and its maintenance staff about the company’s policy on tire maintenance and rotation. </a:t>
            </a:r>
            <a:r>
              <a:rPr lang="en-US" b="1" i="0" dirty="0">
                <a:latin typeface="Times New Roman" panose="02020603050405020304" pitchFamily="18" charset="0"/>
                <a:ea typeface="Calibri" panose="020F0502020204030204" pitchFamily="34" charset="0"/>
              </a:rPr>
              <a:t>They</a:t>
            </a:r>
            <a:r>
              <a:rPr lang="en-US" b="0" i="0" dirty="0">
                <a:latin typeface="Times New Roman" panose="02020603050405020304" pitchFamily="18" charset="0"/>
                <a:ea typeface="Calibri" panose="020F0502020204030204" pitchFamily="34" charset="0"/>
              </a:rPr>
              <a:t> </a:t>
            </a:r>
            <a:r>
              <a:rPr lang="en-US" b="1" dirty="0">
                <a:latin typeface="Times New Roman" panose="02020603050405020304" pitchFamily="18" charset="0"/>
                <a:ea typeface="Calibri" panose="020F0502020204030204" pitchFamily="34" charset="0"/>
              </a:rPr>
              <a:t>stated that the standard practice included removing the steer axle tires when their tread depths reached 5/32 inch and placing them on the rear axle wheels until their tread depths reached 2/32 inch, at which point they would be removed from service.  </a:t>
            </a:r>
          </a:p>
          <a:p>
            <a:pPr defTabSz="934997">
              <a:defRPr/>
            </a:pPr>
            <a:r>
              <a:rPr lang="en-US" b="1" dirty="0">
                <a:latin typeface="Times New Roman" panose="02020603050405020304" pitchFamily="18" charset="0"/>
                <a:ea typeface="Calibri" panose="020F0502020204030204" pitchFamily="34" charset="0"/>
              </a:rPr>
              <a:t>However, the two inside rear tires on the crash bus still remained in service. </a:t>
            </a:r>
            <a:r>
              <a:rPr lang="en-US" sz="1200" b="1" dirty="0">
                <a:effectLst/>
                <a:latin typeface="Times New Roman" panose="02020603050405020304" pitchFamily="18" charset="0"/>
                <a:cs typeface="Times New Roman" panose="02020603050405020304" pitchFamily="18" charset="0"/>
              </a:rPr>
              <a:t>The 4 rear tires on the crash bus were replaced twice in the months prior to the crash.</a:t>
            </a:r>
            <a:endParaRPr lang="en-US" b="1" dirty="0">
              <a:cs typeface="Times New Roman" panose="02020603050405020304" pitchFamily="18" charset="0"/>
            </a:endParaRPr>
          </a:p>
          <a:p>
            <a:pPr defTabSz="934997">
              <a:defRPr/>
            </a:pPr>
            <a:endParaRPr lang="en-US" b="1" dirty="0">
              <a:latin typeface="Times New Roman" panose="02020603050405020304" pitchFamily="18" charset="0"/>
              <a:ea typeface="Calibri" panose="020F0502020204030204" pitchFamily="34" charset="0"/>
            </a:endParaRPr>
          </a:p>
          <a:p>
            <a:pPr defTabSz="934997">
              <a:defRPr/>
            </a:pPr>
            <a:r>
              <a:rPr lang="en-US" b="1" dirty="0">
                <a:latin typeface="Times New Roman" panose="02020603050405020304" pitchFamily="18" charset="0"/>
                <a:ea typeface="Calibri" panose="020F0502020204030204" pitchFamily="34" charset="0"/>
              </a:rPr>
              <a:t>According to the UMA, this </a:t>
            </a:r>
            <a:r>
              <a:rPr lang="en-US" sz="1800" b="1" dirty="0">
                <a:effectLst/>
                <a:latin typeface="Times New Roman" panose="02020603050405020304" pitchFamily="18" charset="0"/>
                <a:ea typeface="Calibri" panose="020F0502020204030204" pitchFamily="34" charset="0"/>
              </a:rPr>
              <a:t>practice of replacing tires on the rear axle(s) with used tires from the steer axle, is followed by some other motor carriers as well. And this practice is not recommended by the UMA or the U.S. Tire Manufacturers Association. </a:t>
            </a:r>
            <a:endParaRPr lang="en-US" b="1" dirty="0">
              <a:latin typeface="Times New Roman" panose="02020603050405020304" pitchFamily="18" charset="0"/>
              <a:cs typeface="Times New Roman" panose="02020603050405020304" pitchFamily="18" charset="0"/>
            </a:endParaRPr>
          </a:p>
          <a:p>
            <a:pPr defTabSz="934997">
              <a:defRPr/>
            </a:pPr>
            <a:endParaRPr lang="en-US" sz="1800" b="0" dirty="0">
              <a:effectLst/>
              <a:latin typeface="Times New Roman" panose="02020603050405020304" pitchFamily="18" charset="0"/>
              <a:cs typeface="Times New Roman" panose="02020603050405020304" pitchFamily="18" charset="0"/>
            </a:endParaRPr>
          </a:p>
          <a:p>
            <a:pPr defTabSz="934997">
              <a:defRPr/>
            </a:pPr>
            <a:r>
              <a:rPr lang="en-US" b="1" dirty="0">
                <a:cs typeface="Times New Roman" panose="02020603050405020304" pitchFamily="18" charset="0"/>
              </a:rPr>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14</a:t>
            </a:fld>
            <a:endParaRPr lang="en-US"/>
          </a:p>
        </p:txBody>
      </p:sp>
    </p:spTree>
    <p:extLst>
      <p:ext uri="{BB962C8B-B14F-4D97-AF65-F5344CB8AC3E}">
        <p14:creationId xmlns:p14="http://schemas.microsoft.com/office/powerpoint/2010/main" val="2959217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7499" algn="just" hangingPunct="0">
              <a:lnSpc>
                <a:spcPct val="200000"/>
              </a:lnSpc>
              <a:spcAft>
                <a:spcPts val="1227"/>
              </a:spcAft>
            </a:pPr>
            <a:r>
              <a:rPr lang="en-US" b="1" dirty="0">
                <a:latin typeface="Times New Roman" panose="02020603050405020304" pitchFamily="18" charset="0"/>
                <a:ea typeface="Calibri" panose="020F0502020204030204" pitchFamily="34" charset="0"/>
                <a:cs typeface="Times New Roman" panose="02020603050405020304" pitchFamily="18" charset="0"/>
              </a:rPr>
              <a:t>California Vehicle Code regulations also recommend passenger motor carriers to regularly complete Bus Maintenance and Safety Inspection Form – 108A, which documents the regular bus maintenance and safety inspections. CHP requires motor carriers to complete this form for each bus at least every 45 days.</a:t>
            </a:r>
          </a:p>
          <a:p>
            <a:pPr indent="467499" algn="just" hangingPunct="0">
              <a:lnSpc>
                <a:spcPct val="200000"/>
              </a:lnSpc>
              <a:spcAft>
                <a:spcPts val="1227"/>
              </a:spcAft>
            </a:pPr>
            <a:r>
              <a:rPr lang="en-US" b="1" dirty="0">
                <a:latin typeface="Times New Roman" panose="02020603050405020304" pitchFamily="18" charset="0"/>
                <a:ea typeface="Calibri" panose="020F0502020204030204" pitchFamily="34" charset="0"/>
                <a:cs typeface="Times New Roman" panose="02020603050405020304" pitchFamily="18" charset="0"/>
              </a:rPr>
              <a:t>Included in the 40 inspection items are safety items such as checking fire extinguishers, interior and exterior lights, and item 28, Tires-tread depth, inflation, and condition.</a:t>
            </a:r>
          </a:p>
          <a:p>
            <a:pPr indent="467499" algn="just" hangingPunct="0">
              <a:lnSpc>
                <a:spcPct val="200000"/>
              </a:lnSpc>
              <a:spcAft>
                <a:spcPts val="1227"/>
              </a:spcAft>
            </a:pPr>
            <a:r>
              <a:rPr lang="en-US" b="1" i="0" u="none" dirty="0">
                <a:latin typeface="Times New Roman" panose="02020603050405020304" pitchFamily="18" charset="0"/>
                <a:ea typeface="Calibri" panose="020F0502020204030204" pitchFamily="34" charset="0"/>
                <a:cs typeface="Times New Roman" panose="02020603050405020304" pitchFamily="18" charset="0"/>
              </a:rPr>
              <a:t>The last time the CHP updated this form was in 2005. </a:t>
            </a:r>
          </a:p>
          <a:p>
            <a:pPr indent="467499" algn="just" hangingPunct="0">
              <a:lnSpc>
                <a:spcPct val="200000"/>
              </a:lnSpc>
              <a:spcAft>
                <a:spcPts val="1227"/>
              </a:spcAft>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sz="1400" b="1" dirty="0"/>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15</a:t>
            </a:fld>
            <a:endParaRPr lang="en-US"/>
          </a:p>
        </p:txBody>
      </p:sp>
    </p:spTree>
    <p:extLst>
      <p:ext uri="{BB962C8B-B14F-4D97-AF65-F5344CB8AC3E}">
        <p14:creationId xmlns:p14="http://schemas.microsoft.com/office/powerpoint/2010/main" val="1300092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97">
              <a:defRPr/>
            </a:pPr>
            <a:endParaRPr lang="en-US" b="1" dirty="0">
              <a:latin typeface="Times New Roman" panose="02020603050405020304" pitchFamily="18" charset="0"/>
              <a:ea typeface="Calibri" panose="020F0502020204030204" pitchFamily="34" charset="0"/>
            </a:endParaRPr>
          </a:p>
          <a:p>
            <a:pPr defTabSz="934997">
              <a:defRPr/>
            </a:pPr>
            <a:r>
              <a:rPr lang="en-US" b="1" dirty="0">
                <a:latin typeface="Times New Roman" panose="02020603050405020304" pitchFamily="18" charset="0"/>
                <a:ea typeface="Calibri" panose="020F0502020204030204" pitchFamily="34" charset="0"/>
              </a:rPr>
              <a:t>Executive Lines had completed its most recent CHP Form 108A—on February 10, 2020. </a:t>
            </a:r>
          </a:p>
          <a:p>
            <a:pPr defTabSz="934997">
              <a:defRPr/>
            </a:pPr>
            <a:r>
              <a:rPr lang="en-US" b="1" dirty="0">
                <a:latin typeface="Times New Roman" panose="02020603050405020304" pitchFamily="18" charset="0"/>
                <a:ea typeface="Calibri" panose="020F0502020204030204" pitchFamily="34" charset="0"/>
              </a:rPr>
              <a:t>      Item 28, that refers to </a:t>
            </a:r>
            <a:r>
              <a:rPr lang="en-US" b="1" dirty="0">
                <a:latin typeface="Times New Roman" panose="02020603050405020304" pitchFamily="18" charset="0"/>
                <a:ea typeface="Calibri" panose="020F0502020204030204" pitchFamily="34" charset="0"/>
                <a:cs typeface="Times New Roman" panose="02020603050405020304" pitchFamily="18" charset="0"/>
              </a:rPr>
              <a:t>the inspection of tire tread depth, as well as to the inspection of proper tire inflation and the condition of wheels and lug nuts, was checked as OK by the maintenance staff.  The form does not require the carrier to include any specific information, such as tread depth.</a:t>
            </a:r>
          </a:p>
          <a:p>
            <a:pPr defTabSz="934997">
              <a:defRPr/>
            </a:pPr>
            <a:r>
              <a:rPr lang="en-US" b="1" dirty="0">
                <a:latin typeface="Times New Roman" panose="02020603050405020304" pitchFamily="18" charset="0"/>
                <a:ea typeface="Calibri" panose="020F0502020204030204" pitchFamily="34" charset="0"/>
                <a:cs typeface="Times New Roman" panose="02020603050405020304" pitchFamily="18" charset="0"/>
              </a:rPr>
              <a:t> </a:t>
            </a:r>
          </a:p>
          <a:p>
            <a:pPr defTabSz="934997">
              <a:defRPr/>
            </a:pPr>
            <a:r>
              <a:rPr lang="en-US" b="1" dirty="0">
                <a:latin typeface="Times New Roman" panose="02020603050405020304" pitchFamily="18" charset="0"/>
                <a:ea typeface="Calibri" panose="020F050202020403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16</a:t>
            </a:fld>
            <a:endParaRPr lang="en-US"/>
          </a:p>
        </p:txBody>
      </p:sp>
    </p:spTree>
    <p:extLst>
      <p:ext uri="{BB962C8B-B14F-4D97-AF65-F5344CB8AC3E}">
        <p14:creationId xmlns:p14="http://schemas.microsoft.com/office/powerpoint/2010/main" val="412814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NTSB found that a</a:t>
            </a:r>
            <a:r>
              <a:rPr lang="en-US" b="1" dirty="0">
                <a:latin typeface="Times New Roman" panose="02020603050405020304" pitchFamily="18" charset="0"/>
                <a:cs typeface="Times New Roman" panose="02020603050405020304" pitchFamily="18" charset="0"/>
              </a:rPr>
              <a:t>lthough the carrier had an </a:t>
            </a:r>
            <a:r>
              <a:rPr lang="en-US" sz="1200" b="1" dirty="0">
                <a:effectLst/>
                <a:latin typeface="Times New Roman" panose="02020603050405020304" pitchFamily="18" charset="0"/>
                <a:ea typeface="Calibri" panose="020F0502020204030204" pitchFamily="34" charset="0"/>
              </a:rPr>
              <a:t>overall adequate safety record, Executive Lines’ deficiencies in tire replacement and rotation procedures allowed the bus to operate in service with tires that had less than the required tread depths, which contributed to the crash.</a:t>
            </a:r>
          </a:p>
          <a:p>
            <a:r>
              <a:rPr lang="en-US" sz="1200" b="1" dirty="0">
                <a:effectLst/>
                <a:latin typeface="Times New Roman" panose="02020603050405020304" pitchFamily="18" charset="0"/>
                <a:ea typeface="Calibri" panose="020F050202020403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ea typeface="Calibri" panose="020F0502020204030204" pitchFamily="34" charset="0"/>
              </a:rPr>
              <a:t>The U.S. Tire Manufacturers Association</a:t>
            </a:r>
            <a:r>
              <a:rPr lang="en-US" b="1" u="none" dirty="0"/>
              <a:t> </a:t>
            </a:r>
            <a:r>
              <a:rPr lang="en-US" sz="1200" b="1" dirty="0">
                <a:effectLst/>
                <a:latin typeface="Times New Roman" panose="02020603050405020304" pitchFamily="18" charset="0"/>
                <a:ea typeface="Calibri" panose="020F0502020204030204" pitchFamily="34" charset="0"/>
              </a:rPr>
              <a:t> recommends rotating steer axle tires side to side, while it recommends rotating rear axle tires between axles or side to side. The practice adopted by Executive and followed by some other carriers is not recommended, since </a:t>
            </a:r>
            <a:r>
              <a:rPr lang="en-US" sz="1800" b="1" dirty="0">
                <a:effectLst/>
                <a:latin typeface="Times New Roman" panose="02020603050405020304" pitchFamily="18" charset="0"/>
                <a:ea typeface="Calibri" panose="020F0502020204030204" pitchFamily="34" charset="0"/>
              </a:rPr>
              <a:t>placing tires with poor tread on the rear axle and tires with substantially better tread on the steer axle can adversely affect the vehicle’s handling on wet surfaces.</a:t>
            </a:r>
            <a:endParaRPr lang="en-US" b="1" u="none" dirty="0"/>
          </a:p>
          <a:p>
            <a:endParaRPr lang="en-US" b="1" u="none" dirty="0"/>
          </a:p>
          <a:p>
            <a:r>
              <a:rPr lang="en-US" b="1" u="none" dirty="0"/>
              <a:t>Staff is proposing that ABA and UMA encourage their members to adopt tire rotation practice established by the U.S. </a:t>
            </a:r>
            <a:r>
              <a:rPr lang="en-US" sz="1200" b="1" dirty="0">
                <a:effectLst/>
                <a:latin typeface="Times New Roman" panose="02020603050405020304" pitchFamily="18" charset="0"/>
                <a:ea typeface="Calibri" panose="020F0502020204030204" pitchFamily="34" charset="0"/>
              </a:rPr>
              <a:t>Tire Manufacturers Association.</a:t>
            </a:r>
          </a:p>
          <a:p>
            <a:r>
              <a:rPr lang="en-US" b="1" u="none" dirty="0"/>
              <a:t>  </a:t>
            </a:r>
            <a:endParaRPr lang="en-US" b="1"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17</a:t>
            </a:fld>
            <a:endParaRPr lang="en-US"/>
          </a:p>
        </p:txBody>
      </p:sp>
    </p:spTree>
    <p:extLst>
      <p:ext uri="{BB962C8B-B14F-4D97-AF65-F5344CB8AC3E}">
        <p14:creationId xmlns:p14="http://schemas.microsoft.com/office/powerpoint/2010/main" val="2510881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1038" y="7159625"/>
            <a:ext cx="3413125" cy="19192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t>18</a:t>
            </a:fld>
            <a:endParaRPr lang="en-US" dirty="0"/>
          </a:p>
        </p:txBody>
      </p:sp>
    </p:spTree>
    <p:extLst>
      <p:ext uri="{BB962C8B-B14F-4D97-AF65-F5344CB8AC3E}">
        <p14:creationId xmlns:p14="http://schemas.microsoft.com/office/powerpoint/2010/main" val="206642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19</a:t>
            </a:fld>
            <a:endParaRPr lang="en-US"/>
          </a:p>
        </p:txBody>
      </p:sp>
    </p:spTree>
    <p:extLst>
      <p:ext uri="{BB962C8B-B14F-4D97-AF65-F5344CB8AC3E}">
        <p14:creationId xmlns:p14="http://schemas.microsoft.com/office/powerpoint/2010/main" val="185268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Currently we have 19 open crash investigations throughout the US which are in various stages of development. I’ll take a few moments to review a couple of current and relevant crashes. </a:t>
            </a:r>
          </a:p>
          <a:p>
            <a:r>
              <a:rPr lang="en-US" b="1" dirty="0"/>
              <a:t>[NEXT SLIDE]</a:t>
            </a:r>
          </a:p>
        </p:txBody>
      </p:sp>
      <p:sp>
        <p:nvSpPr>
          <p:cNvPr id="4" name="Slide Number Placeholder 3"/>
          <p:cNvSpPr>
            <a:spLocks noGrp="1"/>
          </p:cNvSpPr>
          <p:nvPr>
            <p:ph type="sldNum" sz="quarter" idx="5"/>
          </p:nvPr>
        </p:nvSpPr>
        <p:spPr/>
        <p:txBody>
          <a:bodyPr/>
          <a:lstStyle/>
          <a:p>
            <a:fld id="{3CA0C7D7-0959-8545-8854-B0147141C083}" type="slidenum">
              <a:rPr lang="en-US" smtClean="0"/>
              <a:t>2</a:t>
            </a:fld>
            <a:endParaRPr lang="en-US"/>
          </a:p>
        </p:txBody>
      </p:sp>
    </p:spTree>
    <p:extLst>
      <p:ext uri="{BB962C8B-B14F-4D97-AF65-F5344CB8AC3E}">
        <p14:creationId xmlns:p14="http://schemas.microsoft.com/office/powerpoint/2010/main" val="109617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20</a:t>
            </a:fld>
            <a:endParaRPr lang="en-US"/>
          </a:p>
        </p:txBody>
      </p:sp>
    </p:spTree>
    <p:extLst>
      <p:ext uri="{BB962C8B-B14F-4D97-AF65-F5344CB8AC3E}">
        <p14:creationId xmlns:p14="http://schemas.microsoft.com/office/powerpoint/2010/main" val="3169210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1038" y="7159625"/>
            <a:ext cx="3413125" cy="1919288"/>
          </a:xfrm>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21</a:t>
            </a:fld>
            <a:endParaRPr lang="en-US" dirty="0"/>
          </a:p>
        </p:txBody>
      </p:sp>
    </p:spTree>
    <p:extLst>
      <p:ext uri="{BB962C8B-B14F-4D97-AF65-F5344CB8AC3E}">
        <p14:creationId xmlns:p14="http://schemas.microsoft.com/office/powerpoint/2010/main" val="595980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Some of the potential safety issues for this crash include: roof stiffness for medium size buses, pre-trip safety briefing, speeding in inclement weather, and tire depth requirements for rear tires. </a:t>
            </a:r>
          </a:p>
          <a:p>
            <a:r>
              <a:rPr lang="en-US" b="1"/>
              <a:t>[NEXT SLIDE]</a:t>
            </a:r>
          </a:p>
        </p:txBody>
      </p:sp>
      <p:sp>
        <p:nvSpPr>
          <p:cNvPr id="4" name="Slide Number Placeholder 3"/>
          <p:cNvSpPr>
            <a:spLocks noGrp="1"/>
          </p:cNvSpPr>
          <p:nvPr>
            <p:ph type="sldNum" sz="quarter" idx="10"/>
          </p:nvPr>
        </p:nvSpPr>
        <p:spPr/>
        <p:txBody>
          <a:bodyPr/>
          <a:lstStyle/>
          <a:p>
            <a:pPr defTabSz="923270">
              <a:defRPr/>
            </a:pPr>
            <a:fld id="{521B07DF-9005-41CD-BC9E-18B35B2BB4E4}" type="slidenum">
              <a:rPr lang="en-US">
                <a:solidFill>
                  <a:prstClr val="black"/>
                </a:solidFill>
                <a:latin typeface="Calibri"/>
              </a:rPr>
              <a:pPr defTabSz="923270">
                <a:defRPr/>
              </a:pPr>
              <a:t>22</a:t>
            </a:fld>
            <a:endParaRPr lang="en-US">
              <a:solidFill>
                <a:prstClr val="black"/>
              </a:solidFill>
              <a:latin typeface="Calibri"/>
            </a:endParaRPr>
          </a:p>
        </p:txBody>
      </p:sp>
    </p:spTree>
    <p:extLst>
      <p:ext uri="{BB962C8B-B14F-4D97-AF65-F5344CB8AC3E}">
        <p14:creationId xmlns:p14="http://schemas.microsoft.com/office/powerpoint/2010/main" val="350176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the liberty to make you a check list that might help you to audit your safety program. Many or all of these items I would ask for and review if I came into investigate a fatal bus crash you were involved in.</a:t>
            </a:r>
            <a:r>
              <a:rPr lang="en-US" b="1" dirty="0"/>
              <a:t> [NEXT SLIDE]</a:t>
            </a:r>
          </a:p>
        </p:txBody>
      </p:sp>
      <p:sp>
        <p:nvSpPr>
          <p:cNvPr id="4" name="Slide Number Placeholder 3"/>
          <p:cNvSpPr>
            <a:spLocks noGrp="1"/>
          </p:cNvSpPr>
          <p:nvPr>
            <p:ph type="sldNum" sz="quarter" idx="5"/>
          </p:nvPr>
        </p:nvSpPr>
        <p:spPr/>
        <p:txBody>
          <a:bodyPr/>
          <a:lstStyle/>
          <a:p>
            <a:fld id="{3CA0C7D7-0959-8545-8854-B0147141C083}" type="slidenum">
              <a:rPr lang="en-US" smtClean="0"/>
              <a:t>23</a:t>
            </a:fld>
            <a:endParaRPr lang="en-US"/>
          </a:p>
        </p:txBody>
      </p:sp>
    </p:spTree>
    <p:extLst>
      <p:ext uri="{BB962C8B-B14F-4D97-AF65-F5344CB8AC3E}">
        <p14:creationId xmlns:p14="http://schemas.microsoft.com/office/powerpoint/2010/main" val="891839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 short video with a happy ending. Be Safe Be Prepared. </a:t>
            </a:r>
            <a:r>
              <a:rPr lang="en-US" b="1" dirty="0"/>
              <a:t>[NEXT SLIDE] </a:t>
            </a:r>
          </a:p>
          <a:p>
            <a:endParaRPr lang="en-US" dirty="0"/>
          </a:p>
        </p:txBody>
      </p:sp>
      <p:sp>
        <p:nvSpPr>
          <p:cNvPr id="4" name="Slide Number Placeholder 3"/>
          <p:cNvSpPr>
            <a:spLocks noGrp="1"/>
          </p:cNvSpPr>
          <p:nvPr>
            <p:ph type="sldNum" sz="quarter" idx="5"/>
          </p:nvPr>
        </p:nvSpPr>
        <p:spPr/>
        <p:txBody>
          <a:bodyPr/>
          <a:lstStyle/>
          <a:p>
            <a:fld id="{521B07DF-9005-41CD-BC9E-18B35B2BB4E4}" type="slidenum">
              <a:rPr lang="en-US" smtClean="0"/>
              <a:pPr/>
              <a:t>24</a:t>
            </a:fld>
            <a:endParaRPr lang="en-US"/>
          </a:p>
        </p:txBody>
      </p:sp>
    </p:spTree>
    <p:extLst>
      <p:ext uri="{BB962C8B-B14F-4D97-AF65-F5344CB8AC3E}">
        <p14:creationId xmlns:p14="http://schemas.microsoft.com/office/powerpoint/2010/main" val="1253246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my presentation. Here is my contact information and the best way to reach me if you have additional questions after the conference. Please visit our website for additional information on the crashes discussed today as well as other crashes that you can review other lessons learned.  Thank you so much for having me today. Are there any questions? </a:t>
            </a:r>
          </a:p>
        </p:txBody>
      </p:sp>
      <p:sp>
        <p:nvSpPr>
          <p:cNvPr id="4" name="Slide Number Placeholder 3"/>
          <p:cNvSpPr>
            <a:spLocks noGrp="1"/>
          </p:cNvSpPr>
          <p:nvPr>
            <p:ph type="sldNum" sz="quarter" idx="5"/>
          </p:nvPr>
        </p:nvSpPr>
        <p:spPr/>
        <p:txBody>
          <a:bodyPr/>
          <a:lstStyle/>
          <a:p>
            <a:fld id="{3CA0C7D7-0959-8545-8854-B0147141C083}" type="slidenum">
              <a:rPr lang="en-US" smtClean="0"/>
              <a:t>25</a:t>
            </a:fld>
            <a:endParaRPr lang="en-US"/>
          </a:p>
        </p:txBody>
      </p:sp>
    </p:spTree>
    <p:extLst>
      <p:ext uri="{BB962C8B-B14F-4D97-AF65-F5344CB8AC3E}">
        <p14:creationId xmlns:p14="http://schemas.microsoft.com/office/powerpoint/2010/main" val="71242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07000"/>
              </a:lnSpc>
              <a:spcBef>
                <a:spcPts val="1200"/>
              </a:spcBef>
              <a:spcAft>
                <a:spcPts val="1200"/>
              </a:spcAft>
            </a:pPr>
            <a:r>
              <a:rPr lang="en-US" sz="1800" b="1" spc="-10" dirty="0">
                <a:effectLst/>
                <a:latin typeface="Avenir Next LT Pro" panose="020B0504020202020204" pitchFamily="34" charset="0"/>
                <a:ea typeface="Calibri" panose="020F0502020204030204" pitchFamily="34" charset="0"/>
                <a:cs typeface="Times New Roman" panose="02020603050405020304" pitchFamily="18" charset="0"/>
              </a:rPr>
              <a:t>This was the 1</a:t>
            </a:r>
            <a:r>
              <a:rPr lang="en-US" sz="1800" b="1" spc="-10" baseline="30000" dirty="0">
                <a:effectLst/>
                <a:latin typeface="Avenir Next LT Pro" panose="020B0504020202020204" pitchFamily="34" charset="0"/>
                <a:ea typeface="Calibri" panose="020F0502020204030204" pitchFamily="34" charset="0"/>
                <a:cs typeface="Times New Roman" panose="02020603050405020304" pitchFamily="18" charset="0"/>
              </a:rPr>
              <a:t>st</a:t>
            </a:r>
            <a:r>
              <a:rPr lang="en-US" sz="1800" b="1" spc="-10" dirty="0">
                <a:effectLst/>
                <a:latin typeface="Avenir Next LT Pro" panose="020B0504020202020204" pitchFamily="34" charset="0"/>
                <a:ea typeface="Calibri" panose="020F0502020204030204" pitchFamily="34" charset="0"/>
                <a:cs typeface="Times New Roman" panose="02020603050405020304" pitchFamily="18" charset="0"/>
              </a:rPr>
              <a:t> crash we launched on in 2022. This crash occurred on March 15, 2022 at 8:17 pm. A 2007 Dodge 2500 pickup truck and a 2017 Ford transit van towing a 2019 Salvation single-axle, enclosed cargo trailer, were traveling in opposite directions on Road 1788 in Andrews County, Texas. The posted speed limit in this area was 75 mph. </a:t>
            </a:r>
            <a:endParaRPr lang="en-US" sz="1800" b="1" spc="-20" dirty="0">
              <a:effectLst/>
              <a:latin typeface="Avenir Next LT Pro" panose="020B0504020202020204" pitchFamily="34" charset="0"/>
              <a:ea typeface="Calibri" panose="020F0502020204030204" pitchFamily="34" charset="0"/>
              <a:cs typeface="Times New Roman" panose="02020603050405020304" pitchFamily="18" charset="0"/>
            </a:endParaRPr>
          </a:p>
          <a:p>
            <a:r>
              <a:rPr lang="en-US" sz="1800" b="1" dirty="0">
                <a:effectLst/>
                <a:latin typeface="Avenir Next LT Pro" panose="020B0504020202020204" pitchFamily="34" charset="0"/>
                <a:ea typeface="Calibri" panose="020F0502020204030204" pitchFamily="34" charset="0"/>
                <a:cs typeface="Times New Roman" panose="02020603050405020304" pitchFamily="18" charset="0"/>
              </a:rPr>
              <a:t>The pickup truck was occupied by a driver and a passenger; the van was occupied by a college golf team consisting of a 26-year-old male coach and eight team members from the University of the Southwest, located in Hobbs, New Mexico. The van was returning to Hobbs from a golf tournament in Midland, Texas, when the pickup truck crossed into the northbound lane and collided head-on with the van. Both vehicles caught on fire and were destroyed. Both truck occupants, the coach, and six students in the van were fatally injured. The two remaining students were seriously injured. Immediately following the impact there was a post-crash fire. On the left is a photo of the pickup truck and on the right is a photo of the van taken post-crash. </a:t>
            </a:r>
            <a:r>
              <a:rPr lang="en-US" sz="1800" b="1" spc="-20" dirty="0">
                <a:effectLst/>
                <a:latin typeface="Avenir Next LT Pro" panose="020B0504020202020204" pitchFamily="34" charset="0"/>
                <a:ea typeface="Calibri" panose="020F0502020204030204" pitchFamily="34" charset="0"/>
                <a:cs typeface="Times New Roman" panose="02020603050405020304" pitchFamily="18" charset="0"/>
              </a:rPr>
              <a:t> [NEXT SLIDE]</a:t>
            </a:r>
            <a:endParaRPr lang="en-US" b="1" dirty="0"/>
          </a:p>
        </p:txBody>
      </p:sp>
      <p:sp>
        <p:nvSpPr>
          <p:cNvPr id="4" name="Slide Number Placeholder 3"/>
          <p:cNvSpPr>
            <a:spLocks noGrp="1"/>
          </p:cNvSpPr>
          <p:nvPr>
            <p:ph type="sldNum" sz="quarter" idx="5"/>
          </p:nvPr>
        </p:nvSpPr>
        <p:spPr/>
        <p:txBody>
          <a:bodyPr/>
          <a:lstStyle/>
          <a:p>
            <a:fld id="{3CA0C7D7-0959-8545-8854-B0147141C083}" type="slidenum">
              <a:rPr lang="en-US" smtClean="0"/>
              <a:t>3</a:t>
            </a:fld>
            <a:endParaRPr lang="en-US"/>
          </a:p>
        </p:txBody>
      </p:sp>
    </p:spTree>
    <p:extLst>
      <p:ext uri="{BB962C8B-B14F-4D97-AF65-F5344CB8AC3E}">
        <p14:creationId xmlns:p14="http://schemas.microsoft.com/office/powerpoint/2010/main" val="343370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B2B2D"/>
                </a:solidFill>
                <a:effectLst/>
                <a:latin typeface="Roboto" panose="02000000000000000000" pitchFamily="2" charset="0"/>
              </a:rPr>
              <a:t>​About 12:19 p.m. on March 22, 2022, a truck-tractor loaded with gravel was traveling south on US Highway 377 in Tishomingo, Oklahoma. The posted speed limit for US-377 was 50 mph. At the same time, a 2015 Chevrolet Spark passenger car, occupied by a 16-year-old driver and five teenage passengers, was traveling east on State Highway 22 approaching US-377. The teenagers were off campus for lunch break. </a:t>
            </a:r>
          </a:p>
          <a:p>
            <a:pPr algn="l"/>
            <a:endParaRPr lang="en-US" b="1" i="0" dirty="0">
              <a:solidFill>
                <a:srgbClr val="2B2B2D"/>
              </a:solidFill>
              <a:effectLst/>
              <a:latin typeface="Roboto" panose="02000000000000000000" pitchFamily="2" charset="0"/>
            </a:endParaRPr>
          </a:p>
          <a:p>
            <a:pPr algn="l"/>
            <a:r>
              <a:rPr lang="en-US" b="1" i="0" dirty="0">
                <a:solidFill>
                  <a:srgbClr val="2B2B2D"/>
                </a:solidFill>
                <a:effectLst/>
                <a:latin typeface="Roboto" panose="02000000000000000000" pitchFamily="2" charset="0"/>
              </a:rPr>
              <a:t>At this location, SH-22 traffic was controlled by a stop sign. The car did not stop and made a left turn in front of the combination vehicle and was struck on its front-left side. As a result of the crash, all six occupants in the car were fatally injured. The truck driver was not injured in the crash. Post-crash toxicology reports indicated that the car driver was positive for cannabis, and the combination vehicle driver was negative for drugs and alcohol. On the left is a photo of the car at final rest</a:t>
            </a:r>
            <a:r>
              <a:rPr lang="en-US" b="1" i="0">
                <a:solidFill>
                  <a:srgbClr val="2B2B2D"/>
                </a:solidFill>
                <a:effectLst/>
                <a:latin typeface="Roboto" panose="02000000000000000000" pitchFamily="2" charset="0"/>
              </a:rPr>
              <a:t>.  </a:t>
            </a:r>
            <a:br>
              <a:rPr lang="en-US" b="1" i="0" dirty="0">
                <a:solidFill>
                  <a:srgbClr val="2B2B2D"/>
                </a:solidFill>
                <a:effectLst/>
                <a:latin typeface="Roboto" panose="02000000000000000000" pitchFamily="2" charset="0"/>
              </a:rPr>
            </a:br>
            <a:endParaRPr lang="en-US" b="1" i="0" dirty="0">
              <a:solidFill>
                <a:srgbClr val="2B2B2D"/>
              </a:solidFill>
              <a:effectLst/>
              <a:latin typeface="Roboto" panose="02000000000000000000" pitchFamily="2" charset="0"/>
            </a:endParaRPr>
          </a:p>
          <a:p>
            <a:pPr algn="l"/>
            <a:r>
              <a:rPr lang="en-US" b="1" i="0" dirty="0">
                <a:solidFill>
                  <a:srgbClr val="2B2B2D"/>
                </a:solidFill>
                <a:effectLst/>
                <a:latin typeface="Roboto" panose="02000000000000000000" pitchFamily="2" charset="0"/>
              </a:rPr>
              <a:t>The car driver was issued an intermediate driver’s license less than 6 months before the crash. According to the state of Oklahoma‘s Graduated Driver License requirements, a driver who is issued an intermediate license may carry only one non-household passenger in the vehicle unless accompanied by a licensed driver at least 21 years old. [NEXT SLIDE]</a:t>
            </a:r>
          </a:p>
          <a:p>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4</a:t>
            </a:fld>
            <a:endParaRPr lang="en-US"/>
          </a:p>
        </p:txBody>
      </p:sp>
    </p:spTree>
    <p:extLst>
      <p:ext uri="{BB962C8B-B14F-4D97-AF65-F5344CB8AC3E}">
        <p14:creationId xmlns:p14="http://schemas.microsoft.com/office/powerpoint/2010/main" val="67100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solidFill>
                  <a:srgbClr val="2B2B2D"/>
                </a:solidFill>
                <a:effectLst/>
                <a:latin typeface="Roboto" panose="02000000000000000000" pitchFamily="2" charset="0"/>
              </a:rPr>
              <a:t>​</a:t>
            </a:r>
            <a:r>
              <a:rPr lang="en-US" sz="1800" b="1" dirty="0">
                <a:solidFill>
                  <a:srgbClr val="0C0C0C"/>
                </a:solidFill>
                <a:effectLst/>
                <a:latin typeface="Times New Roman" panose="02020603050405020304" pitchFamily="18" charset="0"/>
                <a:ea typeface="Times New Roman" panose="02020603050405020304" pitchFamily="18" charset="0"/>
              </a:rPr>
              <a:t>About 2:45 p.m. central daylight time on Monday, June 6, 2022, a 2018 Ford F-350 chassis with a nine passenger, two wheelchair position </a:t>
            </a:r>
            <a:r>
              <a:rPr lang="en-US" sz="1800" b="1" dirty="0" err="1">
                <a:solidFill>
                  <a:srgbClr val="0C0C0C"/>
                </a:solidFill>
                <a:effectLst/>
                <a:latin typeface="Times New Roman" panose="02020603050405020304" pitchFamily="18" charset="0"/>
                <a:ea typeface="Times New Roman" panose="02020603050405020304" pitchFamily="18" charset="0"/>
              </a:rPr>
              <a:t>Starliner</a:t>
            </a:r>
            <a:r>
              <a:rPr lang="en-US" sz="1800" b="1" dirty="0">
                <a:solidFill>
                  <a:srgbClr val="0C0C0C"/>
                </a:solidFill>
                <a:effectLst/>
                <a:latin typeface="Times New Roman" panose="02020603050405020304" pitchFamily="18" charset="0"/>
                <a:ea typeface="Times New Roman" panose="02020603050405020304" pitchFamily="18" charset="0"/>
              </a:rPr>
              <a:t> bus body, operated by C.B. King Memorial School, occupied by the 47-year-old driver and eight passengers ranging in age from 19 to 73 years in age. The bus was traveling west on Arkansas State Highway 35 (SH 35) approaching the intersection of United States Highway 65 (U.S. 65) near Dermott, Chicot County, AR. At this location SH 35 is a two-lane highway running east-west. U.S. 65 has 2 lanes each for northbound and southbound traffic, separated by an earthen median. Westbound SH 35 traffic at the intersection was controlled by a stop sign at the U.S. 65 northbound lanes, and a yield sign at the U.S. 65 southbound lanes. As the Ford bus was crossing the southbound lanes of U.S. 65, it was struck by a southbound 2018 Freightliner truck-tractor in combination with a semi-tank trailer operated by</a:t>
            </a:r>
            <a:r>
              <a:rPr lang="en-US" sz="1800" b="1" dirty="0">
                <a:effectLst/>
                <a:latin typeface="Times New Roman" panose="02020603050405020304" pitchFamily="18" charset="0"/>
                <a:ea typeface="Times New Roman" panose="02020603050405020304" pitchFamily="18" charset="0"/>
              </a:rPr>
              <a:t> </a:t>
            </a:r>
            <a:r>
              <a:rPr lang="en-US" sz="1800" b="1" dirty="0" err="1">
                <a:solidFill>
                  <a:srgbClr val="0C0C0C"/>
                </a:solidFill>
                <a:effectLst/>
                <a:latin typeface="Times New Roman" panose="02020603050405020304" pitchFamily="18" charset="0"/>
                <a:ea typeface="Times New Roman" panose="02020603050405020304" pitchFamily="18" charset="0"/>
              </a:rPr>
              <a:t>J.B.Hunt</a:t>
            </a:r>
            <a:r>
              <a:rPr lang="en-US" sz="1800" b="1" dirty="0">
                <a:solidFill>
                  <a:srgbClr val="0C0C0C"/>
                </a:solidFill>
                <a:effectLst/>
                <a:latin typeface="Times New Roman" panose="02020603050405020304" pitchFamily="18" charset="0"/>
                <a:ea typeface="Times New Roman" panose="02020603050405020304" pitchFamily="18" charset="0"/>
              </a:rPr>
              <a:t> Dedicated Contract Services occupied by a 52-year-old driver. Post-crash both vehicles departed the roadway to the southwest and came to rest. As a result of the crash, 5 bus passengers were fatally injured. The drivers of both vehicles and the other 3 bus passengers were injured. The injured were transported to area hospitals for treatment.</a:t>
            </a:r>
            <a:endParaRPr lang="en-US" sz="1800" b="1" dirty="0">
              <a:effectLst/>
              <a:latin typeface="Times New Roman" panose="02020603050405020304" pitchFamily="18" charset="0"/>
              <a:ea typeface="Times New Roman" panose="02020603050405020304" pitchFamily="18" charset="0"/>
            </a:endParaRPr>
          </a:p>
          <a:p>
            <a:pPr algn="l"/>
            <a:endParaRPr lang="en-US" dirty="0"/>
          </a:p>
        </p:txBody>
      </p:sp>
      <p:sp>
        <p:nvSpPr>
          <p:cNvPr id="4" name="Slide Number Placeholder 3"/>
          <p:cNvSpPr>
            <a:spLocks noGrp="1"/>
          </p:cNvSpPr>
          <p:nvPr>
            <p:ph type="sldNum" sz="quarter" idx="5"/>
          </p:nvPr>
        </p:nvSpPr>
        <p:spPr/>
        <p:txBody>
          <a:bodyPr/>
          <a:lstStyle/>
          <a:p>
            <a:fld id="{3CA0C7D7-0959-8545-8854-B0147141C083}" type="slidenum">
              <a:rPr lang="en-US" smtClean="0"/>
              <a:t>5</a:t>
            </a:fld>
            <a:endParaRPr lang="en-US"/>
          </a:p>
        </p:txBody>
      </p:sp>
    </p:spTree>
    <p:extLst>
      <p:ext uri="{BB962C8B-B14F-4D97-AF65-F5344CB8AC3E}">
        <p14:creationId xmlns:p14="http://schemas.microsoft.com/office/powerpoint/2010/main" val="553254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last crash I will be discussing happened in Pala Mesa, CA on February 22, 2020, about 10:23 a.m. This involves a midsize bus that many of you may have in your fleets. The crash involved a 2014 Freightliner 30-passenger bus. The bus was occupied by the driver and 20 passengers. The trip began at 8 am outside of Los Angeles and was to end in San Ysidro along a route on Interstate 15. The driver was scheduled to pick up some passengers along the route. Not counting time for stops, the trip would take approximately 3 hours. The driver was familiar with the bus and the route. Rain had begun falling during the trip and the roadway was wet.</a:t>
            </a:r>
          </a:p>
          <a:p>
            <a:r>
              <a:rPr lang="en-US" b="1"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5"/>
          </p:nvPr>
        </p:nvSpPr>
        <p:spPr/>
        <p:txBody>
          <a:bodyPr/>
          <a:lstStyle/>
          <a:p>
            <a:fld id="{521B07DF-9005-41CD-BC9E-18B35B2BB4E4}" type="slidenum">
              <a:rPr lang="en-US" smtClean="0"/>
              <a:pPr/>
              <a:t>6</a:t>
            </a:fld>
            <a:endParaRPr lang="en-US"/>
          </a:p>
        </p:txBody>
      </p:sp>
    </p:spTree>
    <p:extLst>
      <p:ext uri="{BB962C8B-B14F-4D97-AF65-F5344CB8AC3E}">
        <p14:creationId xmlns:p14="http://schemas.microsoft.com/office/powerpoint/2010/main" val="256035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1038" y="7159625"/>
            <a:ext cx="3413125" cy="1919288"/>
          </a:xfrm>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5"/>
          </p:nvPr>
        </p:nvSpPr>
        <p:spPr/>
        <p:txBody>
          <a:bodyPr/>
          <a:lstStyle/>
          <a:p>
            <a:fld id="{3CA0C7D7-0959-8545-8854-B0147141C083}" type="slidenum">
              <a:rPr lang="en-US" smtClean="0"/>
              <a:t>7</a:t>
            </a:fld>
            <a:endParaRPr lang="en-US" dirty="0"/>
          </a:p>
        </p:txBody>
      </p:sp>
    </p:spTree>
    <p:extLst>
      <p:ext uri="{BB962C8B-B14F-4D97-AF65-F5344CB8AC3E}">
        <p14:creationId xmlns:p14="http://schemas.microsoft.com/office/powerpoint/2010/main" val="410844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photo of interstate 15 at the crash scene near Pala Mesa.  As mentioned, the roadway is wet, but no pooling is observed. For reference, the bus would be travelling towards us.</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521B07DF-9005-41CD-BC9E-18B35B2BB4E4}" type="slidenum">
              <a:rPr lang="en-US" smtClean="0"/>
              <a:pPr/>
              <a:t>8</a:t>
            </a:fld>
            <a:endParaRPr lang="en-US"/>
          </a:p>
        </p:txBody>
      </p:sp>
    </p:spTree>
    <p:extLst>
      <p:ext uri="{BB962C8B-B14F-4D97-AF65-F5344CB8AC3E}">
        <p14:creationId xmlns:p14="http://schemas.microsoft.com/office/powerpoint/2010/main" val="312768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bus departed the roadway to the right and collided with a roadway barrier. Following the collision, the bus rolled down an embankment and came to rest on its roof. As a result of the crash, 5 passengers were ejected. 3 of the 5 ejected passengers were fatally injured. The driver sustained minor injuries and 12 passengers received serious injuries.</a:t>
            </a:r>
          </a:p>
          <a:p>
            <a:r>
              <a:rPr lang="en-US" b="1" dirty="0"/>
              <a:t>[NEXT SLIDE]</a:t>
            </a:r>
          </a:p>
          <a:p>
            <a:pPr defTabSz="923270">
              <a:defRPr/>
            </a:pPr>
            <a:endParaRPr lang="en-US" b="1"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521B07DF-9005-41CD-BC9E-18B35B2BB4E4}" type="slidenum">
              <a:rPr lang="en-US" smtClean="0"/>
              <a:pPr/>
              <a:t>9</a:t>
            </a:fld>
            <a:endParaRPr lang="en-US"/>
          </a:p>
        </p:txBody>
      </p:sp>
    </p:spTree>
    <p:extLst>
      <p:ext uri="{BB962C8B-B14F-4D97-AF65-F5344CB8AC3E}">
        <p14:creationId xmlns:p14="http://schemas.microsoft.com/office/powerpoint/2010/main" val="3130853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gradFill>
          <a:gsLst>
            <a:gs pos="0">
              <a:schemeClr val="bg2"/>
            </a:gs>
            <a:gs pos="16000">
              <a:schemeClr val="accent1"/>
            </a:gs>
            <a:gs pos="48000">
              <a:schemeClr val="bg2"/>
            </a:gs>
          </a:gsLst>
          <a:lin ang="5400000" scaled="1"/>
        </a:gra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1B485306-3B72-0B47-90C5-414DD2F5CE7E}"/>
              </a:ext>
            </a:extLst>
          </p:cNvPr>
          <p:cNvSpPr>
            <a:spLocks noGrp="1"/>
          </p:cNvSpPr>
          <p:nvPr>
            <p:ph type="title" hasCustomPrompt="1"/>
          </p:nvPr>
        </p:nvSpPr>
        <p:spPr>
          <a:xfrm>
            <a:off x="609600" y="1981200"/>
            <a:ext cx="10972800" cy="1969770"/>
          </a:xfrm>
        </p:spPr>
        <p:txBody>
          <a:bodyPr lIns="0" tIns="0" rIns="0" bIns="0" anchor="b">
            <a:noAutofit/>
          </a:bodyPr>
          <a:lstStyle>
            <a:lvl1pPr>
              <a:lnSpc>
                <a:spcPct val="85000"/>
              </a:lnSpc>
              <a:defRPr sz="4800" b="0" i="0" cap="none" spc="0" baseline="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3" name="Text Placeholder 2">
            <a:extLst>
              <a:ext uri="{FF2B5EF4-FFF2-40B4-BE49-F238E27FC236}">
                <a16:creationId xmlns:a16="http://schemas.microsoft.com/office/drawing/2014/main" id="{928AB587-E1C0-244E-945D-BEA35FE33906}"/>
              </a:ext>
            </a:extLst>
          </p:cNvPr>
          <p:cNvSpPr>
            <a:spLocks noGrp="1"/>
          </p:cNvSpPr>
          <p:nvPr>
            <p:ph type="body" idx="1"/>
          </p:nvPr>
        </p:nvSpPr>
        <p:spPr>
          <a:xfrm>
            <a:off x="617549" y="4119327"/>
            <a:ext cx="10972800" cy="1519473"/>
          </a:xfrm>
        </p:spPr>
        <p:txBody>
          <a:bodyPr lIns="0" tIns="0" rIns="0" bIns="0"/>
          <a:lstStyle>
            <a:lvl1pPr marL="0" indent="0">
              <a:spcBef>
                <a:spcPts val="50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34" name="Picture 33">
            <a:extLst>
              <a:ext uri="{FF2B5EF4-FFF2-40B4-BE49-F238E27FC236}">
                <a16:creationId xmlns:a16="http://schemas.microsoft.com/office/drawing/2014/main" id="{89B67864-4A0D-BF4A-B458-B678917A3A28}"/>
              </a:ext>
            </a:extLst>
          </p:cNvPr>
          <p:cNvPicPr>
            <a:picLocks noChangeAspect="1"/>
          </p:cNvPicPr>
          <p:nvPr userDrawn="1"/>
        </p:nvPicPr>
        <p:blipFill>
          <a:blip r:embed="rId2"/>
          <a:stretch>
            <a:fillRect/>
          </a:stretch>
        </p:blipFill>
        <p:spPr>
          <a:xfrm>
            <a:off x="617551" y="771974"/>
            <a:ext cx="3278588" cy="649941"/>
          </a:xfrm>
          <a:prstGeom prst="rect">
            <a:avLst/>
          </a:prstGeom>
        </p:spPr>
      </p:pic>
      <p:sp>
        <p:nvSpPr>
          <p:cNvPr id="2" name="TextBox 1">
            <a:extLst>
              <a:ext uri="{FF2B5EF4-FFF2-40B4-BE49-F238E27FC236}">
                <a16:creationId xmlns:a16="http://schemas.microsoft.com/office/drawing/2014/main" id="{987705D5-AD65-4EE2-802B-872969C71E06}"/>
              </a:ext>
            </a:extLst>
          </p:cNvPr>
          <p:cNvSpPr txBox="1"/>
          <p:nvPr userDrawn="1"/>
        </p:nvSpPr>
        <p:spPr>
          <a:xfrm>
            <a:off x="5634317" y="2828364"/>
            <a:ext cx="914400" cy="914400"/>
          </a:xfrm>
          <a:prstGeom prst="rect">
            <a:avLst/>
          </a:prstGeom>
        </p:spPr>
        <p:txBody>
          <a:bodyPr vert="horz" wrap="square" lIns="91440" tIns="45720" rIns="91440" bIns="45720" rtlCol="0">
            <a:normAutofit/>
          </a:bodyPr>
          <a:lstStyle/>
          <a:p>
            <a:pPr algn="l"/>
            <a:endParaRPr lang="en-US"/>
          </a:p>
        </p:txBody>
      </p:sp>
      <p:sp>
        <p:nvSpPr>
          <p:cNvPr id="3" name="TextBox 2">
            <a:extLst>
              <a:ext uri="{FF2B5EF4-FFF2-40B4-BE49-F238E27FC236}">
                <a16:creationId xmlns:a16="http://schemas.microsoft.com/office/drawing/2014/main" id="{E1A32D10-79CD-DF41-BB9D-6E6387B4124E}"/>
              </a:ext>
            </a:extLst>
          </p:cNvPr>
          <p:cNvSpPr txBox="1"/>
          <p:nvPr userDrawn="1"/>
        </p:nvSpPr>
        <p:spPr>
          <a:xfrm>
            <a:off x="365760" y="6506678"/>
            <a:ext cx="0" cy="0"/>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79662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a:t>Click to edit the Title</a:t>
            </a:r>
          </a:p>
        </p:txBody>
      </p:sp>
      <p:sp>
        <p:nvSpPr>
          <p:cNvPr id="3" name="Content Placeholder 2"/>
          <p:cNvSpPr>
            <a:spLocks noGrp="1"/>
          </p:cNvSpPr>
          <p:nvPr>
            <p:ph idx="1" hasCustomPrompt="1"/>
          </p:nvPr>
        </p:nvSpPr>
        <p:spPr>
          <a:xfrm>
            <a:off x="1219200" y="1828801"/>
            <a:ext cx="9753600" cy="419100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219200" y="6245353"/>
            <a:ext cx="6096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a:p>
        </p:txBody>
      </p:sp>
    </p:spTree>
    <p:extLst>
      <p:ext uri="{BB962C8B-B14F-4D97-AF65-F5344CB8AC3E}">
        <p14:creationId xmlns:p14="http://schemas.microsoft.com/office/powerpoint/2010/main" val="229832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219200" y="6245353"/>
            <a:ext cx="6096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a:p>
        </p:txBody>
      </p:sp>
      <p:sp>
        <p:nvSpPr>
          <p:cNvPr id="3" name="Picture Placeholder 7"/>
          <p:cNvSpPr>
            <a:spLocks noGrp="1" noChangeAspect="1"/>
          </p:cNvSpPr>
          <p:nvPr>
            <p:ph type="pic" sz="quarter" idx="12" hasCustomPrompt="1"/>
          </p:nvPr>
        </p:nvSpPr>
        <p:spPr>
          <a:xfrm>
            <a:off x="0" y="0"/>
            <a:ext cx="12192000" cy="6144768"/>
          </a:xfrm>
        </p:spPr>
        <p:txBody>
          <a:bodyPr/>
          <a:lstStyle>
            <a:lvl1pPr>
              <a:buNone/>
              <a:defRPr baseline="0"/>
            </a:lvl1pPr>
          </a:lstStyle>
          <a:p>
            <a:r>
              <a:rPr lang="en-US"/>
              <a:t>Click to insert picture</a:t>
            </a:r>
          </a:p>
        </p:txBody>
      </p:sp>
    </p:spTree>
    <p:extLst>
      <p:ext uri="{BB962C8B-B14F-4D97-AF65-F5344CB8AC3E}">
        <p14:creationId xmlns:p14="http://schemas.microsoft.com/office/powerpoint/2010/main" val="287811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19200" y="1444780"/>
            <a:ext cx="4267200" cy="765020"/>
          </a:xfrm>
        </p:spPr>
        <p:txBody>
          <a:bodyPr wrap="square" bIns="182880" anchor="b" anchorCtr="0">
            <a:noAutofit/>
          </a:bodyPr>
          <a:lstStyle>
            <a:lvl1pPr marL="0" indent="0">
              <a:buNone/>
              <a:defRPr sz="2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1219199" y="2282981"/>
            <a:ext cx="4267201" cy="3355819"/>
          </a:xfrm>
        </p:spPr>
        <p:txBody>
          <a:bodyPr wrap="square"/>
          <a:lstStyle>
            <a:lvl1pPr>
              <a:defRPr sz="2000">
                <a:solidFill>
                  <a:schemeClr val="tx2"/>
                </a:solidFill>
              </a:defRPr>
            </a:lvl1pPr>
            <a:lvl2pPr>
              <a:defRPr sz="2000">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705599" y="1444780"/>
            <a:ext cx="4267201" cy="765020"/>
          </a:xfrm>
        </p:spPr>
        <p:txBody>
          <a:bodyPr wrap="square" bIns="182880" anchor="b" anchorCtr="0">
            <a:normAutofit/>
          </a:bodyPr>
          <a:lstStyle>
            <a:lvl1pPr marL="0" indent="0">
              <a:buNone/>
              <a:defRPr sz="2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705600" y="2282981"/>
            <a:ext cx="4267200" cy="3355819"/>
          </a:xfrm>
        </p:spPr>
        <p:txBody>
          <a:bodyPr wrap="square"/>
          <a:lstStyle>
            <a:lvl1pPr>
              <a:defRPr sz="2000"/>
            </a:lvl1pPr>
            <a:lvl2pPr>
              <a:defRPr sz="2000"/>
            </a:lvl2pPr>
          </a:lstStyle>
          <a:p>
            <a:pPr lvl="0"/>
            <a:r>
              <a:rPr lang="en-US"/>
              <a:t>Click to edit Master text styles</a:t>
            </a:r>
          </a:p>
          <a:p>
            <a:pPr lvl="1"/>
            <a:r>
              <a:rPr lang="en-US"/>
              <a:t>Second level</a:t>
            </a:r>
          </a:p>
          <a:p>
            <a:pPr lvl="2"/>
            <a:r>
              <a:rPr lang="en-US"/>
              <a:t>Third level</a:t>
            </a:r>
          </a:p>
        </p:txBody>
      </p:sp>
      <p:sp>
        <p:nvSpPr>
          <p:cNvPr id="24" name="Footer Placeholder 4">
            <a:extLst>
              <a:ext uri="{FF2B5EF4-FFF2-40B4-BE49-F238E27FC236}">
                <a16:creationId xmlns:a16="http://schemas.microsoft.com/office/drawing/2014/main" id="{B831F3D8-F0E8-A744-92E2-2A1C9738A111}"/>
              </a:ext>
            </a:extLst>
          </p:cNvPr>
          <p:cNvSpPr>
            <a:spLocks noGrp="1"/>
          </p:cNvSpPr>
          <p:nvPr>
            <p:ph type="ftr" sz="quarter" idx="10"/>
          </p:nvPr>
        </p:nvSpPr>
        <p:spPr>
          <a:xfrm>
            <a:off x="1219201" y="6321581"/>
            <a:ext cx="9144000" cy="195943"/>
          </a:xfrm>
          <a:prstGeom prst="rect">
            <a:avLst/>
          </a:prstGeom>
        </p:spPr>
        <p:txBody>
          <a:bodyPr lIns="0" tIns="0" rIns="0" bIns="0" anchor="ctr"/>
          <a:lstStyle>
            <a:lvl1pPr algn="l">
              <a:defRPr sz="1200" b="0" i="0" cap="none" spc="0" baseline="0">
                <a:solidFill>
                  <a:schemeClr val="tx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dirty="0"/>
              <a:t>Board Meeting Presentation, April 19, 2022</a:t>
            </a:r>
          </a:p>
        </p:txBody>
      </p:sp>
      <p:sp>
        <p:nvSpPr>
          <p:cNvPr id="25" name="Slide Number Placeholder 5">
            <a:extLst>
              <a:ext uri="{FF2B5EF4-FFF2-40B4-BE49-F238E27FC236}">
                <a16:creationId xmlns:a16="http://schemas.microsoft.com/office/drawing/2014/main" id="{A61B92EA-1190-944B-924C-2372F587C5CF}"/>
              </a:ext>
            </a:extLst>
          </p:cNvPr>
          <p:cNvSpPr>
            <a:spLocks noGrp="1"/>
          </p:cNvSpPr>
          <p:nvPr>
            <p:ph type="sldNum" sz="quarter" idx="11"/>
          </p:nvPr>
        </p:nvSpPr>
        <p:spPr>
          <a:xfrm>
            <a:off x="609600" y="6321582"/>
            <a:ext cx="367574" cy="182880"/>
          </a:xfrm>
          <a:prstGeom prst="rect">
            <a:avLst/>
          </a:prstGeom>
        </p:spPr>
        <p:txBody>
          <a:bodyPr lIns="0" tIns="0" rIns="0" bIns="0" anchor="ctr"/>
          <a:lstStyle>
            <a:lvl1pPr algn="l">
              <a:defRPr sz="1200" b="0" i="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dirty="0"/>
          </a:p>
        </p:txBody>
      </p:sp>
      <p:sp>
        <p:nvSpPr>
          <p:cNvPr id="9" name="Title Placeholder 1">
            <a:extLst>
              <a:ext uri="{FF2B5EF4-FFF2-40B4-BE49-F238E27FC236}">
                <a16:creationId xmlns:a16="http://schemas.microsoft.com/office/drawing/2014/main" id="{10178FD1-0EB8-4BC1-B37F-EC650DC1AFB2}"/>
              </a:ext>
            </a:extLst>
          </p:cNvPr>
          <p:cNvSpPr>
            <a:spLocks noGrp="1"/>
          </p:cNvSpPr>
          <p:nvPr>
            <p:ph type="title"/>
          </p:nvPr>
        </p:nvSpPr>
        <p:spPr>
          <a:xfrm>
            <a:off x="1219200" y="393192"/>
            <a:ext cx="9753600" cy="978408"/>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21639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gradFill>
          <a:gsLst>
            <a:gs pos="0">
              <a:schemeClr val="bg2"/>
            </a:gs>
            <a:gs pos="16000">
              <a:schemeClr val="accent1"/>
            </a:gs>
            <a:gs pos="48000">
              <a:schemeClr val="bg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599" y="1981200"/>
            <a:ext cx="6096001" cy="1969770"/>
          </a:xfrm>
        </p:spPr>
        <p:txBody>
          <a:bodyPr wrap="square" lIns="0" tIns="0" rIns="0" bIns="0" anchor="b">
            <a:noAutofit/>
          </a:bodyPr>
          <a:lstStyle>
            <a:lvl1pPr algn="l">
              <a:lnSpc>
                <a:spcPct val="85000"/>
              </a:lnSpc>
              <a:defRPr sz="4800" b="0" i="0" cap="none" spc="0" baseline="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617550" y="4128380"/>
            <a:ext cx="6088050" cy="2123830"/>
          </a:xfrm>
        </p:spPr>
        <p:txBody>
          <a:bodyPr lIns="0" tIns="0" rIns="0" bIns="0">
            <a:noAutofit/>
          </a:bodyPr>
          <a:lstStyle>
            <a:lvl1pPr marL="0" indent="0" algn="l">
              <a:spcBef>
                <a:spcPts val="50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33322568-6AE0-A846-8487-3B3B2FE1729D}"/>
              </a:ext>
            </a:extLst>
          </p:cNvPr>
          <p:cNvSpPr>
            <a:spLocks noGrp="1"/>
          </p:cNvSpPr>
          <p:nvPr>
            <p:ph type="pic" sz="quarter" idx="10"/>
          </p:nvPr>
        </p:nvSpPr>
        <p:spPr>
          <a:xfrm>
            <a:off x="7315200" y="762000"/>
            <a:ext cx="4267200" cy="5490210"/>
          </a:xfrm>
          <a:solidFill>
            <a:schemeClr val="tx1"/>
          </a:solidFill>
          <a:ln>
            <a:noFill/>
          </a:ln>
        </p:spPr>
        <p:txBody>
          <a:bodyPr anchor="ctr"/>
          <a:lstStyle>
            <a:lvl1pPr algn="ctr">
              <a:defRPr>
                <a:solidFill>
                  <a:schemeClr val="bg1"/>
                </a:solidFill>
              </a:defRPr>
            </a:lvl1pPr>
          </a:lstStyle>
          <a:p>
            <a:r>
              <a:rPr lang="en-US"/>
              <a:t>Click icon to add picture</a:t>
            </a:r>
          </a:p>
        </p:txBody>
      </p:sp>
      <p:pic>
        <p:nvPicPr>
          <p:cNvPr id="8" name="Picture 7">
            <a:extLst>
              <a:ext uri="{FF2B5EF4-FFF2-40B4-BE49-F238E27FC236}">
                <a16:creationId xmlns:a16="http://schemas.microsoft.com/office/drawing/2014/main" id="{3ADBBF73-EFF8-844E-B991-C5A900FDA972}"/>
              </a:ext>
            </a:extLst>
          </p:cNvPr>
          <p:cNvPicPr>
            <a:picLocks noChangeAspect="1"/>
          </p:cNvPicPr>
          <p:nvPr userDrawn="1"/>
        </p:nvPicPr>
        <p:blipFill>
          <a:blip r:embed="rId2"/>
          <a:stretch>
            <a:fillRect/>
          </a:stretch>
        </p:blipFill>
        <p:spPr>
          <a:xfrm>
            <a:off x="617551" y="771974"/>
            <a:ext cx="3278588" cy="649941"/>
          </a:xfrm>
          <a:prstGeom prst="rect">
            <a:avLst/>
          </a:prstGeom>
        </p:spPr>
      </p:pic>
    </p:spTree>
    <p:extLst>
      <p:ext uri="{BB962C8B-B14F-4D97-AF65-F5344CB8AC3E}">
        <p14:creationId xmlns:p14="http://schemas.microsoft.com/office/powerpoint/2010/main" val="1758080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04A900-208D-7745-ADCD-98EC81AC1521}"/>
              </a:ext>
            </a:extLst>
          </p:cNvPr>
          <p:cNvPicPr>
            <a:picLocks noChangeAspect="1"/>
          </p:cNvPicPr>
          <p:nvPr userDrawn="1"/>
        </p:nvPicPr>
        <p:blipFill>
          <a:blip r:embed="rId2"/>
          <a:stretch>
            <a:fillRect/>
          </a:stretch>
        </p:blipFill>
        <p:spPr>
          <a:xfrm>
            <a:off x="10732359" y="6302481"/>
            <a:ext cx="909554" cy="361147"/>
          </a:xfrm>
          <a:prstGeom prst="rect">
            <a:avLst/>
          </a:prstGeom>
        </p:spPr>
      </p:pic>
      <p:sp>
        <p:nvSpPr>
          <p:cNvPr id="3" name="Content Placeholder 2"/>
          <p:cNvSpPr>
            <a:spLocks noGrp="1"/>
          </p:cNvSpPr>
          <p:nvPr>
            <p:ph idx="1"/>
          </p:nvPr>
        </p:nvSpPr>
        <p:spPr>
          <a:xfrm>
            <a:off x="609600" y="1981200"/>
            <a:ext cx="10972800" cy="3657600"/>
          </a:xfrm>
        </p:spPr>
        <p:txBody>
          <a:bodyPr wrap="square"/>
          <a:lstStyle>
            <a:lvl1pPr>
              <a:defRPr sz="2000"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a:defRPr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2pPr>
            <a:lvl3pPr>
              <a:defRPr b="0" i="0">
                <a:solidFill>
                  <a:schemeClr val="tx2"/>
                </a:solidFill>
                <a:latin typeface="Roboto Light" panose="02000000000000000000" pitchFamily="2" charset="0"/>
                <a:ea typeface="Roboto Light" panose="02000000000000000000" pitchFamily="2" charset="0"/>
                <a:cs typeface="Roboto Light" panose="02000000000000000000" pitchFamily="2" charset="0"/>
              </a:defRPr>
            </a:lvl3pPr>
            <a:lvl4pPr>
              <a:defRPr b="0" i="0">
                <a:solidFill>
                  <a:schemeClr val="tx1"/>
                </a:solidFill>
                <a:latin typeface="Avenir Next" panose="020B0503020202020204" pitchFamily="34" charset="0"/>
                <a:cs typeface="Arial" panose="020B0604020202020204" pitchFamily="34" charset="0"/>
              </a:defRPr>
            </a:lvl4pPr>
            <a:lvl5pPr>
              <a:defRPr b="0" i="0">
                <a:solidFill>
                  <a:schemeClr val="tx1"/>
                </a:solidFill>
                <a:latin typeface="Avenir Next" panose="020B0503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AD50C463-E7EC-4140-A921-B5D4B405922B}"/>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ln>
                  <a:noFill/>
                </a:ln>
                <a:solidFill>
                  <a:schemeClr val="bg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a:p>
        </p:txBody>
      </p:sp>
      <p:sp>
        <p:nvSpPr>
          <p:cNvPr id="7" name="Footer Placeholder 4">
            <a:extLst>
              <a:ext uri="{FF2B5EF4-FFF2-40B4-BE49-F238E27FC236}">
                <a16:creationId xmlns:a16="http://schemas.microsoft.com/office/drawing/2014/main" id="{D6269FFD-ACFE-4C57-8551-B2377B88BF55}"/>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bg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Optional - Presentation title and date</a:t>
            </a:r>
          </a:p>
        </p:txBody>
      </p:sp>
      <p:sp>
        <p:nvSpPr>
          <p:cNvPr id="9" name="Title Placeholder 1">
            <a:extLst>
              <a:ext uri="{FF2B5EF4-FFF2-40B4-BE49-F238E27FC236}">
                <a16:creationId xmlns:a16="http://schemas.microsoft.com/office/drawing/2014/main" id="{A1E2E146-F93B-4553-B01F-446C43F603CE}"/>
              </a:ext>
            </a:extLst>
          </p:cNvPr>
          <p:cNvSpPr>
            <a:spLocks noGrp="1"/>
          </p:cNvSpPr>
          <p:nvPr>
            <p:ph type="title"/>
          </p:nvPr>
        </p:nvSpPr>
        <p:spPr>
          <a:xfrm>
            <a:off x="609600" y="152400"/>
            <a:ext cx="10972800" cy="1219200"/>
          </a:xfrm>
          <a:prstGeom prst="rect">
            <a:avLst/>
          </a:prstGeom>
        </p:spPr>
        <p:txBody>
          <a:bodyPr vert="horz" lIns="0" tIns="0" rIns="0" bIns="0" rtlCol="0" anchor="b">
            <a:normAutofit/>
          </a:bodyPr>
          <a:lstStyle/>
          <a:p>
            <a:r>
              <a:rPr lang="en-US"/>
              <a:t>Click to edit Master title style</a:t>
            </a:r>
          </a:p>
        </p:txBody>
      </p:sp>
    </p:spTree>
    <p:extLst>
      <p:ext uri="{BB962C8B-B14F-4D97-AF65-F5344CB8AC3E}">
        <p14:creationId xmlns:p14="http://schemas.microsoft.com/office/powerpoint/2010/main" val="82307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image sour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6E88A3-81BB-1341-ABA6-1659E21D2F0F}"/>
              </a:ext>
            </a:extLst>
          </p:cNvPr>
          <p:cNvPicPr>
            <a:picLocks noChangeAspect="1"/>
          </p:cNvPicPr>
          <p:nvPr userDrawn="1"/>
        </p:nvPicPr>
        <p:blipFill>
          <a:blip r:embed="rId2"/>
          <a:stretch>
            <a:fillRect/>
          </a:stretch>
        </p:blipFill>
        <p:spPr>
          <a:xfrm>
            <a:off x="10732359" y="6302481"/>
            <a:ext cx="909554" cy="361147"/>
          </a:xfrm>
          <a:prstGeom prst="rect">
            <a:avLst/>
          </a:prstGeom>
        </p:spPr>
      </p:pic>
      <p:sp>
        <p:nvSpPr>
          <p:cNvPr id="3" name="Content Placeholder 2"/>
          <p:cNvSpPr>
            <a:spLocks noGrp="1"/>
          </p:cNvSpPr>
          <p:nvPr>
            <p:ph sz="half" idx="1"/>
          </p:nvPr>
        </p:nvSpPr>
        <p:spPr>
          <a:xfrm>
            <a:off x="609600" y="1981200"/>
            <a:ext cx="4876799" cy="3657600"/>
          </a:xfrm>
        </p:spPr>
        <p:txBody>
          <a:bodyPr lIns="0" tIns="0" rIns="0" bIns="0"/>
          <a:lstStyle>
            <a:lvl1pPr>
              <a:defRPr sz="2000"/>
            </a:lvl1pPr>
            <a:lvl2pPr>
              <a:defRPr sz="1800"/>
            </a:lvl2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705600" y="1981200"/>
            <a:ext cx="4876799" cy="3657600"/>
          </a:xfrm>
        </p:spPr>
        <p:txBody>
          <a:bodyPr lIns="0" tIns="0" rIns="0" bIns="0"/>
          <a:lstStyle>
            <a:lvl1pPr>
              <a:defRPr sz="2000"/>
            </a:lvl1pPr>
            <a:lvl2pPr>
              <a:defRPr sz="1800"/>
            </a:lvl2pPr>
            <a:lvl4pPr marL="1371566" indent="0">
              <a:buNone/>
              <a:defRPr/>
            </a:lvl4pPr>
          </a:lstStyle>
          <a:p>
            <a:pPr lvl="0"/>
            <a:r>
              <a:rPr lang="en-US"/>
              <a:t>Click to edit Master text styles</a:t>
            </a:r>
          </a:p>
          <a:p>
            <a:pPr lvl="1"/>
            <a:r>
              <a:rPr lang="en-US"/>
              <a:t>Second level</a:t>
            </a:r>
          </a:p>
          <a:p>
            <a:pPr lvl="2"/>
            <a:r>
              <a:rPr lang="en-US"/>
              <a:t>Third level</a:t>
            </a:r>
          </a:p>
        </p:txBody>
      </p:sp>
      <p:sp>
        <p:nvSpPr>
          <p:cNvPr id="22" name="Footer Placeholder 4">
            <a:extLst>
              <a:ext uri="{FF2B5EF4-FFF2-40B4-BE49-F238E27FC236}">
                <a16:creationId xmlns:a16="http://schemas.microsoft.com/office/drawing/2014/main" id="{C76D0641-1219-C141-9AB8-6923C43CEDDF}"/>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bg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Optional - Presentation title and date</a:t>
            </a:r>
          </a:p>
        </p:txBody>
      </p:sp>
      <p:sp>
        <p:nvSpPr>
          <p:cNvPr id="5" name="Text Placeholder 4">
            <a:extLst>
              <a:ext uri="{FF2B5EF4-FFF2-40B4-BE49-F238E27FC236}">
                <a16:creationId xmlns:a16="http://schemas.microsoft.com/office/drawing/2014/main" id="{96EDB997-883B-4C36-B79F-09E779D1BFC0}"/>
              </a:ext>
            </a:extLst>
          </p:cNvPr>
          <p:cNvSpPr>
            <a:spLocks noGrp="1"/>
          </p:cNvSpPr>
          <p:nvPr>
            <p:ph type="body" sz="quarter" idx="10" hasCustomPrompt="1"/>
          </p:nvPr>
        </p:nvSpPr>
        <p:spPr>
          <a:xfrm>
            <a:off x="6705600" y="5638800"/>
            <a:ext cx="4876799" cy="304800"/>
          </a:xfrm>
        </p:spPr>
        <p:txBody>
          <a:bodyPr anchor="ctr"/>
          <a:lstStyle>
            <a:lvl1pPr algn="r">
              <a:defRPr sz="1400"/>
            </a:lvl1pPr>
          </a:lstStyle>
          <a:p>
            <a:pPr lvl="0"/>
            <a:r>
              <a:rPr lang="en-US"/>
              <a:t>Click to edit source/caption</a:t>
            </a:r>
          </a:p>
        </p:txBody>
      </p:sp>
      <p:sp>
        <p:nvSpPr>
          <p:cNvPr id="8" name="Slide Number Placeholder 5">
            <a:extLst>
              <a:ext uri="{FF2B5EF4-FFF2-40B4-BE49-F238E27FC236}">
                <a16:creationId xmlns:a16="http://schemas.microsoft.com/office/drawing/2014/main" id="{28EB46D6-E168-4129-A1CD-0C6C07092A5F}"/>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bg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a:p>
        </p:txBody>
      </p:sp>
      <p:sp>
        <p:nvSpPr>
          <p:cNvPr id="10" name="Title Placeholder 1">
            <a:extLst>
              <a:ext uri="{FF2B5EF4-FFF2-40B4-BE49-F238E27FC236}">
                <a16:creationId xmlns:a16="http://schemas.microsoft.com/office/drawing/2014/main" id="{0C5FC829-677D-45C1-BD61-1407146B8D2A}"/>
              </a:ext>
            </a:extLst>
          </p:cNvPr>
          <p:cNvSpPr>
            <a:spLocks noGrp="1"/>
          </p:cNvSpPr>
          <p:nvPr>
            <p:ph type="title"/>
          </p:nvPr>
        </p:nvSpPr>
        <p:spPr>
          <a:xfrm>
            <a:off x="609599" y="152400"/>
            <a:ext cx="10972799" cy="1219200"/>
          </a:xfrm>
          <a:prstGeom prst="rect">
            <a:avLst/>
          </a:prstGeom>
        </p:spPr>
        <p:txBody>
          <a:bodyPr vert="horz" lIns="0" tIns="0" rIns="0" bIns="0" rtlCol="0" anchor="b">
            <a:normAutofit/>
          </a:bodyPr>
          <a:lstStyle/>
          <a:p>
            <a:r>
              <a:rPr lang="en-US"/>
              <a:t>Click to edit Master title style</a:t>
            </a:r>
          </a:p>
        </p:txBody>
      </p:sp>
    </p:spTree>
    <p:extLst>
      <p:ext uri="{BB962C8B-B14F-4D97-AF65-F5344CB8AC3E}">
        <p14:creationId xmlns:p14="http://schemas.microsoft.com/office/powerpoint/2010/main" val="337489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gradFill>
          <a:gsLst>
            <a:gs pos="0">
              <a:schemeClr val="bg2"/>
            </a:gs>
            <a:gs pos="16000">
              <a:schemeClr val="accent1"/>
            </a:gs>
            <a:gs pos="48000">
              <a:schemeClr val="bg2"/>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C6315B-4DDB-4446-8B83-F23B9ED0603F}"/>
              </a:ext>
            </a:extLst>
          </p:cNvPr>
          <p:cNvPicPr>
            <a:picLocks noChangeAspect="1"/>
          </p:cNvPicPr>
          <p:nvPr userDrawn="1"/>
        </p:nvPicPr>
        <p:blipFill>
          <a:blip r:embed="rId2"/>
          <a:stretch>
            <a:fillRect/>
          </a:stretch>
        </p:blipFill>
        <p:spPr>
          <a:xfrm>
            <a:off x="10732359" y="6302481"/>
            <a:ext cx="909554" cy="361147"/>
          </a:xfrm>
          <a:prstGeom prst="rect">
            <a:avLst/>
          </a:prstGeom>
        </p:spPr>
      </p:pic>
      <p:sp>
        <p:nvSpPr>
          <p:cNvPr id="3" name="Text Placeholder 2"/>
          <p:cNvSpPr>
            <a:spLocks noGrp="1"/>
          </p:cNvSpPr>
          <p:nvPr>
            <p:ph type="body" idx="1" hasCustomPrompt="1"/>
          </p:nvPr>
        </p:nvSpPr>
        <p:spPr>
          <a:xfrm>
            <a:off x="609599" y="1981198"/>
            <a:ext cx="4876801" cy="609602"/>
          </a:xfrm>
        </p:spPr>
        <p:txBody>
          <a:bodyPr wrap="square" anchor="t" anchorCtr="0">
            <a:noAutofit/>
          </a:bodyPr>
          <a:lstStyle>
            <a:lvl1pPr marL="0" indent="0">
              <a:buNone/>
              <a:defRPr sz="24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 title</a:t>
            </a:r>
          </a:p>
        </p:txBody>
      </p:sp>
      <p:sp>
        <p:nvSpPr>
          <p:cNvPr id="4" name="Content Placeholder 3"/>
          <p:cNvSpPr>
            <a:spLocks noGrp="1"/>
          </p:cNvSpPr>
          <p:nvPr>
            <p:ph sz="half" idx="2"/>
          </p:nvPr>
        </p:nvSpPr>
        <p:spPr>
          <a:xfrm>
            <a:off x="609599" y="2590799"/>
            <a:ext cx="4876802" cy="3048001"/>
          </a:xfrm>
        </p:spPr>
        <p:txBody>
          <a:bodyPr wrap="square"/>
          <a:lstStyle>
            <a:lvl1pPr>
              <a:defRPr sz="2000">
                <a:solidFill>
                  <a:schemeClr val="tx2"/>
                </a:solidFill>
              </a:defRPr>
            </a:lvl1pPr>
            <a:lvl2pPr>
              <a:defRPr sz="1800">
                <a:solidFill>
                  <a:schemeClr val="tx2"/>
                </a:solidFill>
              </a:defRPr>
            </a:lvl2pPr>
            <a:lvl3pPr>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705598" y="2590798"/>
            <a:ext cx="4876801" cy="3048002"/>
          </a:xfrm>
        </p:spPr>
        <p:txBody>
          <a:bodyPr wrap="square"/>
          <a:lstStyle>
            <a:lvl1pPr>
              <a:defRPr sz="2000"/>
            </a:lvl1pPr>
            <a:lvl2pPr>
              <a:defRPr sz="1800"/>
            </a:lvl2pPr>
          </a:lstStyle>
          <a:p>
            <a:pPr lvl="0"/>
            <a:r>
              <a:rPr lang="en-US"/>
              <a:t>Click to edit Master text styles</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D4C6BAB8-D251-4EA4-8560-B49E616A324D}"/>
              </a:ext>
            </a:extLst>
          </p:cNvPr>
          <p:cNvSpPr>
            <a:spLocks noGrp="1"/>
          </p:cNvSpPr>
          <p:nvPr>
            <p:ph type="sldNum" sz="quarter" idx="10"/>
          </p:nvPr>
        </p:nvSpPr>
        <p:spPr>
          <a:xfrm>
            <a:off x="609600" y="6321582"/>
            <a:ext cx="367574" cy="182880"/>
          </a:xfrm>
          <a:prstGeom prst="rect">
            <a:avLst/>
          </a:prstGeom>
        </p:spPr>
        <p:txBody>
          <a:bodyPr lIns="0" tIns="0" rIns="0" bIns="0" anchor="ctr"/>
          <a:lstStyle>
            <a:lvl1pPr algn="l">
              <a:defRPr sz="1200" b="0" i="0">
                <a:ln>
                  <a:noFill/>
                </a:ln>
                <a:solidFill>
                  <a:schemeClr val="bg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a:p>
        </p:txBody>
      </p:sp>
      <p:sp>
        <p:nvSpPr>
          <p:cNvPr id="14" name="Footer Placeholder 4">
            <a:extLst>
              <a:ext uri="{FF2B5EF4-FFF2-40B4-BE49-F238E27FC236}">
                <a16:creationId xmlns:a16="http://schemas.microsoft.com/office/drawing/2014/main" id="{8CE31BE6-3A9E-433B-B790-889DA75F498B}"/>
              </a:ext>
            </a:extLst>
          </p:cNvPr>
          <p:cNvSpPr>
            <a:spLocks noGrp="1"/>
          </p:cNvSpPr>
          <p:nvPr>
            <p:ph type="ftr" sz="quarter" idx="11"/>
          </p:nvPr>
        </p:nvSpPr>
        <p:spPr>
          <a:xfrm>
            <a:off x="1219201" y="6321581"/>
            <a:ext cx="9144000" cy="195943"/>
          </a:xfrm>
          <a:prstGeom prst="rect">
            <a:avLst/>
          </a:prstGeom>
        </p:spPr>
        <p:txBody>
          <a:bodyPr lIns="0" tIns="0" rIns="0" bIns="0" anchor="ctr"/>
          <a:lstStyle>
            <a:lvl1pPr algn="l">
              <a:defRPr sz="1200" b="0" i="0" cap="none" spc="0" baseline="0">
                <a:solidFill>
                  <a:schemeClr val="bg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Optional - Presentation title and date</a:t>
            </a:r>
          </a:p>
        </p:txBody>
      </p:sp>
      <p:sp>
        <p:nvSpPr>
          <p:cNvPr id="15" name="Title Placeholder 1">
            <a:extLst>
              <a:ext uri="{FF2B5EF4-FFF2-40B4-BE49-F238E27FC236}">
                <a16:creationId xmlns:a16="http://schemas.microsoft.com/office/drawing/2014/main" id="{A97A478B-D024-47E7-8D90-F3EA001CC98E}"/>
              </a:ext>
            </a:extLst>
          </p:cNvPr>
          <p:cNvSpPr>
            <a:spLocks noGrp="1"/>
          </p:cNvSpPr>
          <p:nvPr>
            <p:ph type="title"/>
          </p:nvPr>
        </p:nvSpPr>
        <p:spPr>
          <a:xfrm>
            <a:off x="609599" y="152400"/>
            <a:ext cx="10972801" cy="1219200"/>
          </a:xfrm>
          <a:prstGeom prst="rect">
            <a:avLst/>
          </a:prstGeom>
        </p:spPr>
        <p:txBody>
          <a:bodyPr vert="horz" lIns="0" tIns="0" rIns="0" bIns="0" rtlCol="0" anchor="b">
            <a:normAutofit/>
          </a:bodyPr>
          <a:lstStyle/>
          <a:p>
            <a:r>
              <a:rPr lang="en-US"/>
              <a:t>Click to edit Master title style</a:t>
            </a:r>
          </a:p>
        </p:txBody>
      </p:sp>
      <p:sp>
        <p:nvSpPr>
          <p:cNvPr id="10" name="Text Placeholder 2">
            <a:extLst>
              <a:ext uri="{FF2B5EF4-FFF2-40B4-BE49-F238E27FC236}">
                <a16:creationId xmlns:a16="http://schemas.microsoft.com/office/drawing/2014/main" id="{90A13100-3A8C-DB47-B821-8137834963AF}"/>
              </a:ext>
            </a:extLst>
          </p:cNvPr>
          <p:cNvSpPr>
            <a:spLocks noGrp="1"/>
          </p:cNvSpPr>
          <p:nvPr>
            <p:ph type="body" idx="12" hasCustomPrompt="1"/>
          </p:nvPr>
        </p:nvSpPr>
        <p:spPr>
          <a:xfrm>
            <a:off x="6705598" y="1981198"/>
            <a:ext cx="4876802" cy="609602"/>
          </a:xfrm>
        </p:spPr>
        <p:txBody>
          <a:bodyPr wrap="square" anchor="t" anchorCtr="0">
            <a:noAutofit/>
          </a:bodyPr>
          <a:lstStyle>
            <a:lvl1pPr marL="0" indent="0">
              <a:buNone/>
              <a:defRPr sz="24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 title</a:t>
            </a:r>
          </a:p>
        </p:txBody>
      </p:sp>
    </p:spTree>
    <p:extLst>
      <p:ext uri="{BB962C8B-B14F-4D97-AF65-F5344CB8AC3E}">
        <p14:creationId xmlns:p14="http://schemas.microsoft.com/office/powerpoint/2010/main" val="198278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14BC9D-48BE-7148-952F-CFB53B87C54A}"/>
              </a:ext>
            </a:extLst>
          </p:cNvPr>
          <p:cNvPicPr>
            <a:picLocks noChangeAspect="1"/>
          </p:cNvPicPr>
          <p:nvPr userDrawn="1"/>
        </p:nvPicPr>
        <p:blipFill>
          <a:blip r:embed="rId2"/>
          <a:stretch>
            <a:fillRect/>
          </a:stretch>
        </p:blipFill>
        <p:spPr>
          <a:xfrm>
            <a:off x="10732359" y="6302481"/>
            <a:ext cx="909554" cy="361147"/>
          </a:xfrm>
          <a:prstGeom prst="rect">
            <a:avLst/>
          </a:prstGeom>
        </p:spPr>
      </p:pic>
      <p:sp>
        <p:nvSpPr>
          <p:cNvPr id="2" name="Title 1"/>
          <p:cNvSpPr>
            <a:spLocks noGrp="1"/>
          </p:cNvSpPr>
          <p:nvPr>
            <p:ph type="title" hasCustomPrompt="1"/>
          </p:nvPr>
        </p:nvSpPr>
        <p:spPr>
          <a:xfrm>
            <a:off x="609603" y="152400"/>
            <a:ext cx="4876797" cy="1209661"/>
          </a:xfrm>
        </p:spPr>
        <p:txBody>
          <a:bodyPr lIns="0" rIns="0" anchor="b"/>
          <a:lstStyle>
            <a:lvl1pPr>
              <a:defRPr sz="3200" b="0" i="0">
                <a:solidFill>
                  <a:schemeClr val="accent3"/>
                </a:solidFill>
                <a:latin typeface="Arial Narrow" panose="020B0604020202020204" pitchFamily="34" charset="0"/>
                <a:cs typeface="Arial Narrow" panose="020B0604020202020204" pitchFamily="34" charset="0"/>
              </a:defRPr>
            </a:lvl1pPr>
          </a:lstStyle>
          <a:p>
            <a:r>
              <a:rPr lang="en-US"/>
              <a:t>Click to add Title</a:t>
            </a:r>
          </a:p>
        </p:txBody>
      </p:sp>
      <p:sp>
        <p:nvSpPr>
          <p:cNvPr id="3" name="Content Placeholder 2"/>
          <p:cNvSpPr>
            <a:spLocks noGrp="1"/>
          </p:cNvSpPr>
          <p:nvPr>
            <p:ph idx="1"/>
          </p:nvPr>
        </p:nvSpPr>
        <p:spPr>
          <a:xfrm>
            <a:off x="6705601" y="767135"/>
            <a:ext cx="4876795" cy="4871665"/>
          </a:xfrm>
        </p:spPr>
        <p:txBody>
          <a:bodyPr wrap="square"/>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1981201"/>
            <a:ext cx="4876800" cy="3657600"/>
          </a:xfrm>
        </p:spPr>
        <p:txBody>
          <a:bodyPr wrap="square">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3DCB482B-0715-4855-9EFE-FEF6EA7057D9}"/>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solidFill>
                  <a:schemeClr val="bg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a:p>
        </p:txBody>
      </p:sp>
      <p:sp>
        <p:nvSpPr>
          <p:cNvPr id="10" name="Footer Placeholder 4">
            <a:extLst>
              <a:ext uri="{FF2B5EF4-FFF2-40B4-BE49-F238E27FC236}">
                <a16:creationId xmlns:a16="http://schemas.microsoft.com/office/drawing/2014/main" id="{BE4D2B8F-D66B-4F78-AE25-3D6DC1DC6892}"/>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bg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Optional - Presentation title and date</a:t>
            </a:r>
          </a:p>
        </p:txBody>
      </p:sp>
      <p:sp>
        <p:nvSpPr>
          <p:cNvPr id="8" name="Text Placeholder 4">
            <a:extLst>
              <a:ext uri="{FF2B5EF4-FFF2-40B4-BE49-F238E27FC236}">
                <a16:creationId xmlns:a16="http://schemas.microsoft.com/office/drawing/2014/main" id="{E8C097F7-6420-4977-9319-BD5A16FA3A16}"/>
              </a:ext>
            </a:extLst>
          </p:cNvPr>
          <p:cNvSpPr>
            <a:spLocks noGrp="1"/>
          </p:cNvSpPr>
          <p:nvPr>
            <p:ph type="body" sz="quarter" idx="10" hasCustomPrompt="1"/>
          </p:nvPr>
        </p:nvSpPr>
        <p:spPr>
          <a:xfrm>
            <a:off x="6705600" y="5638800"/>
            <a:ext cx="4876799" cy="304800"/>
          </a:xfrm>
        </p:spPr>
        <p:txBody>
          <a:bodyPr anchor="ctr"/>
          <a:lstStyle>
            <a:lvl1pPr algn="r">
              <a:defRPr sz="1400"/>
            </a:lvl1pPr>
          </a:lstStyle>
          <a:p>
            <a:pPr lvl="0"/>
            <a:r>
              <a:rPr lang="en-US"/>
              <a:t>Click to edit source/caption</a:t>
            </a:r>
          </a:p>
        </p:txBody>
      </p:sp>
    </p:spTree>
    <p:extLst>
      <p:ext uri="{BB962C8B-B14F-4D97-AF65-F5344CB8AC3E}">
        <p14:creationId xmlns:p14="http://schemas.microsoft.com/office/powerpoint/2010/main" val="409857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aption/Title - Sourc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A0FA9C-CA73-7E4F-86B7-4C1813BC472A}"/>
              </a:ext>
            </a:extLst>
          </p:cNvPr>
          <p:cNvPicPr>
            <a:picLocks noChangeAspect="1"/>
          </p:cNvPicPr>
          <p:nvPr userDrawn="1"/>
        </p:nvPicPr>
        <p:blipFill>
          <a:blip r:embed="rId2"/>
          <a:stretch>
            <a:fillRect/>
          </a:stretch>
        </p:blipFill>
        <p:spPr>
          <a:xfrm>
            <a:off x="10732359" y="6302481"/>
            <a:ext cx="909554" cy="361147"/>
          </a:xfrm>
          <a:prstGeom prst="rect">
            <a:avLst/>
          </a:prstGeom>
        </p:spPr>
      </p:pic>
      <p:sp>
        <p:nvSpPr>
          <p:cNvPr id="3" name="Slide Number Placeholder 2">
            <a:extLst>
              <a:ext uri="{FF2B5EF4-FFF2-40B4-BE49-F238E27FC236}">
                <a16:creationId xmlns:a16="http://schemas.microsoft.com/office/drawing/2014/main" id="{2BB00230-3920-46B3-892B-820AA0221025}"/>
              </a:ext>
            </a:extLst>
          </p:cNvPr>
          <p:cNvSpPr>
            <a:spLocks noGrp="1"/>
          </p:cNvSpPr>
          <p:nvPr>
            <p:ph type="sldNum" sz="quarter" idx="10"/>
          </p:nvPr>
        </p:nvSpPr>
        <p:spPr/>
        <p:txBody>
          <a:bodyPr/>
          <a:lstStyle/>
          <a:p>
            <a:fld id="{35BB5CE2-BF6B-4E40-8C96-83BC492D7B51}" type="slidenum">
              <a:rPr lang="en-US" smtClean="0"/>
              <a:pPr/>
              <a:t>‹#›</a:t>
            </a:fld>
            <a:endParaRPr lang="en-US"/>
          </a:p>
        </p:txBody>
      </p:sp>
      <p:sp>
        <p:nvSpPr>
          <p:cNvPr id="9" name="Text Placeholder 8">
            <a:extLst>
              <a:ext uri="{FF2B5EF4-FFF2-40B4-BE49-F238E27FC236}">
                <a16:creationId xmlns:a16="http://schemas.microsoft.com/office/drawing/2014/main" id="{B1826825-7F5E-45A2-A820-3054FC83315B}"/>
              </a:ext>
            </a:extLst>
          </p:cNvPr>
          <p:cNvSpPr>
            <a:spLocks noGrp="1"/>
          </p:cNvSpPr>
          <p:nvPr>
            <p:ph type="body" sz="quarter" idx="12" hasCustomPrompt="1"/>
          </p:nvPr>
        </p:nvSpPr>
        <p:spPr>
          <a:xfrm>
            <a:off x="609600" y="152400"/>
            <a:ext cx="10972800" cy="614363"/>
          </a:xfrm>
        </p:spPr>
        <p:txBody>
          <a:bodyPr anchor="ctr"/>
          <a:lstStyle>
            <a:lvl1pPr algn="ctr">
              <a:defRPr sz="2400">
                <a:solidFill>
                  <a:schemeClr val="accent3"/>
                </a:solidFill>
                <a:latin typeface="Roboto Condensed" panose="02000000000000000000" pitchFamily="2" charset="0"/>
                <a:ea typeface="Roboto Condensed" panose="02000000000000000000" pitchFamily="2" charset="0"/>
              </a:defRPr>
            </a:lvl1pPr>
          </a:lstStyle>
          <a:p>
            <a:pPr lvl="0"/>
            <a:r>
              <a:rPr lang="en-US" sz="2000"/>
              <a:t>Click to add Image Caption/Title</a:t>
            </a:r>
            <a:endParaRPr lang="en-US"/>
          </a:p>
        </p:txBody>
      </p:sp>
      <p:sp>
        <p:nvSpPr>
          <p:cNvPr id="5" name="Footer Placeholder 4">
            <a:extLst>
              <a:ext uri="{FF2B5EF4-FFF2-40B4-BE49-F238E27FC236}">
                <a16:creationId xmlns:a16="http://schemas.microsoft.com/office/drawing/2014/main" id="{5C6A04FE-A247-4C93-85CC-5D846D6F0BBB}"/>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solidFill>
                  <a:schemeClr val="bg2"/>
                </a:solidFill>
                <a:latin typeface="Roboto Light" panose="02000000000000000000" pitchFamily="2" charset="0"/>
                <a:ea typeface="Roboto Light" panose="02000000000000000000" pitchFamily="2" charset="0"/>
                <a:cs typeface="Arial Narrow" panose="020B0604020202020204" pitchFamily="34" charset="0"/>
              </a:defRPr>
            </a:lvl1pPr>
          </a:lstStyle>
          <a:p>
            <a:r>
              <a:rPr lang="en-US"/>
              <a:t>Optional - Presentation title and date</a:t>
            </a:r>
          </a:p>
        </p:txBody>
      </p:sp>
      <p:sp>
        <p:nvSpPr>
          <p:cNvPr id="4" name="Content Placeholder 3">
            <a:extLst>
              <a:ext uri="{FF2B5EF4-FFF2-40B4-BE49-F238E27FC236}">
                <a16:creationId xmlns:a16="http://schemas.microsoft.com/office/drawing/2014/main" id="{7BDA6BE1-5602-4CC2-A53E-CDBEBCC6D7D5}"/>
              </a:ext>
            </a:extLst>
          </p:cNvPr>
          <p:cNvSpPr>
            <a:spLocks noGrp="1"/>
          </p:cNvSpPr>
          <p:nvPr>
            <p:ph sz="quarter" idx="13" hasCustomPrompt="1"/>
          </p:nvPr>
        </p:nvSpPr>
        <p:spPr>
          <a:xfrm>
            <a:off x="609600" y="766763"/>
            <a:ext cx="10972800" cy="4872037"/>
          </a:xfrm>
        </p:spPr>
        <p:txBody>
          <a:bodyPr/>
          <a:lstStyle>
            <a:lvl1pPr>
              <a:defRPr sz="2000"/>
            </a:lvl1pPr>
          </a:lstStyle>
          <a:p>
            <a:pPr lvl="0"/>
            <a:r>
              <a:rPr lang="en-US"/>
              <a:t>Click the “pictures” icon on the bottom left to insert an image</a:t>
            </a:r>
          </a:p>
        </p:txBody>
      </p:sp>
      <p:sp>
        <p:nvSpPr>
          <p:cNvPr id="6" name="Text Placeholder 4">
            <a:extLst>
              <a:ext uri="{FF2B5EF4-FFF2-40B4-BE49-F238E27FC236}">
                <a16:creationId xmlns:a16="http://schemas.microsoft.com/office/drawing/2014/main" id="{93632FC3-987E-4F42-B03E-1D32A03EFAC3}"/>
              </a:ext>
            </a:extLst>
          </p:cNvPr>
          <p:cNvSpPr>
            <a:spLocks noGrp="1"/>
          </p:cNvSpPr>
          <p:nvPr>
            <p:ph type="body" sz="quarter" idx="14" hasCustomPrompt="1"/>
          </p:nvPr>
        </p:nvSpPr>
        <p:spPr>
          <a:xfrm>
            <a:off x="5486400" y="5638800"/>
            <a:ext cx="6096000" cy="604092"/>
          </a:xfrm>
        </p:spPr>
        <p:txBody>
          <a:bodyPr anchor="ctr"/>
          <a:lstStyle>
            <a:lvl1pPr algn="r">
              <a:defRPr sz="1200"/>
            </a:lvl1pPr>
          </a:lstStyle>
          <a:p>
            <a:pPr lvl="0"/>
            <a:r>
              <a:rPr lang="en-US"/>
              <a:t>Click to edit Source/caption</a:t>
            </a:r>
          </a:p>
        </p:txBody>
      </p:sp>
    </p:spTree>
    <p:extLst>
      <p:ext uri="{BB962C8B-B14F-4D97-AF65-F5344CB8AC3E}">
        <p14:creationId xmlns:p14="http://schemas.microsoft.com/office/powerpoint/2010/main" val="262407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Media">
    <p:spTree>
      <p:nvGrpSpPr>
        <p:cNvPr id="1" name=""/>
        <p:cNvGrpSpPr/>
        <p:nvPr/>
      </p:nvGrpSpPr>
      <p:grpSpPr>
        <a:xfrm>
          <a:off x="0" y="0"/>
          <a:ext cx="0" cy="0"/>
          <a:chOff x="0" y="0"/>
          <a:chExt cx="0" cy="0"/>
        </a:xfrm>
      </p:grpSpPr>
      <p:sp>
        <p:nvSpPr>
          <p:cNvPr id="6" name="Media Placeholder 4">
            <a:extLst>
              <a:ext uri="{FF2B5EF4-FFF2-40B4-BE49-F238E27FC236}">
                <a16:creationId xmlns:a16="http://schemas.microsoft.com/office/drawing/2014/main" id="{28D875BA-E0EE-0940-898E-1EB9BE5A4D03}"/>
              </a:ext>
            </a:extLst>
          </p:cNvPr>
          <p:cNvSpPr>
            <a:spLocks noGrp="1"/>
          </p:cNvSpPr>
          <p:nvPr>
            <p:ph type="media" sz="quarter" idx="10" hasCustomPrompt="1"/>
          </p:nvPr>
        </p:nvSpPr>
        <p:spPr>
          <a:xfrm>
            <a:off x="0" y="0"/>
            <a:ext cx="12192000" cy="6858000"/>
          </a:xfrm>
          <a:solidFill>
            <a:schemeClr val="tx2"/>
          </a:solidFill>
        </p:spPr>
        <p:txBody>
          <a:bodyPr anchor="ctr"/>
          <a:lstStyle>
            <a:lvl1pPr algn="ctr">
              <a:defRPr b="1">
                <a:solidFill>
                  <a:schemeClr val="bg2"/>
                </a:solidFill>
              </a:defRPr>
            </a:lvl1pPr>
          </a:lstStyle>
          <a:p>
            <a:r>
              <a:rPr lang="en-US"/>
              <a:t>Full Screen Media</a:t>
            </a:r>
          </a:p>
        </p:txBody>
      </p:sp>
    </p:spTree>
    <p:extLst>
      <p:ext uri="{BB962C8B-B14F-4D97-AF65-F5344CB8AC3E}">
        <p14:creationId xmlns:p14="http://schemas.microsoft.com/office/powerpoint/2010/main" val="105273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2000">
              <a:schemeClr val="bg2"/>
            </a:gs>
            <a:gs pos="50000">
              <a:schemeClr val="accent1"/>
            </a:gs>
            <a:gs pos="100000">
              <a:schemeClr val="bg2"/>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DF93A1-AE4C-DE47-82C4-74D97ABD28FC}"/>
              </a:ext>
            </a:extLst>
          </p:cNvPr>
          <p:cNvPicPr>
            <a:picLocks noChangeAspect="1"/>
          </p:cNvPicPr>
          <p:nvPr userDrawn="1"/>
        </p:nvPicPr>
        <p:blipFill>
          <a:blip r:embed="rId2"/>
          <a:srcRect/>
          <a:stretch/>
        </p:blipFill>
        <p:spPr>
          <a:xfrm>
            <a:off x="4828909" y="1933309"/>
            <a:ext cx="2534182" cy="2534182"/>
          </a:xfrm>
          <a:prstGeom prst="rect">
            <a:avLst/>
          </a:prstGeom>
        </p:spPr>
      </p:pic>
      <p:sp>
        <p:nvSpPr>
          <p:cNvPr id="4" name="Text Placeholder 5">
            <a:extLst>
              <a:ext uri="{FF2B5EF4-FFF2-40B4-BE49-F238E27FC236}">
                <a16:creationId xmlns:a16="http://schemas.microsoft.com/office/drawing/2014/main" id="{51C36281-D53C-4E7D-8AFF-079EBBDFE166}"/>
              </a:ext>
            </a:extLst>
          </p:cNvPr>
          <p:cNvSpPr>
            <a:spLocks noGrp="1"/>
          </p:cNvSpPr>
          <p:nvPr>
            <p:ph type="body" sz="quarter" idx="4294967295"/>
          </p:nvPr>
        </p:nvSpPr>
        <p:spPr>
          <a:xfrm>
            <a:off x="3048000" y="6368280"/>
            <a:ext cx="6096000" cy="270889"/>
          </a:xfrm>
        </p:spPr>
        <p:txBody>
          <a:bodyPr/>
          <a:lstStyle/>
          <a:p>
            <a:pPr lvl="0" algn="ctr"/>
            <a:r>
              <a:rPr lang="en-US" sz="2400">
                <a:solidFill>
                  <a:schemeClr val="bg2"/>
                </a:solidFill>
                <a:latin typeface="Roboto Medium" panose="02000000000000000000" pitchFamily="2" charset="0"/>
                <a:ea typeface="Roboto Medium" panose="02000000000000000000" pitchFamily="2" charset="0"/>
              </a:rPr>
              <a:t>Click to edit Master text styles</a:t>
            </a:r>
          </a:p>
        </p:txBody>
      </p:sp>
    </p:spTree>
    <p:extLst>
      <p:ext uri="{BB962C8B-B14F-4D97-AF65-F5344CB8AC3E}">
        <p14:creationId xmlns:p14="http://schemas.microsoft.com/office/powerpoint/2010/main" val="128052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gs>
            <a:gs pos="16000">
              <a:schemeClr val="accent1"/>
            </a:gs>
            <a:gs pos="48000">
              <a:schemeClr val="bg2"/>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949B5-748E-9B4B-9DBC-210981FE4394}"/>
              </a:ext>
            </a:extLst>
          </p:cNvPr>
          <p:cNvPicPr>
            <a:picLocks noChangeAspect="1"/>
          </p:cNvPicPr>
          <p:nvPr userDrawn="1"/>
        </p:nvPicPr>
        <p:blipFill>
          <a:blip r:embed="rId14"/>
          <a:stretch>
            <a:fillRect/>
          </a:stretch>
        </p:blipFill>
        <p:spPr>
          <a:xfrm>
            <a:off x="0" y="6248400"/>
            <a:ext cx="12192000" cy="611849"/>
          </a:xfrm>
          <a:prstGeom prst="rect">
            <a:avLst/>
          </a:prstGeom>
        </p:spPr>
      </p:pic>
      <p:sp>
        <p:nvSpPr>
          <p:cNvPr id="2" name="Title Placeholder 1"/>
          <p:cNvSpPr>
            <a:spLocks noGrp="1"/>
          </p:cNvSpPr>
          <p:nvPr>
            <p:ph type="title"/>
          </p:nvPr>
        </p:nvSpPr>
        <p:spPr>
          <a:xfrm>
            <a:off x="609600" y="152400"/>
            <a:ext cx="10972800" cy="1219200"/>
          </a:xfrm>
          <a:prstGeom prst="rect">
            <a:avLst/>
          </a:prstGeom>
        </p:spPr>
        <p:txBody>
          <a:bodyPr vert="horz" lIns="0" tIns="0" rIns="0" bIns="0" rtlCol="0" anchor="b">
            <a:normAutofit/>
          </a:bodyPr>
          <a:lstStyle/>
          <a:p>
            <a:r>
              <a:rPr lang="en-US"/>
              <a:t>Click to add Title</a:t>
            </a:r>
          </a:p>
        </p:txBody>
      </p:sp>
      <p:sp>
        <p:nvSpPr>
          <p:cNvPr id="3" name="Text Placeholder 2"/>
          <p:cNvSpPr>
            <a:spLocks noGrp="1"/>
          </p:cNvSpPr>
          <p:nvPr>
            <p:ph type="body" idx="1"/>
          </p:nvPr>
        </p:nvSpPr>
        <p:spPr>
          <a:xfrm>
            <a:off x="609600" y="1981200"/>
            <a:ext cx="10972800" cy="3657600"/>
          </a:xfrm>
          <a:prstGeom prst="rect">
            <a:avLst/>
          </a:prstGeom>
        </p:spPr>
        <p:txBody>
          <a:bodyPr vert="horz" lIns="0" tIns="0" rIns="0" bIns="0" rtlCol="0" anchor="t">
            <a:noAutofit/>
          </a:bodyPr>
          <a:lstStyle/>
          <a:p>
            <a:pPr lvl="0"/>
            <a:r>
              <a:rPr lang="en-US"/>
              <a:t>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B60FB83F-42B4-44C7-9E19-AF7009808392}"/>
              </a:ext>
            </a:extLst>
          </p:cNvPr>
          <p:cNvSpPr>
            <a:spLocks noGrp="1"/>
          </p:cNvSpPr>
          <p:nvPr>
            <p:ph type="sldNum" sz="quarter" idx="4"/>
          </p:nvPr>
        </p:nvSpPr>
        <p:spPr>
          <a:xfrm>
            <a:off x="609600" y="6321582"/>
            <a:ext cx="367574" cy="182880"/>
          </a:xfrm>
          <a:prstGeom prst="rect">
            <a:avLst/>
          </a:prstGeom>
        </p:spPr>
        <p:txBody>
          <a:bodyPr lIns="0" tIns="0" rIns="0" bIns="0" anchor="ctr"/>
          <a:lstStyle>
            <a:lvl1pPr algn="l">
              <a:defRPr sz="1200" b="0" i="0">
                <a:ln>
                  <a:noFill/>
                </a:ln>
                <a:solidFill>
                  <a:schemeClr val="bg2"/>
                </a:solidFill>
                <a:latin typeface="Roboto Medium" panose="02000000000000000000" pitchFamily="2" charset="0"/>
                <a:ea typeface="Roboto Medium" panose="02000000000000000000" pitchFamily="2" charset="0"/>
                <a:cs typeface="Arial Narrow" panose="020B0604020202020204" pitchFamily="34" charset="0"/>
              </a:defRPr>
            </a:lvl1pPr>
          </a:lstStyle>
          <a:p>
            <a:fld id="{35BB5CE2-BF6B-4E40-8C96-83BC492D7B51}" type="slidenum">
              <a:rPr lang="en-US" smtClean="0"/>
              <a:pPr/>
              <a:t>‹#›</a:t>
            </a:fld>
            <a:endParaRPr lang="en-US"/>
          </a:p>
        </p:txBody>
      </p:sp>
      <p:sp>
        <p:nvSpPr>
          <p:cNvPr id="7" name="Footer Placeholder 4">
            <a:extLst>
              <a:ext uri="{FF2B5EF4-FFF2-40B4-BE49-F238E27FC236}">
                <a16:creationId xmlns:a16="http://schemas.microsoft.com/office/drawing/2014/main" id="{9342079D-8DAE-4207-86B8-18DD78E30FC7}"/>
              </a:ext>
            </a:extLst>
          </p:cNvPr>
          <p:cNvSpPr>
            <a:spLocks noGrp="1"/>
          </p:cNvSpPr>
          <p:nvPr>
            <p:ph type="ftr" sz="quarter" idx="3"/>
          </p:nvPr>
        </p:nvSpPr>
        <p:spPr>
          <a:xfrm>
            <a:off x="1219201" y="6321581"/>
            <a:ext cx="9144000" cy="195943"/>
          </a:xfrm>
          <a:prstGeom prst="rect">
            <a:avLst/>
          </a:prstGeom>
        </p:spPr>
        <p:txBody>
          <a:bodyPr lIns="0" tIns="0" rIns="0" bIns="0" anchor="ctr"/>
          <a:lstStyle>
            <a:lvl1pPr algn="l">
              <a:defRPr sz="1200" b="0" i="0" cap="none" spc="0" baseline="0">
                <a:ln>
                  <a:noFill/>
                </a:ln>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Optional - Presentation title and date</a:t>
            </a:r>
          </a:p>
        </p:txBody>
      </p:sp>
      <p:sp>
        <p:nvSpPr>
          <p:cNvPr id="6" name="Rectangle 5">
            <a:extLst>
              <a:ext uri="{FF2B5EF4-FFF2-40B4-BE49-F238E27FC236}">
                <a16:creationId xmlns:a16="http://schemas.microsoft.com/office/drawing/2014/main" id="{46E74CBC-AC9D-2742-8A5F-31F146D27846}"/>
              </a:ext>
            </a:extLst>
          </p:cNvPr>
          <p:cNvSpPr/>
          <p:nvPr userDrawn="1"/>
        </p:nvSpPr>
        <p:spPr>
          <a:xfrm>
            <a:off x="0" y="6810979"/>
            <a:ext cx="12192000" cy="47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305350"/>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793" r:id="rId4"/>
    <p:sldLayoutId id="2147483698" r:id="rId5"/>
    <p:sldLayoutId id="2147483699" r:id="rId6"/>
    <p:sldLayoutId id="2147483794" r:id="rId7"/>
    <p:sldLayoutId id="2147483789" r:id="rId8"/>
    <p:sldLayoutId id="2147483706" r:id="rId9"/>
    <p:sldLayoutId id="2147483796" r:id="rId10"/>
    <p:sldLayoutId id="2147483802" r:id="rId11"/>
    <p:sldLayoutId id="2147483803" r:id="rId12"/>
  </p:sldLayoutIdLst>
  <p:hf hdr="0" dt="0"/>
  <p:txStyles>
    <p:titleStyle>
      <a:lvl1pPr algn="l" defTabSz="914377" rtl="0" eaLnBrk="1" latinLnBrk="0" hangingPunct="1">
        <a:lnSpc>
          <a:spcPct val="90000"/>
        </a:lnSpc>
        <a:spcBef>
          <a:spcPct val="0"/>
        </a:spcBef>
        <a:buNone/>
        <a:defRPr sz="4000" b="0" i="0" kern="1200" cap="none" spc="0" baseline="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0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1pPr>
      <a:lvl2pPr marL="228600"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2pPr>
      <a:lvl3pPr marL="0" indent="0" algn="l" defTabSz="914377" rtl="0" eaLnBrk="1" latinLnBrk="0" hangingPunct="1">
        <a:lnSpc>
          <a:spcPct val="100000"/>
        </a:lnSpc>
        <a:spcBef>
          <a:spcPts val="500"/>
        </a:spcBef>
        <a:buFont typeface="Arial" panose="020B0604020202020204" pitchFamily="34" charset="0"/>
        <a:buNone/>
        <a:defRPr sz="1800" b="0" i="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96">
          <p15:clr>
            <a:srgbClr val="F26B43"/>
          </p15:clr>
        </p15:guide>
        <p15:guide id="4" orient="horz" pos="480">
          <p15:clr>
            <a:srgbClr val="F26B43"/>
          </p15:clr>
        </p15:guide>
        <p15:guide id="5" orient="horz" pos="864">
          <p15:clr>
            <a:srgbClr val="F26B43"/>
          </p15:clr>
        </p15:guide>
        <p15:guide id="6" orient="horz" pos="1248">
          <p15:clr>
            <a:srgbClr val="F26B43"/>
          </p15:clr>
        </p15:guide>
        <p15:guide id="7" orient="horz" pos="1632">
          <p15:clr>
            <a:srgbClr val="F26B43"/>
          </p15:clr>
        </p15:guide>
        <p15:guide id="8" orient="horz" pos="2016">
          <p15:clr>
            <a:srgbClr val="F26B43"/>
          </p15:clr>
        </p15:guide>
        <p15:guide id="9" orient="horz" pos="2400">
          <p15:clr>
            <a:srgbClr val="F26B43"/>
          </p15:clr>
        </p15:guide>
        <p15:guide id="10" orient="horz" pos="2784">
          <p15:clr>
            <a:srgbClr val="F26B43"/>
          </p15:clr>
        </p15:guide>
        <p15:guide id="11" orient="horz" pos="3168">
          <p15:clr>
            <a:srgbClr val="F26B43"/>
          </p15:clr>
        </p15:guide>
        <p15:guide id="12" orient="horz" pos="3552">
          <p15:clr>
            <a:srgbClr val="F26B43"/>
          </p15:clr>
        </p15:guide>
        <p15:guide id="13" orient="horz" pos="3936">
          <p15:clr>
            <a:srgbClr val="F26B43"/>
          </p15:clr>
        </p15:guide>
        <p15:guide id="14" pos="3840">
          <p15:clr>
            <a:srgbClr val="F26B43"/>
          </p15:clr>
        </p15:guide>
        <p15:guide id="15" pos="3456">
          <p15:clr>
            <a:srgbClr val="F26B43"/>
          </p15:clr>
        </p15:guide>
        <p15:guide id="16" pos="3072">
          <p15:clr>
            <a:srgbClr val="F26B43"/>
          </p15:clr>
        </p15:guide>
        <p15:guide id="17" pos="2688">
          <p15:clr>
            <a:srgbClr val="F26B43"/>
          </p15:clr>
        </p15:guide>
        <p15:guide id="18" pos="2304">
          <p15:clr>
            <a:srgbClr val="F26B43"/>
          </p15:clr>
        </p15:guide>
        <p15:guide id="19" pos="1920">
          <p15:clr>
            <a:srgbClr val="F26B43"/>
          </p15:clr>
        </p15:guide>
        <p15:guide id="20" pos="1536">
          <p15:clr>
            <a:srgbClr val="F26B43"/>
          </p15:clr>
        </p15:guide>
        <p15:guide id="21" pos="1152">
          <p15:clr>
            <a:srgbClr val="F26B43"/>
          </p15:clr>
        </p15:guide>
        <p15:guide id="22" pos="768">
          <p15:clr>
            <a:srgbClr val="F26B43"/>
          </p15:clr>
        </p15:guide>
        <p15:guide id="23" pos="4224">
          <p15:clr>
            <a:srgbClr val="F26B43"/>
          </p15:clr>
        </p15:guide>
        <p15:guide id="24" pos="4608">
          <p15:clr>
            <a:srgbClr val="F26B43"/>
          </p15:clr>
        </p15:guide>
        <p15:guide id="25" pos="4992">
          <p15:clr>
            <a:srgbClr val="F26B43"/>
          </p15:clr>
        </p15:guide>
        <p15:guide id="26" pos="5376">
          <p15:clr>
            <a:srgbClr val="F26B43"/>
          </p15:clr>
        </p15:guide>
        <p15:guide id="27" pos="5760">
          <p15:clr>
            <a:srgbClr val="F26B43"/>
          </p15:clr>
        </p15:guide>
        <p15:guide id="28" pos="6144">
          <p15:clr>
            <a:srgbClr val="F26B43"/>
          </p15:clr>
        </p15:guide>
        <p15:guide id="29" pos="6528">
          <p15:clr>
            <a:srgbClr val="F26B43"/>
          </p15:clr>
        </p15:guide>
        <p15:guide id="30"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47BC-5FB1-4D31-BF07-D3FB15E72024}"/>
              </a:ext>
            </a:extLst>
          </p:cNvPr>
          <p:cNvSpPr>
            <a:spLocks noGrp="1"/>
          </p:cNvSpPr>
          <p:nvPr>
            <p:ph type="title"/>
          </p:nvPr>
        </p:nvSpPr>
        <p:spPr/>
        <p:txBody>
          <a:bodyPr/>
          <a:lstStyle/>
          <a:p>
            <a:r>
              <a:rPr lang="en-US" sz="4800" dirty="0"/>
              <a:t>	C</a:t>
            </a:r>
            <a:r>
              <a:rPr lang="en-US" sz="4800" dirty="0">
                <a:effectLst>
                  <a:outerShdw blurRad="38100" dist="38100" dir="2700000" algn="tl">
                    <a:srgbClr val="000000">
                      <a:alpha val="43137"/>
                    </a:srgbClr>
                  </a:outerShdw>
                </a:effectLst>
              </a:rPr>
              <a:t>BA BISC  Meeting Rancho Mirage, CA</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				NTSB Update</a:t>
            </a:r>
            <a:endParaRPr lang="en-US"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B4E872BB-60F4-4A7F-B0F9-CD404641B178}"/>
              </a:ext>
            </a:extLst>
          </p:cNvPr>
          <p:cNvSpPr>
            <a:spLocks noGrp="1"/>
          </p:cNvSpPr>
          <p:nvPr>
            <p:ph type="body" idx="1"/>
          </p:nvPr>
        </p:nvSpPr>
        <p:spPr>
          <a:xfrm>
            <a:off x="617549" y="4332156"/>
            <a:ext cx="10972800" cy="1528997"/>
          </a:xfrm>
        </p:spPr>
        <p:txBody>
          <a:bodyPr/>
          <a:lstStyle/>
          <a:p>
            <a:r>
              <a:rPr lang="en-US" dirty="0"/>
              <a:t>Mike LaPonte</a:t>
            </a:r>
          </a:p>
          <a:p>
            <a:r>
              <a:rPr lang="en-US" dirty="0"/>
              <a:t>Highway Accident Investigator</a:t>
            </a:r>
          </a:p>
          <a:p>
            <a:r>
              <a:rPr lang="en-US" dirty="0"/>
              <a:t>Washington, DC</a:t>
            </a:r>
          </a:p>
        </p:txBody>
      </p:sp>
    </p:spTree>
    <p:extLst>
      <p:ext uri="{BB962C8B-B14F-4D97-AF65-F5344CB8AC3E}">
        <p14:creationId xmlns:p14="http://schemas.microsoft.com/office/powerpoint/2010/main" val="3348462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989E86-940D-4D01-BDF2-8EF2E19FA989}"/>
              </a:ext>
            </a:extLst>
          </p:cNvPr>
          <p:cNvSpPr>
            <a:spLocks noGrp="1"/>
          </p:cNvSpPr>
          <p:nvPr>
            <p:ph type="sldNum" sz="quarter" idx="4"/>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fld id="{C6C6B0C3-FC97-4666-B210-7D3D244D68FC}" type="slidenum">
              <a:rPr kumimoji="0" lang="en-US" sz="1200" b="0" i="0" u="none" strike="noStrike" kern="1200" cap="none" spc="0" normalizeH="0" baseline="0" noProof="0" smtClean="0">
                <a:ln>
                  <a:noFill/>
                </a:ln>
                <a:solidFill>
                  <a:srgbClr val="FFFFFF"/>
                </a:solidFill>
                <a:effectLst>
                  <a:outerShdw blurRad="50800" dist="38100" dir="2700000" algn="tl" rotWithShape="0">
                    <a:prstClr val="black">
                      <a:alpha val="98000"/>
                    </a:prstClr>
                  </a:outerShdw>
                </a:effectLst>
                <a:uLnTx/>
                <a:uFillTx/>
                <a:latin typeface="Arial"/>
                <a:ea typeface="+mn-ea"/>
                <a:cs typeface="+mn-cs"/>
              </a:rPr>
              <a:pPr marL="228600" marR="0" lvl="0" indent="-22860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solidFill>
              <a:effectLst>
                <a:outerShdw blurRad="50800" dist="38100" dir="2700000" algn="tl" rotWithShape="0">
                  <a:prstClr val="black">
                    <a:alpha val="98000"/>
                  </a:prstClr>
                </a:outerShdw>
              </a:effectLst>
              <a:uLnTx/>
              <a:uFillTx/>
              <a:latin typeface="Arial"/>
              <a:ea typeface="+mn-ea"/>
              <a:cs typeface="+mn-cs"/>
            </a:endParaRPr>
          </a:p>
        </p:txBody>
      </p:sp>
      <p:pic>
        <p:nvPicPr>
          <p:cNvPr id="7" name="Content Placeholder 6">
            <a:extLst>
              <a:ext uri="{FF2B5EF4-FFF2-40B4-BE49-F238E27FC236}">
                <a16:creationId xmlns:a16="http://schemas.microsoft.com/office/drawing/2014/main" id="{850D0741-AA37-4444-A0E8-234BE471976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2834" b="12834"/>
          <a:stretch/>
        </p:blipFill>
        <p:spPr>
          <a:xfrm>
            <a:off x="5819790" y="609600"/>
            <a:ext cx="6333668" cy="3879372"/>
          </a:xfrm>
        </p:spPr>
      </p:pic>
      <p:pic>
        <p:nvPicPr>
          <p:cNvPr id="9" name="Content Placeholder 8">
            <a:extLst>
              <a:ext uri="{FF2B5EF4-FFF2-40B4-BE49-F238E27FC236}">
                <a16:creationId xmlns:a16="http://schemas.microsoft.com/office/drawing/2014/main" id="{F079022D-B0A9-4CFF-AE6D-A5982FE917DF}"/>
              </a:ext>
            </a:extLst>
          </p:cNvPr>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l="2748" t="3378" r="2658"/>
          <a:stretch/>
        </p:blipFill>
        <p:spPr>
          <a:xfrm>
            <a:off x="38542" y="635643"/>
            <a:ext cx="5658091" cy="3853329"/>
          </a:xfrm>
        </p:spPr>
      </p:pic>
    </p:spTree>
    <p:extLst>
      <p:ext uri="{BB962C8B-B14F-4D97-AF65-F5344CB8AC3E}">
        <p14:creationId xmlns:p14="http://schemas.microsoft.com/office/powerpoint/2010/main" val="2624002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CA604931-E03C-5A4A-B753-E6F75847FF25}"/>
              </a:ext>
              <a:ext uri="{C183D7F6-B498-43B3-948B-1728B52AA6E4}">
                <adec:decorative xmlns:adec="http://schemas.microsoft.com/office/drawing/2017/decorative" val="1"/>
              </a:ext>
            </a:extLst>
          </p:cNvPr>
          <p:cNvSpPr>
            <a:spLocks noGrp="1"/>
          </p:cNvSpPr>
          <p:nvPr>
            <p:ph type="sldNum" sz="quarter" idx="11"/>
          </p:nvPr>
        </p:nvSpPr>
        <p:spPr/>
        <p:txBody>
          <a:bodyPr/>
          <a:lstStyle/>
          <a:p>
            <a:fld id="{35BB5CE2-BF6B-4E40-8C96-83BC492D7B51}" type="slidenum">
              <a:rPr lang="en-US" smtClean="0"/>
              <a:pPr/>
              <a:t>11</a:t>
            </a:fld>
            <a:endParaRPr lang="en-US" dirty="0"/>
          </a:p>
        </p:txBody>
      </p:sp>
      <p:sp>
        <p:nvSpPr>
          <p:cNvPr id="6" name="Title 5">
            <a:extLst>
              <a:ext uri="{FF2B5EF4-FFF2-40B4-BE49-F238E27FC236}">
                <a16:creationId xmlns:a16="http://schemas.microsoft.com/office/drawing/2014/main" id="{DA8FA2D8-FE43-1B40-A1EF-C43DCF8D8B4A}"/>
              </a:ext>
            </a:extLst>
          </p:cNvPr>
          <p:cNvSpPr>
            <a:spLocks noGrp="1"/>
          </p:cNvSpPr>
          <p:nvPr>
            <p:ph type="title"/>
          </p:nvPr>
        </p:nvSpPr>
        <p:spPr/>
        <p:txBody>
          <a:bodyPr anchor="b"/>
          <a:lstStyle/>
          <a:p>
            <a:r>
              <a:rPr lang="en-US" dirty="0"/>
              <a:t>			</a:t>
            </a:r>
            <a:r>
              <a:rPr lang="en-US" dirty="0">
                <a:solidFill>
                  <a:srgbClr val="FFC000"/>
                </a:solidFill>
              </a:rPr>
              <a:t>Bus Tire Tread Condition</a:t>
            </a:r>
          </a:p>
        </p:txBody>
      </p:sp>
      <p:graphicFrame>
        <p:nvGraphicFramePr>
          <p:cNvPr id="3" name="Table 3">
            <a:extLst>
              <a:ext uri="{FF2B5EF4-FFF2-40B4-BE49-F238E27FC236}">
                <a16:creationId xmlns:a16="http://schemas.microsoft.com/office/drawing/2014/main" id="{DAD432A7-24B6-4329-964E-5ABAD6B0FDBB}"/>
              </a:ext>
            </a:extLst>
          </p:cNvPr>
          <p:cNvGraphicFramePr>
            <a:graphicFrameLocks noGrp="1"/>
          </p:cNvGraphicFramePr>
          <p:nvPr>
            <p:ph sz="quarter" idx="4"/>
            <p:extLst>
              <p:ext uri="{D42A27DB-BD31-4B8C-83A1-F6EECF244321}">
                <p14:modId xmlns:p14="http://schemas.microsoft.com/office/powerpoint/2010/main" val="1785001046"/>
              </p:ext>
            </p:extLst>
          </p:nvPr>
        </p:nvGraphicFramePr>
        <p:xfrm>
          <a:off x="609600" y="2156604"/>
          <a:ext cx="6598868" cy="2590732"/>
        </p:xfrm>
        <a:graphic>
          <a:graphicData uri="http://schemas.openxmlformats.org/drawingml/2006/table">
            <a:tbl>
              <a:tblPr firstRow="1" bandRow="1">
                <a:tableStyleId>{5C22544A-7EE6-4342-B048-85BDC9FD1C3A}</a:tableStyleId>
              </a:tblPr>
              <a:tblGrid>
                <a:gridCol w="1335464">
                  <a:extLst>
                    <a:ext uri="{9D8B030D-6E8A-4147-A177-3AD203B41FA5}">
                      <a16:colId xmlns:a16="http://schemas.microsoft.com/office/drawing/2014/main" val="2900749399"/>
                    </a:ext>
                  </a:extLst>
                </a:gridCol>
                <a:gridCol w="1885361">
                  <a:extLst>
                    <a:ext uri="{9D8B030D-6E8A-4147-A177-3AD203B41FA5}">
                      <a16:colId xmlns:a16="http://schemas.microsoft.com/office/drawing/2014/main" val="1989626488"/>
                    </a:ext>
                  </a:extLst>
                </a:gridCol>
                <a:gridCol w="1579775">
                  <a:extLst>
                    <a:ext uri="{9D8B030D-6E8A-4147-A177-3AD203B41FA5}">
                      <a16:colId xmlns:a16="http://schemas.microsoft.com/office/drawing/2014/main" val="4238725305"/>
                    </a:ext>
                  </a:extLst>
                </a:gridCol>
                <a:gridCol w="1798268">
                  <a:extLst>
                    <a:ext uri="{9D8B030D-6E8A-4147-A177-3AD203B41FA5}">
                      <a16:colId xmlns:a16="http://schemas.microsoft.com/office/drawing/2014/main" val="4053034553"/>
                    </a:ext>
                  </a:extLst>
                </a:gridCol>
              </a:tblGrid>
              <a:tr h="115319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Axle</a:t>
                      </a:r>
                    </a:p>
                    <a:p>
                      <a:endParaRPr lang="en-US"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Regulatory Minimum Tread</a:t>
                      </a:r>
                    </a:p>
                    <a:p>
                      <a:endParaRPr lang="en-US"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t>Postcrash Bus Tread</a:t>
                      </a:r>
                    </a:p>
                    <a:p>
                      <a:pPr algn="ctr"/>
                      <a:r>
                        <a:rPr lang="en-US" sz="2000" dirty="0"/>
                        <a:t>(Left)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Postcrash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Bus Tread</a:t>
                      </a:r>
                    </a:p>
                    <a:p>
                      <a:pPr algn="ctr"/>
                      <a:r>
                        <a:rPr lang="en-US" dirty="0"/>
                        <a:t>(Right)</a:t>
                      </a:r>
                    </a:p>
                  </a:txBody>
                  <a:tcPr/>
                </a:tc>
                <a:extLst>
                  <a:ext uri="{0D108BD9-81ED-4DB2-BD59-A6C34878D82A}">
                    <a16:rowId xmlns:a16="http://schemas.microsoft.com/office/drawing/2014/main" val="57243698"/>
                  </a:ext>
                </a:extLst>
              </a:tr>
              <a:tr h="633798">
                <a:tc>
                  <a:txBody>
                    <a:bodyPr/>
                    <a:lstStyle/>
                    <a:p>
                      <a:pPr algn="ctr"/>
                      <a:r>
                        <a:rPr lang="en-US" dirty="0"/>
                        <a:t>Steer</a:t>
                      </a:r>
                    </a:p>
                  </a:txBody>
                  <a:tcPr/>
                </a:tc>
                <a:tc>
                  <a:txBody>
                    <a:bodyPr/>
                    <a:lstStyle/>
                    <a:p>
                      <a:pPr algn="ctr"/>
                      <a:r>
                        <a:rPr lang="en-US" dirty="0"/>
                        <a:t>4/32</a:t>
                      </a:r>
                      <a:r>
                        <a:rPr lang="en-US" baseline="30000" dirty="0"/>
                        <a:t>nd  </a:t>
                      </a:r>
                      <a:r>
                        <a:rPr lang="en-US" dirty="0"/>
                        <a:t>inch</a:t>
                      </a:r>
                    </a:p>
                  </a:txBody>
                  <a:tcPr/>
                </a:tc>
                <a:tc>
                  <a:txBody>
                    <a:bodyPr/>
                    <a:lstStyle/>
                    <a:p>
                      <a:pPr algn="ctr"/>
                      <a:r>
                        <a:rPr lang="en-US" sz="2000" dirty="0"/>
                        <a:t>10/32</a:t>
                      </a:r>
                      <a:r>
                        <a:rPr lang="en-US" sz="2000" baseline="30000" dirty="0"/>
                        <a:t>nd  </a:t>
                      </a:r>
                      <a:r>
                        <a:rPr lang="en-US" sz="2000" dirty="0"/>
                        <a:t>inch</a:t>
                      </a:r>
                    </a:p>
                  </a:txBody>
                  <a:tcPr/>
                </a:tc>
                <a:tc>
                  <a:txBody>
                    <a:bodyPr/>
                    <a:lstStyle/>
                    <a:p>
                      <a:pPr algn="ctr"/>
                      <a:r>
                        <a:rPr lang="en-US" dirty="0"/>
                        <a:t>11/32</a:t>
                      </a:r>
                      <a:r>
                        <a:rPr lang="en-US" baseline="30000" dirty="0"/>
                        <a:t>nd  </a:t>
                      </a:r>
                      <a:r>
                        <a:rPr lang="en-US" dirty="0"/>
                        <a:t>inch</a:t>
                      </a:r>
                    </a:p>
                  </a:txBody>
                  <a:tcPr/>
                </a:tc>
                <a:extLst>
                  <a:ext uri="{0D108BD9-81ED-4DB2-BD59-A6C34878D82A}">
                    <a16:rowId xmlns:a16="http://schemas.microsoft.com/office/drawing/2014/main" val="3277799731"/>
                  </a:ext>
                </a:extLst>
              </a:tr>
              <a:tr h="803741">
                <a:tc>
                  <a:txBody>
                    <a:bodyPr/>
                    <a:lstStyle/>
                    <a:p>
                      <a:pPr algn="ctr"/>
                      <a:r>
                        <a:rPr lang="en-US" dirty="0"/>
                        <a:t>Rear/Drive</a:t>
                      </a:r>
                    </a:p>
                  </a:txBody>
                  <a:tcPr/>
                </a:tc>
                <a:tc>
                  <a:txBody>
                    <a:bodyPr/>
                    <a:lstStyle/>
                    <a:p>
                      <a:pPr algn="ctr"/>
                      <a:r>
                        <a:rPr lang="en-US" dirty="0"/>
                        <a:t>2/32</a:t>
                      </a:r>
                      <a:r>
                        <a:rPr lang="en-US" baseline="30000" dirty="0"/>
                        <a:t>nd  </a:t>
                      </a:r>
                      <a:r>
                        <a:rPr lang="en-US" dirty="0"/>
                        <a:t>inch</a:t>
                      </a:r>
                    </a:p>
                  </a:txBody>
                  <a:tcPr/>
                </a:tc>
                <a:tc>
                  <a:txBody>
                    <a:bodyPr/>
                    <a:lstStyle/>
                    <a:p>
                      <a:pPr algn="ctr"/>
                      <a:r>
                        <a:rPr lang="en-US" sz="2000" dirty="0">
                          <a:solidFill>
                            <a:srgbClr val="FF0000"/>
                          </a:solidFill>
                        </a:rPr>
                        <a:t>1/32</a:t>
                      </a:r>
                      <a:r>
                        <a:rPr lang="en-US" sz="2000" baseline="30000" dirty="0">
                          <a:solidFill>
                            <a:srgbClr val="FF0000"/>
                          </a:solidFill>
                        </a:rPr>
                        <a:t>nd  </a:t>
                      </a:r>
                      <a:r>
                        <a:rPr lang="en-US" sz="2000" dirty="0">
                          <a:solidFill>
                            <a:srgbClr val="FF0000"/>
                          </a:solidFill>
                        </a:rPr>
                        <a:t>inch</a:t>
                      </a:r>
                    </a:p>
                    <a:p>
                      <a:pPr algn="ctr"/>
                      <a:r>
                        <a:rPr lang="en-US" sz="2000" dirty="0">
                          <a:solidFill>
                            <a:srgbClr val="FF0000"/>
                          </a:solidFill>
                        </a:rPr>
                        <a:t>(inside dual)</a:t>
                      </a:r>
                    </a:p>
                  </a:txBody>
                  <a:tcPr/>
                </a:tc>
                <a:tc>
                  <a:txBody>
                    <a:bodyPr/>
                    <a:lstStyle/>
                    <a:p>
                      <a:pPr algn="ctr"/>
                      <a:r>
                        <a:rPr lang="en-US" dirty="0">
                          <a:solidFill>
                            <a:srgbClr val="FF0000"/>
                          </a:solidFill>
                        </a:rPr>
                        <a:t>1/32</a:t>
                      </a:r>
                      <a:r>
                        <a:rPr lang="en-US" baseline="30000" dirty="0">
                          <a:solidFill>
                            <a:srgbClr val="FF0000"/>
                          </a:solidFill>
                        </a:rPr>
                        <a:t>nd  </a:t>
                      </a:r>
                      <a:r>
                        <a:rPr lang="en-US" dirty="0">
                          <a:solidFill>
                            <a:srgbClr val="FF0000"/>
                          </a:solidFill>
                        </a:rPr>
                        <a:t>inch</a:t>
                      </a:r>
                    </a:p>
                    <a:p>
                      <a:pPr algn="ctr"/>
                      <a:r>
                        <a:rPr lang="en-US" dirty="0">
                          <a:solidFill>
                            <a:srgbClr val="FF0000"/>
                          </a:solidFill>
                        </a:rPr>
                        <a:t>(inside dual)</a:t>
                      </a:r>
                    </a:p>
                  </a:txBody>
                  <a:tcPr/>
                </a:tc>
                <a:extLst>
                  <a:ext uri="{0D108BD9-81ED-4DB2-BD59-A6C34878D82A}">
                    <a16:rowId xmlns:a16="http://schemas.microsoft.com/office/drawing/2014/main" val="2696047315"/>
                  </a:ext>
                </a:extLst>
              </a:tr>
            </a:tbl>
          </a:graphicData>
        </a:graphic>
      </p:graphicFrame>
      <p:pic>
        <p:nvPicPr>
          <p:cNvPr id="4" name="Picture 3" descr="Worn tire">
            <a:extLst>
              <a:ext uri="{FF2B5EF4-FFF2-40B4-BE49-F238E27FC236}">
                <a16:creationId xmlns:a16="http://schemas.microsoft.com/office/drawing/2014/main" id="{44700A7F-1192-4594-9A1F-C2188EECA912}"/>
              </a:ext>
            </a:extLst>
          </p:cNvPr>
          <p:cNvPicPr>
            <a:picLocks noChangeAspect="1"/>
          </p:cNvPicPr>
          <p:nvPr/>
        </p:nvPicPr>
        <p:blipFill rotWithShape="1">
          <a:blip r:embed="rId3"/>
          <a:srcRect l="20481" t="26390" r="17913" b="12165"/>
          <a:stretch/>
        </p:blipFill>
        <p:spPr>
          <a:xfrm>
            <a:off x="7765654" y="2297812"/>
            <a:ext cx="3511946" cy="2274188"/>
          </a:xfrm>
          <a:prstGeom prst="rect">
            <a:avLst/>
          </a:prstGeom>
        </p:spPr>
      </p:pic>
      <p:sp>
        <p:nvSpPr>
          <p:cNvPr id="2" name="Footer Placeholder 1">
            <a:extLst>
              <a:ext uri="{FF2B5EF4-FFF2-40B4-BE49-F238E27FC236}">
                <a16:creationId xmlns:a16="http://schemas.microsoft.com/office/drawing/2014/main" id="{EE87D4AC-CC86-4DD7-96FA-4DC4455A41E5}"/>
              </a:ext>
              <a:ext uri="{C183D7F6-B498-43B3-948B-1728B52AA6E4}">
                <adec:decorative xmlns:adec="http://schemas.microsoft.com/office/drawing/2017/decorative" val="1"/>
              </a:ext>
            </a:extLst>
          </p:cNvPr>
          <p:cNvSpPr>
            <a:spLocks noGrp="1"/>
          </p:cNvSpPr>
          <p:nvPr>
            <p:ph type="ftr" sz="quarter" idx="10"/>
          </p:nvPr>
        </p:nvSpPr>
        <p:spPr>
          <a:xfrm>
            <a:off x="0" y="6321582"/>
            <a:ext cx="11887199" cy="536418"/>
          </a:xfrm>
        </p:spPr>
        <p:txBody>
          <a:bodyPr/>
          <a:lstStyle/>
          <a:p>
            <a:r>
              <a:rPr lang="en-US" dirty="0"/>
              <a:t>Board Meeting Presentation, April 19, </a:t>
            </a:r>
          </a:p>
        </p:txBody>
      </p:sp>
      <p:sp>
        <p:nvSpPr>
          <p:cNvPr id="14" name="Slide Number Placeholder 5">
            <a:extLst>
              <a:ext uri="{FF2B5EF4-FFF2-40B4-BE49-F238E27FC236}">
                <a16:creationId xmlns:a16="http://schemas.microsoft.com/office/drawing/2014/main" id="{4C25CFB7-3FD1-674D-81AD-EB64CC175550}"/>
              </a:ext>
              <a:ext uri="{C183D7F6-B498-43B3-948B-1728B52AA6E4}">
                <adec:decorative xmlns:adec="http://schemas.microsoft.com/office/drawing/2017/decorative" val="1"/>
              </a:ext>
            </a:extLst>
          </p:cNvPr>
          <p:cNvSpPr txBox="1">
            <a:spLocks/>
          </p:cNvSpPr>
          <p:nvPr/>
        </p:nvSpPr>
        <p:spPr>
          <a:xfrm>
            <a:off x="609600" y="6321582"/>
            <a:ext cx="367574" cy="182880"/>
          </a:xfrm>
          <a:prstGeom prst="rect">
            <a:avLst/>
          </a:prstGeom>
        </p:spPr>
        <p:txBody>
          <a:bodyPr vert="horz" wrap="square" lIns="0" tIns="0" rIns="0" bIns="0" rtlCol="0" anchor="ctr">
            <a:noAutofit/>
          </a:bodyPr>
          <a:lstStyle>
            <a:lvl1pPr marL="0" indent="0" algn="l" defTabSz="914377" rtl="0" eaLnBrk="1" latinLnBrk="0" hangingPunct="1">
              <a:lnSpc>
                <a:spcPct val="100000"/>
              </a:lnSpc>
              <a:spcBef>
                <a:spcPts val="1000"/>
              </a:spcBef>
              <a:buFont typeface="Arial" panose="020B0604020202020204" pitchFamily="34" charset="0"/>
              <a:buNone/>
              <a:defRPr sz="1200" b="0" i="0" kern="120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vl2pPr marL="228600" indent="-228594" algn="l" defTabSz="914377" rtl="0" eaLnBrk="1" latinLnBrk="0" hangingPunct="1">
              <a:lnSpc>
                <a:spcPct val="100000"/>
              </a:lnSpc>
              <a:spcBef>
                <a:spcPts val="500"/>
              </a:spcBef>
              <a:buFont typeface="Arial" panose="020B0604020202020204" pitchFamily="34" charset="0"/>
              <a:buChar char="•"/>
              <a:defRPr sz="2400" b="0" i="0" kern="1200">
                <a:solidFill>
                  <a:schemeClr val="tx2"/>
                </a:solidFill>
                <a:latin typeface="Roboto Light" panose="02000000000000000000" pitchFamily="2" charset="0"/>
                <a:ea typeface="Roboto Light" panose="02000000000000000000" pitchFamily="2" charset="0"/>
                <a:cs typeface="+mn-cs"/>
              </a:defRPr>
            </a:lvl2pPr>
            <a:lvl3pPr marL="0" indent="0" algn="l" defTabSz="914377" rtl="0" eaLnBrk="1" latinLnBrk="0" hangingPunct="1">
              <a:lnSpc>
                <a:spcPct val="100000"/>
              </a:lnSpc>
              <a:spcBef>
                <a:spcPts val="500"/>
              </a:spcBef>
              <a:buFont typeface="Arial" panose="020B0604020202020204" pitchFamily="34" charset="0"/>
              <a:buNone/>
              <a:defRPr sz="1800" b="0" i="0" kern="1200">
                <a:solidFill>
                  <a:schemeClr val="tx2"/>
                </a:solidFill>
                <a:latin typeface="Roboto Light" panose="02000000000000000000" pitchFamily="2" charset="0"/>
                <a:ea typeface="Roboto Light" panose="02000000000000000000"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35BB5CE2-BF6B-4E40-8C96-83BC492D7B51}" type="slidenum">
              <a:rPr lang="en-US" smtClean="0"/>
              <a:pPr/>
              <a:t>11</a:t>
            </a:fld>
            <a:endParaRPr lang="en-US" dirty="0"/>
          </a:p>
        </p:txBody>
      </p:sp>
    </p:spTree>
    <p:extLst>
      <p:ext uri="{BB962C8B-B14F-4D97-AF65-F5344CB8AC3E}">
        <p14:creationId xmlns:p14="http://schemas.microsoft.com/office/powerpoint/2010/main" val="426350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E5764-D14B-490E-8E02-B908C8E73A60}"/>
              </a:ext>
            </a:extLst>
          </p:cNvPr>
          <p:cNvSpPr>
            <a:spLocks noGrp="1"/>
          </p:cNvSpPr>
          <p:nvPr>
            <p:ph type="sldNum" sz="quarter" idx="4"/>
          </p:nvPr>
        </p:nvSpPr>
        <p:spPr/>
        <p:txBody>
          <a:bodyPr/>
          <a:lstStyle/>
          <a:p>
            <a:fld id="{C6C6B0C3-FC97-4666-B210-7D3D244D68FC}" type="slidenum">
              <a:rPr lang="en-US" smtClean="0"/>
              <a:pPr/>
              <a:t>12</a:t>
            </a:fld>
            <a:endParaRPr lang="en-US"/>
          </a:p>
        </p:txBody>
      </p:sp>
      <p:pic>
        <p:nvPicPr>
          <p:cNvPr id="6" name="Picture 5">
            <a:extLst>
              <a:ext uri="{FF2B5EF4-FFF2-40B4-BE49-F238E27FC236}">
                <a16:creationId xmlns:a16="http://schemas.microsoft.com/office/drawing/2014/main" id="{A3FCA569-E130-4855-8F5D-AAE7C86A13B3}"/>
              </a:ext>
            </a:extLst>
          </p:cNvPr>
          <p:cNvPicPr>
            <a:picLocks noChangeAspect="1"/>
          </p:cNvPicPr>
          <p:nvPr/>
        </p:nvPicPr>
        <p:blipFill>
          <a:blip r:embed="rId3"/>
          <a:stretch>
            <a:fillRect/>
          </a:stretch>
        </p:blipFill>
        <p:spPr>
          <a:xfrm>
            <a:off x="439947" y="0"/>
            <a:ext cx="11312106" cy="5908669"/>
          </a:xfrm>
          <a:prstGeom prst="rect">
            <a:avLst/>
          </a:prstGeom>
        </p:spPr>
      </p:pic>
      <p:sp>
        <p:nvSpPr>
          <p:cNvPr id="4" name="Oval 3">
            <a:extLst>
              <a:ext uri="{FF2B5EF4-FFF2-40B4-BE49-F238E27FC236}">
                <a16:creationId xmlns:a16="http://schemas.microsoft.com/office/drawing/2014/main" id="{8F73F57F-E949-4EFA-ABBC-E98D9B94FEA5}"/>
              </a:ext>
            </a:extLst>
          </p:cNvPr>
          <p:cNvSpPr/>
          <p:nvPr/>
        </p:nvSpPr>
        <p:spPr>
          <a:xfrm>
            <a:off x="4781863" y="2713219"/>
            <a:ext cx="4751882" cy="2338466"/>
          </a:xfrm>
          <a:prstGeom prst="ellipse">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7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AD432A7-24B6-4329-964E-5ABAD6B0FDBB}"/>
              </a:ext>
            </a:extLst>
          </p:cNvPr>
          <p:cNvGraphicFramePr>
            <a:graphicFrameLocks noGrp="1"/>
          </p:cNvGraphicFramePr>
          <p:nvPr>
            <p:ph sz="quarter" idx="4"/>
          </p:nvPr>
        </p:nvGraphicFramePr>
        <p:xfrm>
          <a:off x="457200" y="2335672"/>
          <a:ext cx="4515439" cy="1924412"/>
        </p:xfrm>
        <a:graphic>
          <a:graphicData uri="http://schemas.openxmlformats.org/drawingml/2006/table">
            <a:tbl>
              <a:tblPr firstRow="1" bandRow="1">
                <a:tableStyleId>{5C22544A-7EE6-4342-B048-85BDC9FD1C3A}</a:tableStyleId>
              </a:tblPr>
              <a:tblGrid>
                <a:gridCol w="1335464">
                  <a:extLst>
                    <a:ext uri="{9D8B030D-6E8A-4147-A177-3AD203B41FA5}">
                      <a16:colId xmlns:a16="http://schemas.microsoft.com/office/drawing/2014/main" val="2900749399"/>
                    </a:ext>
                  </a:extLst>
                </a:gridCol>
                <a:gridCol w="1579775">
                  <a:extLst>
                    <a:ext uri="{9D8B030D-6E8A-4147-A177-3AD203B41FA5}">
                      <a16:colId xmlns:a16="http://schemas.microsoft.com/office/drawing/2014/main" val="4238725305"/>
                    </a:ext>
                  </a:extLst>
                </a:gridCol>
                <a:gridCol w="1600200">
                  <a:extLst>
                    <a:ext uri="{9D8B030D-6E8A-4147-A177-3AD203B41FA5}">
                      <a16:colId xmlns:a16="http://schemas.microsoft.com/office/drawing/2014/main" val="4053034553"/>
                    </a:ext>
                  </a:extLst>
                </a:gridCol>
              </a:tblGrid>
              <a:tr h="320040">
                <a:tc rowSpan="2">
                  <a:txBody>
                    <a:bodyPr/>
                    <a:lstStyle/>
                    <a:p>
                      <a:pPr algn="ctr"/>
                      <a:r>
                        <a:rPr lang="en-US" dirty="0"/>
                        <a:t>Axle</a:t>
                      </a:r>
                    </a:p>
                  </a:txBody>
                  <a:tcPr/>
                </a:tc>
                <a:tc gridSpan="2">
                  <a:txBody>
                    <a:bodyPr/>
                    <a:lstStyle/>
                    <a:p>
                      <a:pPr algn="ctr"/>
                      <a:r>
                        <a:rPr lang="en-US" dirty="0"/>
                        <a:t>Postcrash Bus Tread</a:t>
                      </a:r>
                    </a:p>
                  </a:txBody>
                  <a:tcPr/>
                </a:tc>
                <a:tc hMerge="1">
                  <a:txBody>
                    <a:bodyPr/>
                    <a:lstStyle/>
                    <a:p>
                      <a:endParaRPr lang="en-US"/>
                    </a:p>
                  </a:txBody>
                  <a:tcPr/>
                </a:tc>
                <a:extLst>
                  <a:ext uri="{0D108BD9-81ED-4DB2-BD59-A6C34878D82A}">
                    <a16:rowId xmlns:a16="http://schemas.microsoft.com/office/drawing/2014/main" val="851113164"/>
                  </a:ext>
                </a:extLst>
              </a:tr>
              <a:tr h="320040">
                <a:tc vMerge="1">
                  <a:txBody>
                    <a:bodyPr/>
                    <a:lstStyle/>
                    <a:p>
                      <a:endParaRPr lang="en-US"/>
                    </a:p>
                  </a:txBody>
                  <a:tcPr/>
                </a:tc>
                <a:tc>
                  <a:txBody>
                    <a:bodyPr/>
                    <a:lstStyle/>
                    <a:p>
                      <a:pPr algn="ctr"/>
                      <a:r>
                        <a:rPr lang="en-US" dirty="0"/>
                        <a:t>Left</a:t>
                      </a:r>
                    </a:p>
                  </a:txBody>
                  <a:tcPr/>
                </a:tc>
                <a:tc>
                  <a:txBody>
                    <a:bodyPr/>
                    <a:lstStyle/>
                    <a:p>
                      <a:pPr algn="ctr"/>
                      <a:r>
                        <a:rPr lang="en-US" dirty="0"/>
                        <a:t>Right</a:t>
                      </a:r>
                    </a:p>
                  </a:txBody>
                  <a:tcPr/>
                </a:tc>
                <a:extLst>
                  <a:ext uri="{0D108BD9-81ED-4DB2-BD59-A6C34878D82A}">
                    <a16:rowId xmlns:a16="http://schemas.microsoft.com/office/drawing/2014/main" val="57243698"/>
                  </a:ext>
                </a:extLst>
              </a:tr>
              <a:tr h="552812">
                <a:tc>
                  <a:txBody>
                    <a:bodyPr/>
                    <a:lstStyle/>
                    <a:p>
                      <a:pPr algn="ctr"/>
                      <a:r>
                        <a:rPr lang="en-US" dirty="0"/>
                        <a:t>Steer</a:t>
                      </a:r>
                    </a:p>
                  </a:txBody>
                  <a:tcPr/>
                </a:tc>
                <a:tc>
                  <a:txBody>
                    <a:bodyPr/>
                    <a:lstStyle/>
                    <a:p>
                      <a:pPr algn="ctr"/>
                      <a:r>
                        <a:rPr lang="en-US" dirty="0"/>
                        <a:t>10/32</a:t>
                      </a:r>
                      <a:r>
                        <a:rPr lang="en-US" baseline="30000" dirty="0"/>
                        <a:t>nd </a:t>
                      </a:r>
                      <a:r>
                        <a:rPr lang="en-US" dirty="0"/>
                        <a:t>inch</a:t>
                      </a:r>
                    </a:p>
                  </a:txBody>
                  <a:tcPr/>
                </a:tc>
                <a:tc>
                  <a:txBody>
                    <a:bodyPr/>
                    <a:lstStyle/>
                    <a:p>
                      <a:pPr algn="ctr"/>
                      <a:r>
                        <a:rPr lang="en-US" dirty="0"/>
                        <a:t>11/32</a:t>
                      </a:r>
                      <a:r>
                        <a:rPr lang="en-US" baseline="30000" dirty="0"/>
                        <a:t>nd </a:t>
                      </a:r>
                      <a:r>
                        <a:rPr lang="en-US" dirty="0"/>
                        <a:t>inch</a:t>
                      </a:r>
                    </a:p>
                  </a:txBody>
                  <a:tcPr/>
                </a:tc>
                <a:extLst>
                  <a:ext uri="{0D108BD9-81ED-4DB2-BD59-A6C34878D82A}">
                    <a16:rowId xmlns:a16="http://schemas.microsoft.com/office/drawing/2014/main" val="3277799731"/>
                  </a:ext>
                </a:extLst>
              </a:tr>
              <a:tr h="634999">
                <a:tc>
                  <a:txBody>
                    <a:bodyPr/>
                    <a:lstStyle/>
                    <a:p>
                      <a:pPr algn="ctr"/>
                      <a:r>
                        <a:rPr lang="en-US" dirty="0"/>
                        <a:t>Rear/Drive</a:t>
                      </a:r>
                    </a:p>
                  </a:txBody>
                  <a:tcPr/>
                </a:tc>
                <a:tc>
                  <a:txBody>
                    <a:bodyPr/>
                    <a:lstStyle/>
                    <a:p>
                      <a:pPr algn="ctr"/>
                      <a:r>
                        <a:rPr lang="en-US" dirty="0"/>
                        <a:t>1/32</a:t>
                      </a:r>
                      <a:r>
                        <a:rPr lang="en-US" baseline="30000" dirty="0"/>
                        <a:t>nd </a:t>
                      </a:r>
                      <a:r>
                        <a:rPr lang="en-US" dirty="0"/>
                        <a:t>inch</a:t>
                      </a:r>
                    </a:p>
                    <a:p>
                      <a:pPr algn="ctr"/>
                      <a:r>
                        <a:rPr lang="en-US" dirty="0"/>
                        <a:t>(inside dual)</a:t>
                      </a:r>
                    </a:p>
                  </a:txBody>
                  <a:tcPr/>
                </a:tc>
                <a:tc>
                  <a:txBody>
                    <a:bodyPr/>
                    <a:lstStyle/>
                    <a:p>
                      <a:pPr algn="ctr"/>
                      <a:r>
                        <a:rPr lang="en-US" dirty="0"/>
                        <a:t>1/32</a:t>
                      </a:r>
                      <a:r>
                        <a:rPr lang="en-US" baseline="30000" dirty="0"/>
                        <a:t>nd </a:t>
                      </a:r>
                      <a:r>
                        <a:rPr lang="en-US" dirty="0"/>
                        <a:t>inch</a:t>
                      </a:r>
                    </a:p>
                    <a:p>
                      <a:pPr algn="ctr"/>
                      <a:r>
                        <a:rPr lang="en-US" dirty="0"/>
                        <a:t>(inside dual)</a:t>
                      </a:r>
                    </a:p>
                  </a:txBody>
                  <a:tcPr/>
                </a:tc>
                <a:extLst>
                  <a:ext uri="{0D108BD9-81ED-4DB2-BD59-A6C34878D82A}">
                    <a16:rowId xmlns:a16="http://schemas.microsoft.com/office/drawing/2014/main" val="2696047315"/>
                  </a:ext>
                </a:extLst>
              </a:tr>
            </a:tbl>
          </a:graphicData>
        </a:graphic>
      </p:graphicFrame>
      <p:sp>
        <p:nvSpPr>
          <p:cNvPr id="2" name="Footer Placeholder 1">
            <a:extLst>
              <a:ext uri="{FF2B5EF4-FFF2-40B4-BE49-F238E27FC236}">
                <a16:creationId xmlns:a16="http://schemas.microsoft.com/office/drawing/2014/main" id="{EE87D4AC-CC86-4DD7-96FA-4DC4455A41E5}"/>
              </a:ext>
            </a:extLst>
          </p:cNvPr>
          <p:cNvSpPr>
            <a:spLocks noGrp="1"/>
          </p:cNvSpPr>
          <p:nvPr>
            <p:ph type="ftr" sz="quarter" idx="10"/>
          </p:nvPr>
        </p:nvSpPr>
        <p:spPr/>
        <p:txBody>
          <a:bodyPr/>
          <a:lstStyle/>
          <a:p>
            <a:endParaRPr lang="en-US" dirty="0"/>
          </a:p>
        </p:txBody>
      </p:sp>
      <p:sp>
        <p:nvSpPr>
          <p:cNvPr id="31" name="Slide Number Placeholder 30">
            <a:extLst>
              <a:ext uri="{FF2B5EF4-FFF2-40B4-BE49-F238E27FC236}">
                <a16:creationId xmlns:a16="http://schemas.microsoft.com/office/drawing/2014/main" id="{CA604931-E03C-5A4A-B753-E6F75847FF25}"/>
              </a:ext>
            </a:extLst>
          </p:cNvPr>
          <p:cNvSpPr>
            <a:spLocks noGrp="1"/>
          </p:cNvSpPr>
          <p:nvPr>
            <p:ph type="sldNum" sz="quarter" idx="11"/>
          </p:nvPr>
        </p:nvSpPr>
        <p:spPr/>
        <p:txBody>
          <a:bodyPr/>
          <a:lstStyle/>
          <a:p>
            <a:fld id="{35BB5CE2-BF6B-4E40-8C96-83BC492D7B51}" type="slidenum">
              <a:rPr lang="en-US" smtClean="0"/>
              <a:pPr/>
              <a:t>13</a:t>
            </a:fld>
            <a:endParaRPr lang="en-US" dirty="0"/>
          </a:p>
        </p:txBody>
      </p:sp>
      <p:sp>
        <p:nvSpPr>
          <p:cNvPr id="6" name="Title 5">
            <a:extLst>
              <a:ext uri="{FF2B5EF4-FFF2-40B4-BE49-F238E27FC236}">
                <a16:creationId xmlns:a16="http://schemas.microsoft.com/office/drawing/2014/main" id="{DA8FA2D8-FE43-1B40-A1EF-C43DCF8D8B4A}"/>
              </a:ext>
            </a:extLst>
          </p:cNvPr>
          <p:cNvSpPr>
            <a:spLocks noGrp="1"/>
          </p:cNvSpPr>
          <p:nvPr>
            <p:ph type="title"/>
          </p:nvPr>
        </p:nvSpPr>
        <p:spPr/>
        <p:txBody>
          <a:bodyPr anchor="b"/>
          <a:lstStyle/>
          <a:p>
            <a:r>
              <a:rPr lang="en-US" dirty="0">
                <a:solidFill>
                  <a:srgbClr val="FFC000"/>
                </a:solidFill>
              </a:rPr>
              <a:t>Bus Tire Tread Condition</a:t>
            </a:r>
          </a:p>
        </p:txBody>
      </p:sp>
      <p:sp>
        <p:nvSpPr>
          <p:cNvPr id="14" name="Slide Number Placeholder 5">
            <a:extLst>
              <a:ext uri="{FF2B5EF4-FFF2-40B4-BE49-F238E27FC236}">
                <a16:creationId xmlns:a16="http://schemas.microsoft.com/office/drawing/2014/main" id="{4C25CFB7-3FD1-674D-81AD-EB64CC175550}"/>
              </a:ext>
            </a:extLst>
          </p:cNvPr>
          <p:cNvSpPr txBox="1">
            <a:spLocks/>
          </p:cNvSpPr>
          <p:nvPr/>
        </p:nvSpPr>
        <p:spPr>
          <a:xfrm>
            <a:off x="609600" y="6321582"/>
            <a:ext cx="367574" cy="182880"/>
          </a:xfrm>
          <a:prstGeom prst="rect">
            <a:avLst/>
          </a:prstGeom>
        </p:spPr>
        <p:txBody>
          <a:bodyPr vert="horz" wrap="square" lIns="0" tIns="0" rIns="0" bIns="0" rtlCol="0" anchor="ctr">
            <a:noAutofit/>
          </a:bodyPr>
          <a:lstStyle>
            <a:lvl1pPr marL="0" indent="0" algn="l" defTabSz="914377" rtl="0" eaLnBrk="1" latinLnBrk="0" hangingPunct="1">
              <a:lnSpc>
                <a:spcPct val="100000"/>
              </a:lnSpc>
              <a:spcBef>
                <a:spcPts val="1000"/>
              </a:spcBef>
              <a:buFont typeface="Arial" panose="020B0604020202020204" pitchFamily="34" charset="0"/>
              <a:buNone/>
              <a:defRPr sz="1200" b="0" i="0" kern="1200">
                <a:solidFill>
                  <a:schemeClr val="tx2"/>
                </a:solidFill>
                <a:latin typeface="Roboto Medium" panose="02000000000000000000" pitchFamily="2" charset="0"/>
                <a:ea typeface="Roboto Medium" panose="02000000000000000000" pitchFamily="2" charset="0"/>
                <a:cs typeface="Arial Narrow" panose="020B0604020202020204" pitchFamily="34" charset="0"/>
              </a:defRPr>
            </a:lvl1pPr>
            <a:lvl2pPr marL="228600" indent="-228594" algn="l" defTabSz="914377" rtl="0" eaLnBrk="1" latinLnBrk="0" hangingPunct="1">
              <a:lnSpc>
                <a:spcPct val="100000"/>
              </a:lnSpc>
              <a:spcBef>
                <a:spcPts val="500"/>
              </a:spcBef>
              <a:buFont typeface="Arial" panose="020B0604020202020204" pitchFamily="34" charset="0"/>
              <a:buChar char="•"/>
              <a:defRPr sz="2400" b="0" i="0" kern="1200">
                <a:solidFill>
                  <a:schemeClr val="tx2"/>
                </a:solidFill>
                <a:latin typeface="Roboto Light" panose="02000000000000000000" pitchFamily="2" charset="0"/>
                <a:ea typeface="Roboto Light" panose="02000000000000000000" pitchFamily="2" charset="0"/>
                <a:cs typeface="+mn-cs"/>
              </a:defRPr>
            </a:lvl2pPr>
            <a:lvl3pPr marL="0" indent="0" algn="l" defTabSz="914377" rtl="0" eaLnBrk="1" latinLnBrk="0" hangingPunct="1">
              <a:lnSpc>
                <a:spcPct val="100000"/>
              </a:lnSpc>
              <a:spcBef>
                <a:spcPts val="500"/>
              </a:spcBef>
              <a:buFont typeface="Arial" panose="020B0604020202020204" pitchFamily="34" charset="0"/>
              <a:buNone/>
              <a:defRPr sz="1800" b="0" i="0" kern="1200">
                <a:solidFill>
                  <a:schemeClr val="tx2"/>
                </a:solidFill>
                <a:latin typeface="Roboto Light" panose="02000000000000000000" pitchFamily="2" charset="0"/>
                <a:ea typeface="Roboto Light" panose="02000000000000000000"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35BB5CE2-BF6B-4E40-8C96-83BC492D7B51}" type="slidenum">
              <a:rPr lang="en-US" smtClean="0"/>
              <a:pPr/>
              <a:t>13</a:t>
            </a:fld>
            <a:endParaRPr lang="en-US" dirty="0"/>
          </a:p>
        </p:txBody>
      </p:sp>
      <p:pic>
        <p:nvPicPr>
          <p:cNvPr id="7" name="Picture 6">
            <a:extLst>
              <a:ext uri="{FF2B5EF4-FFF2-40B4-BE49-F238E27FC236}">
                <a16:creationId xmlns:a16="http://schemas.microsoft.com/office/drawing/2014/main" id="{3EC18FA1-281C-4E1E-9B44-FAA93FD28E5F}"/>
              </a:ext>
            </a:extLst>
          </p:cNvPr>
          <p:cNvPicPr>
            <a:picLocks noChangeAspect="1"/>
          </p:cNvPicPr>
          <p:nvPr/>
        </p:nvPicPr>
        <p:blipFill>
          <a:blip r:embed="rId3"/>
          <a:srcRect/>
          <a:stretch/>
        </p:blipFill>
        <p:spPr>
          <a:xfrm>
            <a:off x="5304307" y="1685369"/>
            <a:ext cx="3262540" cy="3931920"/>
          </a:xfrm>
          <a:prstGeom prst="rect">
            <a:avLst/>
          </a:prstGeom>
        </p:spPr>
      </p:pic>
      <p:pic>
        <p:nvPicPr>
          <p:cNvPr id="9" name="Picture 8" descr="A picture containing outdoor&#10;&#10;Description automatically generated">
            <a:extLst>
              <a:ext uri="{FF2B5EF4-FFF2-40B4-BE49-F238E27FC236}">
                <a16:creationId xmlns:a16="http://schemas.microsoft.com/office/drawing/2014/main" id="{C0E54E2F-0399-49F3-B308-A4C673927160}"/>
              </a:ext>
            </a:extLst>
          </p:cNvPr>
          <p:cNvPicPr>
            <a:picLocks noChangeAspect="1"/>
          </p:cNvPicPr>
          <p:nvPr/>
        </p:nvPicPr>
        <p:blipFill rotWithShape="1">
          <a:blip r:embed="rId4"/>
          <a:srcRect b="5455"/>
          <a:stretch/>
        </p:blipFill>
        <p:spPr>
          <a:xfrm>
            <a:off x="8898515" y="1685369"/>
            <a:ext cx="3108960" cy="3939364"/>
          </a:xfrm>
          <a:prstGeom prst="rect">
            <a:avLst/>
          </a:prstGeom>
        </p:spPr>
      </p:pic>
      <p:sp>
        <p:nvSpPr>
          <p:cNvPr id="10" name="TextBox 9">
            <a:extLst>
              <a:ext uri="{FF2B5EF4-FFF2-40B4-BE49-F238E27FC236}">
                <a16:creationId xmlns:a16="http://schemas.microsoft.com/office/drawing/2014/main" id="{5616DF92-B30E-429F-96E2-A20E9E90C18C}"/>
              </a:ext>
            </a:extLst>
          </p:cNvPr>
          <p:cNvSpPr txBox="1"/>
          <p:nvPr/>
        </p:nvSpPr>
        <p:spPr>
          <a:xfrm>
            <a:off x="6066622" y="5683773"/>
            <a:ext cx="1676399" cy="578768"/>
          </a:xfrm>
          <a:prstGeom prst="rect">
            <a:avLst/>
          </a:prstGeom>
        </p:spPr>
        <p:txBody>
          <a:bodyPr vert="horz" wrap="none" lIns="91440" tIns="45720" rIns="91440" bIns="45720" rtlCol="0">
            <a:normAutofit/>
          </a:bodyPr>
          <a:lstStyle/>
          <a:p>
            <a:pPr algn="l"/>
            <a:r>
              <a:rPr lang="en-US" sz="2400" dirty="0">
                <a:solidFill>
                  <a:srgbClr val="FFC000"/>
                </a:solidFill>
              </a:rPr>
              <a:t>Steer Tire</a:t>
            </a:r>
          </a:p>
        </p:txBody>
      </p:sp>
      <p:sp>
        <p:nvSpPr>
          <p:cNvPr id="13" name="TextBox 12">
            <a:extLst>
              <a:ext uri="{FF2B5EF4-FFF2-40B4-BE49-F238E27FC236}">
                <a16:creationId xmlns:a16="http://schemas.microsoft.com/office/drawing/2014/main" id="{1D94978C-34FD-4B97-A824-D98DFF8E23EF}"/>
              </a:ext>
            </a:extLst>
          </p:cNvPr>
          <p:cNvSpPr txBox="1"/>
          <p:nvPr/>
        </p:nvSpPr>
        <p:spPr>
          <a:xfrm>
            <a:off x="9386028" y="5683773"/>
            <a:ext cx="2438400" cy="578768"/>
          </a:xfrm>
          <a:prstGeom prst="rect">
            <a:avLst/>
          </a:prstGeom>
        </p:spPr>
        <p:txBody>
          <a:bodyPr vert="horz" wrap="none" lIns="91440" tIns="45720" rIns="91440" bIns="45720" rtlCol="0">
            <a:normAutofit/>
          </a:bodyPr>
          <a:lstStyle/>
          <a:p>
            <a:pPr algn="l"/>
            <a:r>
              <a:rPr lang="en-US" sz="2400" dirty="0">
                <a:solidFill>
                  <a:srgbClr val="FFC000"/>
                </a:solidFill>
              </a:rPr>
              <a:t>Inside Dual Tire</a:t>
            </a:r>
          </a:p>
        </p:txBody>
      </p:sp>
    </p:spTree>
    <p:extLst>
      <p:ext uri="{BB962C8B-B14F-4D97-AF65-F5344CB8AC3E}">
        <p14:creationId xmlns:p14="http://schemas.microsoft.com/office/powerpoint/2010/main" val="380006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27887-45D0-4E7F-9190-611C61B9F0F8}"/>
              </a:ext>
            </a:extLst>
          </p:cNvPr>
          <p:cNvSpPr>
            <a:spLocks noGrp="1"/>
          </p:cNvSpPr>
          <p:nvPr>
            <p:ph idx="1"/>
          </p:nvPr>
        </p:nvSpPr>
        <p:spPr>
          <a:xfrm>
            <a:off x="609600" y="1371600"/>
            <a:ext cx="10972800" cy="4267200"/>
          </a:xfrm>
        </p:spPr>
        <p:txBody>
          <a:bodyPr/>
          <a:lstStyle/>
          <a:p>
            <a:pPr marL="342900" marR="0" lvl="0" indent="-342900" algn="l" defTabSz="914400" rtl="0" eaLnBrk="1" fontAlgn="auto" latinLnBrk="0" hangingPunct="1">
              <a:lnSpc>
                <a:spcPct val="107000"/>
              </a:lnSpc>
              <a:spcBef>
                <a:spcPts val="800"/>
              </a:spcBef>
              <a:spcAft>
                <a:spcPts val="0"/>
              </a:spcAft>
              <a:buClrTx/>
              <a:buSzTx/>
              <a:buFont typeface="Arial" pitchFamily="34" charset="0"/>
              <a:buChar char="•"/>
              <a:tabLst/>
              <a:defRPr/>
            </a:pPr>
            <a:r>
              <a:rPr lang="en-US" sz="2800" dirty="0">
                <a:solidFill>
                  <a:srgbClr val="FFFFFF"/>
                </a:solidFill>
                <a:effectLst>
                  <a:outerShdw blurRad="50800" dist="38100" dir="2700000" algn="tl" rotWithShape="0">
                    <a:prstClr val="black">
                      <a:alpha val="40000"/>
                    </a:prstClr>
                  </a:outerShdw>
                </a:effectLst>
                <a:latin typeface="+mn-lt"/>
                <a:ea typeface="+mn-ea"/>
                <a:cs typeface="+mn-cs"/>
              </a:rPr>
              <a:t>Executive u</a:t>
            </a:r>
            <a:r>
              <a:rPr kumimoji="0" lang="en-US" sz="28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n-lt"/>
                <a:ea typeface="+mn-ea"/>
                <a:cs typeface="+mn-cs"/>
              </a:rPr>
              <a:t>sed new tires only on the front axle</a:t>
            </a:r>
          </a:p>
          <a:p>
            <a:pPr marL="631825" lvl="1" indent="-342900" defTabSz="914400">
              <a:lnSpc>
                <a:spcPct val="107000"/>
              </a:lnSpc>
              <a:spcBef>
                <a:spcPts val="800"/>
              </a:spcBef>
              <a:defRPr/>
            </a:pPr>
            <a:r>
              <a:rPr lang="en-US" sz="2800" dirty="0">
                <a:solidFill>
                  <a:srgbClr val="FFFFFF"/>
                </a:solidFill>
                <a:latin typeface="+mn-lt"/>
              </a:rPr>
              <a:t>Would move both front tires to rear axle at 5/32 inch tread depth</a:t>
            </a:r>
          </a:p>
          <a:p>
            <a:pPr marL="631825" lvl="1" indent="-342900" defTabSz="914400">
              <a:lnSpc>
                <a:spcPct val="107000"/>
              </a:lnSpc>
              <a:spcBef>
                <a:spcPts val="800"/>
              </a:spcBef>
              <a:defRPr/>
            </a:pPr>
            <a:r>
              <a:rPr lang="en-US" sz="2800" dirty="0">
                <a:solidFill>
                  <a:srgbClr val="FFFFFF"/>
                </a:solidFill>
                <a:latin typeface="+mn-lt"/>
              </a:rPr>
              <a:t>Would remove rear tires from service at 2/32 inch tread depth</a:t>
            </a:r>
          </a:p>
          <a:p>
            <a:pPr marL="631825" lvl="1" indent="-342900" defTabSz="914400">
              <a:lnSpc>
                <a:spcPct val="107000"/>
              </a:lnSpc>
              <a:spcBef>
                <a:spcPts val="800"/>
              </a:spcBef>
              <a:defRPr/>
            </a:pPr>
            <a:r>
              <a:rPr lang="en-US" sz="2800" dirty="0">
                <a:solidFill>
                  <a:srgbClr val="FFFFFF"/>
                </a:solidFill>
                <a:latin typeface="+mn-lt"/>
              </a:rPr>
              <a:t>Rear tires on the crash bus replaced twice since November 3, 2019</a:t>
            </a:r>
          </a:p>
          <a:p>
            <a:pPr marL="342900" indent="-342900" defTabSz="914400">
              <a:lnSpc>
                <a:spcPct val="107000"/>
              </a:lnSpc>
              <a:spcBef>
                <a:spcPts val="800"/>
              </a:spcBef>
              <a:defRPr/>
            </a:pPr>
            <a:r>
              <a:rPr lang="en-US" sz="2800" dirty="0">
                <a:solidFill>
                  <a:srgbClr val="FFFFFF"/>
                </a:solidFill>
                <a:effectLst>
                  <a:outerShdw blurRad="50800" dist="38100" dir="2700000" algn="tl" rotWithShape="0">
                    <a:prstClr val="black">
                      <a:alpha val="40000"/>
                    </a:prstClr>
                  </a:outerShdw>
                </a:effectLst>
                <a:latin typeface="+mn-lt"/>
                <a:ea typeface="+mn-ea"/>
                <a:cs typeface="+mn-cs"/>
              </a:rPr>
              <a:t>Some motor carriers follow the same tire rotation practice</a:t>
            </a:r>
          </a:p>
          <a:p>
            <a:pPr marL="342900" indent="-342900" defTabSz="914400">
              <a:lnSpc>
                <a:spcPct val="107000"/>
              </a:lnSpc>
              <a:spcBef>
                <a:spcPts val="800"/>
              </a:spcBef>
              <a:defRPr/>
            </a:pPr>
            <a:r>
              <a:rPr kumimoji="0" lang="en-US" sz="28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n-lt"/>
                <a:ea typeface="+mn-ea"/>
                <a:cs typeface="+mn-cs"/>
              </a:rPr>
              <a:t>UMA and U.S. Tire Manufacturers Association (USTMA) does not recommend this tire rotation practice</a:t>
            </a:r>
          </a:p>
          <a:p>
            <a:pPr defTabSz="914400">
              <a:lnSpc>
                <a:spcPct val="107000"/>
              </a:lnSpc>
              <a:spcBef>
                <a:spcPts val="800"/>
              </a:spcBef>
              <a:defRPr/>
            </a:pPr>
            <a:endParaRPr lang="en-US" dirty="0">
              <a:solidFill>
                <a:srgbClr val="FFFFFF"/>
              </a:solidFill>
              <a:latin typeface="+mn-lt"/>
            </a:endParaRPr>
          </a:p>
          <a:p>
            <a:pPr marL="631825" lvl="1" indent="-342900" defTabSz="914400">
              <a:lnSpc>
                <a:spcPct val="107000"/>
              </a:lnSpc>
              <a:spcBef>
                <a:spcPts val="800"/>
              </a:spcBef>
              <a:defRPr/>
            </a:pPr>
            <a:endParaRPr kumimoji="0" lang="en-US"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E4D0EAE-1AD4-47A9-B461-454D4382A32E}"/>
              </a:ext>
            </a:extLst>
          </p:cNvPr>
          <p:cNvSpPr>
            <a:spLocks noGrp="1"/>
          </p:cNvSpPr>
          <p:nvPr>
            <p:ph type="sldNum" sz="quarter" idx="4"/>
          </p:nvPr>
        </p:nvSpPr>
        <p:spPr/>
        <p:txBody>
          <a:bodyPr/>
          <a:lstStyle/>
          <a:p>
            <a:fld id="{35BB5CE2-BF6B-4E40-8C96-83BC492D7B51}" type="slidenum">
              <a:rPr lang="en-US" smtClean="0"/>
              <a:pPr/>
              <a:t>14</a:t>
            </a:fld>
            <a:endParaRPr lang="en-US" dirty="0"/>
          </a:p>
        </p:txBody>
      </p:sp>
      <p:sp>
        <p:nvSpPr>
          <p:cNvPr id="5" name="Title 4">
            <a:extLst>
              <a:ext uri="{FF2B5EF4-FFF2-40B4-BE49-F238E27FC236}">
                <a16:creationId xmlns:a16="http://schemas.microsoft.com/office/drawing/2014/main" id="{F3843FCD-7E65-4EAB-9538-A57DCA6ED8E4}"/>
              </a:ext>
            </a:extLst>
          </p:cNvPr>
          <p:cNvSpPr>
            <a:spLocks noGrp="1"/>
          </p:cNvSpPr>
          <p:nvPr>
            <p:ph type="title"/>
          </p:nvPr>
        </p:nvSpPr>
        <p:spPr/>
        <p:txBody>
          <a:bodyPr/>
          <a:lstStyle/>
          <a:p>
            <a:r>
              <a:rPr lang="en-US" dirty="0"/>
              <a:t>			</a:t>
            </a:r>
            <a:r>
              <a:rPr lang="en-US" dirty="0">
                <a:solidFill>
                  <a:srgbClr val="FFC000"/>
                </a:solidFill>
              </a:rPr>
              <a:t>Tire Rotation Practice</a:t>
            </a:r>
          </a:p>
        </p:txBody>
      </p:sp>
    </p:spTree>
    <p:extLst>
      <p:ext uri="{BB962C8B-B14F-4D97-AF65-F5344CB8AC3E}">
        <p14:creationId xmlns:p14="http://schemas.microsoft.com/office/powerpoint/2010/main" val="427904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96D169-B4DA-4C5E-AEA0-E07915380729}"/>
              </a:ext>
            </a:extLst>
          </p:cNvPr>
          <p:cNvSpPr>
            <a:spLocks noGrp="1"/>
          </p:cNvSpPr>
          <p:nvPr>
            <p:ph idx="1"/>
          </p:nvPr>
        </p:nvSpPr>
        <p:spPr/>
        <p:txBody>
          <a:bodyPr/>
          <a:lstStyle/>
          <a:p>
            <a:pPr algn="just"/>
            <a:r>
              <a:rPr lang="en-US" sz="3200" dirty="0"/>
              <a:t>Bus Maintenance &amp; Safety Inspection Form 108A</a:t>
            </a:r>
          </a:p>
          <a:p>
            <a:pPr algn="just"/>
            <a:r>
              <a:rPr lang="en-US" sz="3200" dirty="0"/>
              <a:t>Inspections are required every 45 days</a:t>
            </a:r>
          </a:p>
          <a:p>
            <a:pPr lvl="1" algn="just"/>
            <a:r>
              <a:rPr lang="en-US" sz="3200" dirty="0"/>
              <a:t>Conducted by carrier</a:t>
            </a:r>
          </a:p>
          <a:p>
            <a:pPr algn="just"/>
            <a:r>
              <a:rPr lang="en-US" sz="3200" dirty="0"/>
              <a:t>Covers 40 inspection items, including condition of tires</a:t>
            </a:r>
          </a:p>
          <a:p>
            <a:pPr algn="just"/>
            <a:r>
              <a:rPr lang="en-US" sz="3200" dirty="0"/>
              <a:t>Records repairs to the vehicle, noting mileage at time of repairs</a:t>
            </a:r>
          </a:p>
          <a:p>
            <a:pPr algn="just"/>
            <a:endParaRPr lang="en-US" sz="2800" dirty="0"/>
          </a:p>
        </p:txBody>
      </p:sp>
      <p:sp>
        <p:nvSpPr>
          <p:cNvPr id="3" name="Footer Placeholder 2">
            <a:extLst>
              <a:ext uri="{FF2B5EF4-FFF2-40B4-BE49-F238E27FC236}">
                <a16:creationId xmlns:a16="http://schemas.microsoft.com/office/drawing/2014/main" id="{A7B64A74-4985-4639-AA20-293FDA3B198B}"/>
              </a:ext>
            </a:extLst>
          </p:cNvPr>
          <p:cNvSpPr>
            <a:spLocks noGrp="1"/>
          </p:cNvSpPr>
          <p:nvPr>
            <p:ph type="ftr" sz="quarter" idx="3"/>
          </p:nvPr>
        </p:nvSpPr>
        <p:spPr>
          <a:xfrm>
            <a:off x="0" y="6857998"/>
            <a:ext cx="10363201" cy="45719"/>
          </a:xfrm>
        </p:spPr>
        <p:txBody>
          <a:bodyPr/>
          <a:lstStyle/>
          <a:p>
            <a:r>
              <a:rPr lang="en-US" dirty="0"/>
              <a:t>Board Meeting Presentation, April 19, 2022</a:t>
            </a:r>
          </a:p>
        </p:txBody>
      </p:sp>
      <p:sp>
        <p:nvSpPr>
          <p:cNvPr id="4" name="Slide Number Placeholder 3">
            <a:extLst>
              <a:ext uri="{FF2B5EF4-FFF2-40B4-BE49-F238E27FC236}">
                <a16:creationId xmlns:a16="http://schemas.microsoft.com/office/drawing/2014/main" id="{AA61346F-071F-4DDD-A2DE-0A1C1B27CD1B}"/>
              </a:ext>
            </a:extLst>
          </p:cNvPr>
          <p:cNvSpPr>
            <a:spLocks noGrp="1"/>
          </p:cNvSpPr>
          <p:nvPr>
            <p:ph type="sldNum" sz="quarter" idx="4"/>
          </p:nvPr>
        </p:nvSpPr>
        <p:spPr/>
        <p:txBody>
          <a:bodyPr/>
          <a:lstStyle/>
          <a:p>
            <a:fld id="{35BB5CE2-BF6B-4E40-8C96-83BC492D7B51}" type="slidenum">
              <a:rPr lang="en-US" smtClean="0"/>
              <a:pPr/>
              <a:t>15</a:t>
            </a:fld>
            <a:endParaRPr lang="en-US" dirty="0"/>
          </a:p>
        </p:txBody>
      </p:sp>
      <p:sp>
        <p:nvSpPr>
          <p:cNvPr id="5" name="Title 4">
            <a:extLst>
              <a:ext uri="{FF2B5EF4-FFF2-40B4-BE49-F238E27FC236}">
                <a16:creationId xmlns:a16="http://schemas.microsoft.com/office/drawing/2014/main" id="{952A0044-EE70-406B-AEA5-C23BB334F0C4}"/>
              </a:ext>
            </a:extLst>
          </p:cNvPr>
          <p:cNvSpPr>
            <a:spLocks noGrp="1"/>
          </p:cNvSpPr>
          <p:nvPr>
            <p:ph type="title"/>
          </p:nvPr>
        </p:nvSpPr>
        <p:spPr/>
        <p:txBody>
          <a:bodyPr/>
          <a:lstStyle/>
          <a:p>
            <a:r>
              <a:rPr lang="en-US" dirty="0"/>
              <a:t>			</a:t>
            </a:r>
            <a:r>
              <a:rPr lang="en-US" dirty="0">
                <a:solidFill>
                  <a:srgbClr val="FFC000"/>
                </a:solidFill>
              </a:rPr>
              <a:t>California Bus Inspection Form</a:t>
            </a:r>
          </a:p>
        </p:txBody>
      </p:sp>
    </p:spTree>
    <p:extLst>
      <p:ext uri="{BB962C8B-B14F-4D97-AF65-F5344CB8AC3E}">
        <p14:creationId xmlns:p14="http://schemas.microsoft.com/office/powerpoint/2010/main" val="186313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57A7DC-CFA4-4C7B-B17E-5141FCAD7461}"/>
              </a:ext>
            </a:extLst>
          </p:cNvPr>
          <p:cNvSpPr>
            <a:spLocks noGrp="1"/>
          </p:cNvSpPr>
          <p:nvPr>
            <p:ph type="sldNum" sz="quarter" idx="4"/>
          </p:nvPr>
        </p:nvSpPr>
        <p:spPr/>
        <p:txBody>
          <a:bodyPr/>
          <a:lstStyle/>
          <a:p>
            <a:fld id="{35BB5CE2-BF6B-4E40-8C96-83BC492D7B51}" type="slidenum">
              <a:rPr lang="en-US" smtClean="0"/>
              <a:pPr/>
              <a:t>16</a:t>
            </a:fld>
            <a:endParaRPr lang="en-US" dirty="0"/>
          </a:p>
        </p:txBody>
      </p:sp>
      <p:sp>
        <p:nvSpPr>
          <p:cNvPr id="5" name="Title 4">
            <a:extLst>
              <a:ext uri="{FF2B5EF4-FFF2-40B4-BE49-F238E27FC236}">
                <a16:creationId xmlns:a16="http://schemas.microsoft.com/office/drawing/2014/main" id="{9076CE37-2388-46D5-BCAB-FD45D76F0A0E}"/>
              </a:ext>
            </a:extLst>
          </p:cNvPr>
          <p:cNvSpPr>
            <a:spLocks noGrp="1"/>
          </p:cNvSpPr>
          <p:nvPr>
            <p:ph type="title"/>
          </p:nvPr>
        </p:nvSpPr>
        <p:spPr>
          <a:xfrm>
            <a:off x="609600" y="48883"/>
            <a:ext cx="10972800" cy="1219200"/>
          </a:xfrm>
        </p:spPr>
        <p:txBody>
          <a:bodyPr>
            <a:normAutofit/>
          </a:bodyPr>
          <a:lstStyle/>
          <a:p>
            <a:r>
              <a:rPr kumimoji="0" lang="en-US" altLang="en-US" b="0" i="0" u="none" strike="noStrike" kern="1200" cap="none" normalizeH="0" baseline="0" dirty="0">
                <a:ln>
                  <a:noFill/>
                </a:ln>
                <a:effectLst>
                  <a:outerShdw blurRad="50800" dist="38100" dir="2700000" algn="tl" rotWithShape="0">
                    <a:prstClr val="black">
                      <a:alpha val="75000"/>
                    </a:prstClr>
                  </a:outerShdw>
                </a:effectLst>
                <a:latin typeface="+mj-lt"/>
                <a:ea typeface="+mj-ea"/>
                <a:cs typeface="+mj-cs"/>
              </a:rPr>
              <a:t>	</a:t>
            </a:r>
            <a:r>
              <a:rPr kumimoji="0" lang="en-US" altLang="en-US" b="0" i="0" u="none" strike="noStrike" kern="1200" cap="none" normalizeH="0" baseline="0" dirty="0">
                <a:ln>
                  <a:noFill/>
                </a:ln>
                <a:solidFill>
                  <a:srgbClr val="FFC000"/>
                </a:solidFill>
                <a:effectLst>
                  <a:outerShdw blurRad="50800" dist="38100" dir="2700000" algn="tl" rotWithShape="0">
                    <a:prstClr val="black">
                      <a:alpha val="75000"/>
                    </a:prstClr>
                  </a:outerShdw>
                </a:effectLst>
                <a:latin typeface="+mj-lt"/>
                <a:ea typeface="+mj-ea"/>
                <a:cs typeface="+mj-cs"/>
              </a:rPr>
              <a:t>CHP Form 108A (February 10, 2020)</a:t>
            </a:r>
            <a:endParaRPr lang="en-US" dirty="0">
              <a:solidFill>
                <a:srgbClr val="FFC000"/>
              </a:solidFill>
            </a:endParaRPr>
          </a:p>
        </p:txBody>
      </p:sp>
      <p:pic>
        <p:nvPicPr>
          <p:cNvPr id="6" name="Picture 16">
            <a:extLst>
              <a:ext uri="{FF2B5EF4-FFF2-40B4-BE49-F238E27FC236}">
                <a16:creationId xmlns:a16="http://schemas.microsoft.com/office/drawing/2014/main" id="{02EEEA60-A08C-4011-ADB0-2EE8F54868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02080" y="1630680"/>
            <a:ext cx="9692640" cy="4084320"/>
          </a:xfrm>
          <a:prstGeom prst="rect">
            <a:avLst/>
          </a:prstGeom>
          <a:solidFill>
            <a:srgbClr val="FFFFFF"/>
          </a:solidFill>
        </p:spPr>
      </p:pic>
      <p:sp>
        <p:nvSpPr>
          <p:cNvPr id="2" name="Rectangle 1">
            <a:extLst>
              <a:ext uri="{FF2B5EF4-FFF2-40B4-BE49-F238E27FC236}">
                <a16:creationId xmlns:a16="http://schemas.microsoft.com/office/drawing/2014/main" id="{731EBC52-AEA2-4950-8244-B0C9F06C8F27}"/>
              </a:ext>
            </a:extLst>
          </p:cNvPr>
          <p:cNvSpPr/>
          <p:nvPr/>
        </p:nvSpPr>
        <p:spPr>
          <a:xfrm>
            <a:off x="4069081" y="2468881"/>
            <a:ext cx="45719" cy="457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35B298-9545-4FEF-9BA4-5F55D7144B0C}"/>
              </a:ext>
            </a:extLst>
          </p:cNvPr>
          <p:cNvSpPr/>
          <p:nvPr/>
        </p:nvSpPr>
        <p:spPr>
          <a:xfrm>
            <a:off x="6248400" y="2209800"/>
            <a:ext cx="45719" cy="457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DFE5B0-EE03-46D1-BC07-E65B33D90E07}"/>
              </a:ext>
            </a:extLst>
          </p:cNvPr>
          <p:cNvSpPr/>
          <p:nvPr/>
        </p:nvSpPr>
        <p:spPr>
          <a:xfrm>
            <a:off x="1600200" y="2209800"/>
            <a:ext cx="9189720"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80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27887-45D0-4E7F-9190-611C61B9F0F8}"/>
              </a:ext>
            </a:extLst>
          </p:cNvPr>
          <p:cNvSpPr>
            <a:spLocks noGrp="1"/>
          </p:cNvSpPr>
          <p:nvPr>
            <p:ph idx="1"/>
          </p:nvPr>
        </p:nvSpPr>
        <p:spPr/>
        <p:txBody>
          <a:bodyPr/>
          <a:lstStyle/>
          <a:p>
            <a:pPr marL="231775" indent="-227013">
              <a:buFont typeface="Arial" panose="020B0604020202020204" pitchFamily="34" charset="0"/>
              <a:buChar char="•"/>
            </a:pPr>
            <a:r>
              <a:rPr lang="en-US" sz="2400" dirty="0">
                <a:effectLst>
                  <a:outerShdw blurRad="38100" dist="38100" dir="2700000" algn="tl">
                    <a:srgbClr val="000000">
                      <a:alpha val="43137"/>
                    </a:srgbClr>
                  </a:outerShdw>
                </a:effectLst>
              </a:rPr>
              <a:t>Executive deficiencies in tire replacement and rotation practice allowed the bus to operate with tires with less than required tread depth</a:t>
            </a:r>
          </a:p>
          <a:p>
            <a:pPr marL="231775" indent="-227013">
              <a:buFont typeface="Arial" panose="020B0604020202020204" pitchFamily="34" charset="0"/>
              <a:buChar char="•"/>
            </a:pPr>
            <a:r>
              <a:rPr lang="en-US" sz="2400" dirty="0">
                <a:effectLst>
                  <a:outerShdw blurRad="38100" dist="38100" dir="2700000" algn="tl">
                    <a:srgbClr val="000000">
                      <a:alpha val="43137"/>
                    </a:srgbClr>
                  </a:outerShdw>
                </a:effectLst>
                <a:cs typeface="Times New Roman" panose="02020603050405020304" pitchFamily="18" charset="0"/>
              </a:rPr>
              <a:t>The practice of replacing rear axle tires with used tires from steer axle can result in non-uniform tread depths, leading to loss of traction </a:t>
            </a:r>
          </a:p>
          <a:p>
            <a:pPr marL="231775" indent="-227013">
              <a:buFont typeface="Arial" panose="020B0604020202020204" pitchFamily="34" charset="0"/>
              <a:buChar char="•"/>
            </a:pPr>
            <a:r>
              <a:rPr lang="en-US" sz="2400" dirty="0">
                <a:effectLst>
                  <a:outerShdw blurRad="38100" dist="38100" dir="2700000" algn="tl">
                    <a:srgbClr val="000000">
                      <a:alpha val="43137"/>
                    </a:srgbClr>
                  </a:outerShdw>
                </a:effectLst>
              </a:rPr>
              <a:t>What we propose:</a:t>
            </a:r>
          </a:p>
          <a:p>
            <a:pPr marL="231775" indent="-227013">
              <a:buFont typeface="Arial" panose="020B0604020202020204" pitchFamily="34" charset="0"/>
              <a:buChar char="•"/>
            </a:pPr>
            <a:endParaRPr lang="en-US" sz="2400" dirty="0">
              <a:solidFill>
                <a:schemeClr val="accent4"/>
              </a:solidFill>
            </a:endParaRPr>
          </a:p>
          <a:p>
            <a:pPr lvl="1"/>
            <a:r>
              <a:rPr lang="en-US" sz="2400" dirty="0">
                <a:solidFill>
                  <a:schemeClr val="accent4"/>
                </a:solidFill>
                <a:effectLst>
                  <a:outerShdw blurRad="38100" dist="38100" dir="2700000" algn="tl">
                    <a:srgbClr val="000000">
                      <a:alpha val="43137"/>
                    </a:srgbClr>
                  </a:outerShdw>
                </a:effectLst>
              </a:rPr>
              <a:t>One Recommendation to American Bus Association and the United Motorcoach Association</a:t>
            </a:r>
            <a:endParaRPr lang="en-US" sz="2400" dirty="0">
              <a:solidFill>
                <a:srgbClr val="FFC000"/>
              </a:solidFill>
            </a:endParaRPr>
          </a:p>
          <a:p>
            <a:endParaRPr lang="en-US" dirty="0"/>
          </a:p>
        </p:txBody>
      </p:sp>
      <p:sp>
        <p:nvSpPr>
          <p:cNvPr id="4" name="Slide Number Placeholder 3">
            <a:extLst>
              <a:ext uri="{FF2B5EF4-FFF2-40B4-BE49-F238E27FC236}">
                <a16:creationId xmlns:a16="http://schemas.microsoft.com/office/drawing/2014/main" id="{CE4D0EAE-1AD4-47A9-B461-454D4382A32E}"/>
              </a:ext>
            </a:extLst>
          </p:cNvPr>
          <p:cNvSpPr>
            <a:spLocks noGrp="1"/>
          </p:cNvSpPr>
          <p:nvPr>
            <p:ph type="sldNum" sz="quarter" idx="4"/>
          </p:nvPr>
        </p:nvSpPr>
        <p:spPr/>
        <p:txBody>
          <a:bodyPr/>
          <a:lstStyle/>
          <a:p>
            <a:fld id="{35BB5CE2-BF6B-4E40-8C96-83BC492D7B51}" type="slidenum">
              <a:rPr lang="en-US" smtClean="0"/>
              <a:pPr/>
              <a:t>17</a:t>
            </a:fld>
            <a:endParaRPr lang="en-US" dirty="0"/>
          </a:p>
        </p:txBody>
      </p:sp>
      <p:sp>
        <p:nvSpPr>
          <p:cNvPr id="5" name="Title 4">
            <a:extLst>
              <a:ext uri="{FF2B5EF4-FFF2-40B4-BE49-F238E27FC236}">
                <a16:creationId xmlns:a16="http://schemas.microsoft.com/office/drawing/2014/main" id="{F3843FCD-7E65-4EAB-9538-A57DCA6ED8E4}"/>
              </a:ext>
            </a:extLst>
          </p:cNvPr>
          <p:cNvSpPr>
            <a:spLocks noGrp="1"/>
          </p:cNvSpPr>
          <p:nvPr>
            <p:ph type="title"/>
          </p:nvPr>
        </p:nvSpPr>
        <p:spPr/>
        <p:txBody>
          <a:bodyPr/>
          <a:lstStyle/>
          <a:p>
            <a:r>
              <a:rPr lang="en-US" sz="3600" dirty="0">
                <a:solidFill>
                  <a:schemeClr val="accent4"/>
                </a:solidFill>
                <a:effectLst>
                  <a:outerShdw blurRad="38100" dist="38100" dir="2700000" algn="tl">
                    <a:srgbClr val="000000">
                      <a:alpha val="43137"/>
                    </a:srgbClr>
                  </a:outerShdw>
                </a:effectLst>
              </a:rPr>
              <a:t>			</a:t>
            </a:r>
            <a:r>
              <a:rPr lang="en-US" sz="3600" dirty="0">
                <a:solidFill>
                  <a:srgbClr val="FFC000"/>
                </a:solidFill>
                <a:effectLst>
                  <a:outerShdw blurRad="38100" dist="38100" dir="2700000" algn="tl">
                    <a:srgbClr val="000000">
                      <a:alpha val="43137"/>
                    </a:srgbClr>
                  </a:outerShdw>
                </a:effectLst>
              </a:rPr>
              <a:t>What We Found: </a:t>
            </a:r>
            <a:r>
              <a:rPr lang="en-US" sz="3600" i="1" dirty="0">
                <a:solidFill>
                  <a:srgbClr val="FFC000"/>
                </a:solidFill>
                <a:effectLst>
                  <a:outerShdw blurRad="38100" dist="38100" dir="2700000" algn="tl">
                    <a:srgbClr val="000000">
                      <a:alpha val="43137"/>
                    </a:srgbClr>
                  </a:outerShdw>
                </a:effectLst>
              </a:rPr>
              <a:t>Tire Rotation</a:t>
            </a:r>
          </a:p>
        </p:txBody>
      </p:sp>
    </p:spTree>
    <p:extLst>
      <p:ext uri="{BB962C8B-B14F-4D97-AF65-F5344CB8AC3E}">
        <p14:creationId xmlns:p14="http://schemas.microsoft.com/office/powerpoint/2010/main" val="201762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73F40C-F7DC-4096-9625-54ED19257D03}"/>
              </a:ext>
              <a:ext uri="{C183D7F6-B498-43B3-948B-1728B52AA6E4}">
                <adec:decorative xmlns:adec="http://schemas.microsoft.com/office/drawing/2017/decorative" val="1"/>
              </a:ext>
            </a:extLst>
          </p:cNvPr>
          <p:cNvSpPr>
            <a:spLocks noGrp="1"/>
          </p:cNvSpPr>
          <p:nvPr>
            <p:ph type="sldNum" sz="quarter" idx="4"/>
          </p:nvPr>
        </p:nvSpPr>
        <p:spPr/>
        <p:txBody>
          <a:bodyPr/>
          <a:lstStyle/>
          <a:p>
            <a:fld id="{35BB5CE2-BF6B-4E40-8C96-83BC492D7B51}" type="slidenum">
              <a:rPr lang="en-US" smtClean="0"/>
              <a:pPr/>
              <a:t>18</a:t>
            </a:fld>
            <a:endParaRPr lang="en-US" dirty="0"/>
          </a:p>
        </p:txBody>
      </p:sp>
      <p:sp>
        <p:nvSpPr>
          <p:cNvPr id="5" name="Title 4">
            <a:extLst>
              <a:ext uri="{FF2B5EF4-FFF2-40B4-BE49-F238E27FC236}">
                <a16:creationId xmlns:a16="http://schemas.microsoft.com/office/drawing/2014/main" id="{B2D1AD09-9DFA-47B3-A1C3-E65E3A84B98E}"/>
              </a:ext>
            </a:extLst>
          </p:cNvPr>
          <p:cNvSpPr>
            <a:spLocks noGrp="1"/>
          </p:cNvSpPr>
          <p:nvPr>
            <p:ph type="title"/>
          </p:nvPr>
        </p:nvSpPr>
        <p:spPr>
          <a:xfrm>
            <a:off x="1219200" y="115223"/>
            <a:ext cx="9753600" cy="714132"/>
          </a:xfrm>
        </p:spPr>
        <p:txBody>
          <a:bodyPr/>
          <a:lstStyle/>
          <a:p>
            <a:r>
              <a:rPr lang="en-US" dirty="0"/>
              <a:t>	</a:t>
            </a:r>
            <a:r>
              <a:rPr lang="en-US" dirty="0">
                <a:solidFill>
                  <a:srgbClr val="FFC000"/>
                </a:solidFill>
              </a:rPr>
              <a:t>California Bus Passenger Safety Laws</a:t>
            </a:r>
          </a:p>
        </p:txBody>
      </p:sp>
      <p:sp>
        <p:nvSpPr>
          <p:cNvPr id="2" name="Content Placeholder 1">
            <a:extLst>
              <a:ext uri="{FF2B5EF4-FFF2-40B4-BE49-F238E27FC236}">
                <a16:creationId xmlns:a16="http://schemas.microsoft.com/office/drawing/2014/main" id="{46473BB7-02D7-4981-B028-84C9ED3746F0}"/>
              </a:ext>
            </a:extLst>
          </p:cNvPr>
          <p:cNvSpPr>
            <a:spLocks noGrp="1"/>
          </p:cNvSpPr>
          <p:nvPr>
            <p:ph idx="1"/>
          </p:nvPr>
        </p:nvSpPr>
        <p:spPr>
          <a:xfrm>
            <a:off x="1219201" y="1365668"/>
            <a:ext cx="9753600" cy="4419600"/>
          </a:xfrm>
        </p:spPr>
        <p:txBody>
          <a:bodyPr/>
          <a:lstStyle/>
          <a:p>
            <a:r>
              <a:rPr lang="en-US" sz="3200" dirty="0"/>
              <a:t>Passenger obligation</a:t>
            </a:r>
          </a:p>
          <a:p>
            <a:pPr lvl="1"/>
            <a:r>
              <a:rPr lang="en-US" sz="3200" dirty="0"/>
              <a:t>Seat belt use required</a:t>
            </a:r>
          </a:p>
          <a:p>
            <a:pPr lvl="1"/>
            <a:r>
              <a:rPr lang="en-US" sz="3200" dirty="0"/>
              <a:t>Penalty for violation</a:t>
            </a:r>
          </a:p>
          <a:p>
            <a:r>
              <a:rPr lang="en-US" sz="3200" dirty="0"/>
              <a:t>Motor carrier obligation</a:t>
            </a:r>
          </a:p>
          <a:p>
            <a:pPr lvl="1"/>
            <a:r>
              <a:rPr lang="en-US" sz="3200" dirty="0"/>
              <a:t>Driver notification to passengers regarding mandatory use</a:t>
            </a:r>
          </a:p>
          <a:p>
            <a:pPr lvl="1"/>
            <a:r>
              <a:rPr lang="en-US" sz="3200" dirty="0"/>
              <a:t>Posted placards and/or signs</a:t>
            </a:r>
          </a:p>
        </p:txBody>
      </p:sp>
    </p:spTree>
    <p:extLst>
      <p:ext uri="{BB962C8B-B14F-4D97-AF65-F5344CB8AC3E}">
        <p14:creationId xmlns:p14="http://schemas.microsoft.com/office/powerpoint/2010/main" val="407970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C84585-1C60-4DBD-AEF2-17D91622FA7D}"/>
              </a:ext>
            </a:extLst>
          </p:cNvPr>
          <p:cNvSpPr>
            <a:spLocks noGrp="1"/>
          </p:cNvSpPr>
          <p:nvPr>
            <p:ph idx="1"/>
          </p:nvPr>
        </p:nvSpPr>
        <p:spPr/>
        <p:txBody>
          <a:bodyPr/>
          <a:lstStyle/>
          <a:p>
            <a:pPr marL="457200" indent="-457200"/>
            <a:r>
              <a:rPr lang="en-US" sz="3200" dirty="0"/>
              <a:t>SB 247 signed into law in 2016 </a:t>
            </a:r>
          </a:p>
          <a:p>
            <a:pPr marL="457200" indent="-457200"/>
            <a:r>
              <a:rPr lang="en-US" sz="3200" dirty="0"/>
              <a:t>Ensures that the driver of a charter bus that is designed to carry 39 or more passengers provides oral and written or video instructions to all passengers on the safety equipment and emergency exits on the vehicle prior to the beginning of any trip. </a:t>
            </a:r>
          </a:p>
          <a:p>
            <a:pPr marL="457200" indent="-457200"/>
            <a:endParaRPr lang="en-US" sz="2800" dirty="0"/>
          </a:p>
          <a:p>
            <a:endParaRPr lang="en-US" dirty="0"/>
          </a:p>
        </p:txBody>
      </p:sp>
      <p:sp>
        <p:nvSpPr>
          <p:cNvPr id="3" name="Slide Number Placeholder 2">
            <a:extLst>
              <a:ext uri="{FF2B5EF4-FFF2-40B4-BE49-F238E27FC236}">
                <a16:creationId xmlns:a16="http://schemas.microsoft.com/office/drawing/2014/main" id="{F18E5990-BCF2-4085-8509-9D20817063D5}"/>
              </a:ext>
            </a:extLst>
          </p:cNvPr>
          <p:cNvSpPr>
            <a:spLocks noGrp="1"/>
          </p:cNvSpPr>
          <p:nvPr>
            <p:ph type="sldNum" sz="quarter" idx="4"/>
          </p:nvPr>
        </p:nvSpPr>
        <p:spPr/>
        <p:txBody>
          <a:bodyPr/>
          <a:lstStyle/>
          <a:p>
            <a:fld id="{35BB5CE2-BF6B-4E40-8C96-83BC492D7B51}" type="slidenum">
              <a:rPr lang="en-US" smtClean="0"/>
              <a:pPr/>
              <a:t>19</a:t>
            </a:fld>
            <a:endParaRPr lang="en-US"/>
          </a:p>
        </p:txBody>
      </p:sp>
      <p:sp>
        <p:nvSpPr>
          <p:cNvPr id="5" name="Title 4">
            <a:extLst>
              <a:ext uri="{FF2B5EF4-FFF2-40B4-BE49-F238E27FC236}">
                <a16:creationId xmlns:a16="http://schemas.microsoft.com/office/drawing/2014/main" id="{5775D3DF-8207-4204-AD0D-2B19B18CAF71}"/>
              </a:ext>
            </a:extLst>
          </p:cNvPr>
          <p:cNvSpPr>
            <a:spLocks noGrp="1"/>
          </p:cNvSpPr>
          <p:nvPr>
            <p:ph type="title"/>
          </p:nvPr>
        </p:nvSpPr>
        <p:spPr/>
        <p:txBody>
          <a:bodyPr/>
          <a:lstStyle/>
          <a:p>
            <a:r>
              <a:rPr lang="en-US" dirty="0"/>
              <a:t>		</a:t>
            </a:r>
            <a:r>
              <a:rPr lang="en-US" dirty="0">
                <a:solidFill>
                  <a:srgbClr val="FFC000"/>
                </a:solidFill>
              </a:rPr>
              <a:t>California Seat Belt Law SB 247  </a:t>
            </a:r>
          </a:p>
        </p:txBody>
      </p:sp>
    </p:spTree>
    <p:extLst>
      <p:ext uri="{BB962C8B-B14F-4D97-AF65-F5344CB8AC3E}">
        <p14:creationId xmlns:p14="http://schemas.microsoft.com/office/powerpoint/2010/main" val="294347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A89E-84A7-450A-ABEA-9B785CE517DC}"/>
              </a:ext>
            </a:extLst>
          </p:cNvPr>
          <p:cNvSpPr>
            <a:spLocks noGrp="1"/>
          </p:cNvSpPr>
          <p:nvPr>
            <p:ph type="title"/>
          </p:nvPr>
        </p:nvSpPr>
        <p:spPr>
          <a:xfrm>
            <a:off x="609600" y="152399"/>
            <a:ext cx="10972800" cy="1556479"/>
          </a:xfrm>
        </p:spPr>
        <p:txBody>
          <a:bodyPr/>
          <a:lstStyle/>
          <a:p>
            <a:r>
              <a:rPr lang="en-US"/>
              <a:t>Current Crash Investigations</a:t>
            </a:r>
          </a:p>
        </p:txBody>
      </p:sp>
      <p:pic>
        <p:nvPicPr>
          <p:cNvPr id="6" name="Content Placeholder 5">
            <a:extLst>
              <a:ext uri="{FF2B5EF4-FFF2-40B4-BE49-F238E27FC236}">
                <a16:creationId xmlns:a16="http://schemas.microsoft.com/office/drawing/2014/main" id="{E9A6AC3C-511A-47EE-9AE2-C30EDCACC93C}"/>
              </a:ext>
            </a:extLst>
          </p:cNvPr>
          <p:cNvPicPr>
            <a:picLocks noGrp="1" noChangeAspect="1"/>
          </p:cNvPicPr>
          <p:nvPr>
            <p:ph idx="1"/>
          </p:nvPr>
        </p:nvPicPr>
        <p:blipFill>
          <a:blip r:embed="rId3"/>
          <a:stretch>
            <a:fillRect/>
          </a:stretch>
        </p:blipFill>
        <p:spPr>
          <a:xfrm>
            <a:off x="2520881" y="1933731"/>
            <a:ext cx="7403761" cy="4122295"/>
          </a:xfrm>
        </p:spPr>
      </p:pic>
      <p:sp>
        <p:nvSpPr>
          <p:cNvPr id="4" name="Slide Number Placeholder 3">
            <a:extLst>
              <a:ext uri="{FF2B5EF4-FFF2-40B4-BE49-F238E27FC236}">
                <a16:creationId xmlns:a16="http://schemas.microsoft.com/office/drawing/2014/main" id="{48A6CEA4-22F1-494D-9C88-955ABB5AEE02}"/>
              </a:ext>
            </a:extLst>
          </p:cNvPr>
          <p:cNvSpPr>
            <a:spLocks noGrp="1"/>
          </p:cNvSpPr>
          <p:nvPr>
            <p:ph type="sldNum" sz="quarter" idx="4"/>
          </p:nvPr>
        </p:nvSpPr>
        <p:spPr/>
        <p:txBody>
          <a:bodyPr/>
          <a:lstStyle/>
          <a:p>
            <a:fld id="{C6C6B0C3-FC97-4666-B210-7D3D244D68FC}" type="slidenum">
              <a:rPr lang="en-US" smtClean="0"/>
              <a:pPr/>
              <a:t>2</a:t>
            </a:fld>
            <a:endParaRPr lang="en-US"/>
          </a:p>
        </p:txBody>
      </p:sp>
    </p:spTree>
    <p:extLst>
      <p:ext uri="{BB962C8B-B14F-4D97-AF65-F5344CB8AC3E}">
        <p14:creationId xmlns:p14="http://schemas.microsoft.com/office/powerpoint/2010/main" val="3501123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68E0-8839-4A62-8BBC-D5497AEE6E90}"/>
              </a:ext>
            </a:extLst>
          </p:cNvPr>
          <p:cNvSpPr>
            <a:spLocks noGrp="1"/>
          </p:cNvSpPr>
          <p:nvPr>
            <p:ph type="title"/>
          </p:nvPr>
        </p:nvSpPr>
        <p:spPr/>
        <p:txBody>
          <a:bodyPr/>
          <a:lstStyle/>
          <a:p>
            <a:r>
              <a:rPr lang="en-US" dirty="0"/>
              <a:t>California Seat Belt Law 27318 Enacted July 1, 2018</a:t>
            </a:r>
          </a:p>
        </p:txBody>
      </p:sp>
      <p:sp>
        <p:nvSpPr>
          <p:cNvPr id="3" name="Content Placeholder 2">
            <a:extLst>
              <a:ext uri="{FF2B5EF4-FFF2-40B4-BE49-F238E27FC236}">
                <a16:creationId xmlns:a16="http://schemas.microsoft.com/office/drawing/2014/main" id="{E12A8B61-405F-4254-A938-4CE2E3E466F0}"/>
              </a:ext>
            </a:extLst>
          </p:cNvPr>
          <p:cNvSpPr>
            <a:spLocks noGrp="1"/>
          </p:cNvSpPr>
          <p:nvPr>
            <p:ph idx="1"/>
          </p:nvPr>
        </p:nvSpPr>
        <p:spPr>
          <a:xfrm>
            <a:off x="1219200" y="1371600"/>
            <a:ext cx="9753600" cy="4648201"/>
          </a:xfrm>
        </p:spPr>
        <p:txBody>
          <a:bodyPr/>
          <a:lstStyle/>
          <a:p>
            <a:pPr marL="342900" marR="0" lvl="0" indent="-342900">
              <a:spcBef>
                <a:spcPts val="520"/>
              </a:spcBef>
              <a:spcAft>
                <a:spcPts val="0"/>
              </a:spcAft>
              <a:buClr>
                <a:srgbClr val="111111"/>
              </a:buClr>
              <a:buSzPts val="1000"/>
              <a:buFont typeface="Times New Roman" panose="02020603050405020304" pitchFamily="18" charset="0"/>
              <a:buAutoNum type="alphaLcParenBoth" startAt="3"/>
              <a:tabLst>
                <a:tab pos="254000" algn="l"/>
              </a:tabLst>
            </a:pPr>
            <a:r>
              <a:rPr lang="en-US" spc="-5" dirty="0">
                <a:solidFill>
                  <a:schemeClr val="tx1">
                    <a:lumMod val="95000"/>
                  </a:schemeClr>
                </a:solidFill>
                <a:effectLst/>
              </a:rPr>
              <a:t>A</a:t>
            </a:r>
            <a:r>
              <a:rPr lang="en-US" spc="15" dirty="0">
                <a:solidFill>
                  <a:schemeClr val="tx1">
                    <a:lumMod val="95000"/>
                  </a:schemeClr>
                </a:solidFill>
                <a:effectLst/>
              </a:rPr>
              <a:t> </a:t>
            </a:r>
            <a:r>
              <a:rPr lang="en-US" spc="-5" dirty="0">
                <a:solidFill>
                  <a:schemeClr val="tx1">
                    <a:lumMod val="95000"/>
                  </a:schemeClr>
                </a:solidFill>
                <a:effectLst/>
              </a:rPr>
              <a:t>motor</a:t>
            </a:r>
            <a:r>
              <a:rPr lang="en-US" spc="40" dirty="0">
                <a:solidFill>
                  <a:schemeClr val="tx1">
                    <a:lumMod val="95000"/>
                  </a:schemeClr>
                </a:solidFill>
                <a:effectLst/>
              </a:rPr>
              <a:t> </a:t>
            </a:r>
            <a:r>
              <a:rPr lang="en-US" spc="-5" dirty="0">
                <a:solidFill>
                  <a:schemeClr val="tx1">
                    <a:lumMod val="95000"/>
                  </a:schemeClr>
                </a:solidFill>
                <a:effectLst/>
              </a:rPr>
              <a:t>carrier</a:t>
            </a:r>
            <a:r>
              <a:rPr lang="en-US" spc="40" dirty="0">
                <a:solidFill>
                  <a:schemeClr val="tx1">
                    <a:lumMod val="95000"/>
                  </a:schemeClr>
                </a:solidFill>
                <a:effectLst/>
              </a:rPr>
              <a:t> </a:t>
            </a:r>
            <a:r>
              <a:rPr lang="en-US" spc="-5" dirty="0">
                <a:solidFill>
                  <a:schemeClr val="tx1">
                    <a:lumMod val="95000"/>
                  </a:schemeClr>
                </a:solidFill>
                <a:effectLst/>
              </a:rPr>
              <a:t>operating</a:t>
            </a:r>
            <a:r>
              <a:rPr lang="en-US" spc="75" dirty="0">
                <a:solidFill>
                  <a:schemeClr val="tx1">
                    <a:lumMod val="95000"/>
                  </a:schemeClr>
                </a:solidFill>
                <a:effectLst/>
              </a:rPr>
              <a:t> </a:t>
            </a:r>
            <a:r>
              <a:rPr lang="en-US" spc="-5" dirty="0">
                <a:solidFill>
                  <a:schemeClr val="tx1">
                    <a:lumMod val="95000"/>
                  </a:schemeClr>
                </a:solidFill>
                <a:effectLst/>
              </a:rPr>
              <a:t>a</a:t>
            </a:r>
            <a:r>
              <a:rPr lang="en-US" spc="10" dirty="0">
                <a:solidFill>
                  <a:schemeClr val="tx1">
                    <a:lumMod val="95000"/>
                  </a:schemeClr>
                </a:solidFill>
                <a:effectLst/>
              </a:rPr>
              <a:t> </a:t>
            </a:r>
            <a:r>
              <a:rPr lang="en-US" spc="-5" dirty="0">
                <a:solidFill>
                  <a:schemeClr val="tx1">
                    <a:lumMod val="95000"/>
                  </a:schemeClr>
                </a:solidFill>
                <a:effectLst/>
              </a:rPr>
              <a:t>bus</a:t>
            </a:r>
            <a:r>
              <a:rPr lang="en-US" spc="5" dirty="0">
                <a:solidFill>
                  <a:schemeClr val="tx1">
                    <a:lumMod val="95000"/>
                  </a:schemeClr>
                </a:solidFill>
                <a:effectLst/>
              </a:rPr>
              <a:t> </a:t>
            </a:r>
            <a:r>
              <a:rPr lang="en-US" spc="-5" dirty="0">
                <a:solidFill>
                  <a:schemeClr val="tx1">
                    <a:lumMod val="95000"/>
                  </a:schemeClr>
                </a:solidFill>
                <a:effectLst/>
              </a:rPr>
              <a:t>equipped</a:t>
            </a:r>
            <a:r>
              <a:rPr lang="en-US" spc="85" dirty="0">
                <a:solidFill>
                  <a:schemeClr val="tx1">
                    <a:lumMod val="95000"/>
                  </a:schemeClr>
                </a:solidFill>
                <a:effectLst/>
              </a:rPr>
              <a:t> </a:t>
            </a:r>
            <a:r>
              <a:rPr lang="en-US" spc="-5" dirty="0">
                <a:solidFill>
                  <a:schemeClr val="tx1">
                    <a:lumMod val="95000"/>
                  </a:schemeClr>
                </a:solidFill>
                <a:effectLst/>
              </a:rPr>
              <a:t>with</a:t>
            </a:r>
            <a:r>
              <a:rPr lang="en-US" spc="25" dirty="0">
                <a:solidFill>
                  <a:schemeClr val="tx1">
                    <a:lumMod val="95000"/>
                  </a:schemeClr>
                </a:solidFill>
                <a:effectLst/>
              </a:rPr>
              <a:t> </a:t>
            </a:r>
            <a:r>
              <a:rPr lang="en-US" spc="-5" dirty="0">
                <a:solidFill>
                  <a:schemeClr val="tx1">
                    <a:lumMod val="95000"/>
                  </a:schemeClr>
                </a:solidFill>
                <a:effectLst/>
              </a:rPr>
              <a:t>safety</a:t>
            </a:r>
            <a:r>
              <a:rPr lang="en-US" spc="70" dirty="0">
                <a:solidFill>
                  <a:schemeClr val="tx1">
                    <a:lumMod val="95000"/>
                  </a:schemeClr>
                </a:solidFill>
                <a:effectLst/>
              </a:rPr>
              <a:t> </a:t>
            </a:r>
            <a:r>
              <a:rPr lang="en-US" spc="-5" dirty="0">
                <a:solidFill>
                  <a:schemeClr val="tx1">
                    <a:lumMod val="95000"/>
                  </a:schemeClr>
                </a:solidFill>
                <a:effectLst/>
              </a:rPr>
              <a:t>belts</a:t>
            </a:r>
            <a:r>
              <a:rPr lang="en-US" spc="15" dirty="0">
                <a:solidFill>
                  <a:schemeClr val="tx1">
                    <a:lumMod val="95000"/>
                  </a:schemeClr>
                </a:solidFill>
                <a:effectLst/>
              </a:rPr>
              <a:t> </a:t>
            </a:r>
            <a:r>
              <a:rPr lang="en-US" spc="-5" dirty="0">
                <a:solidFill>
                  <a:schemeClr val="tx1">
                    <a:lumMod val="95000"/>
                  </a:schemeClr>
                </a:solidFill>
                <a:effectLst/>
              </a:rPr>
              <a:t>shall</a:t>
            </a:r>
            <a:r>
              <a:rPr lang="en-US" spc="30" dirty="0">
                <a:solidFill>
                  <a:schemeClr val="tx1">
                    <a:lumMod val="95000"/>
                  </a:schemeClr>
                </a:solidFill>
                <a:effectLst/>
              </a:rPr>
              <a:t> </a:t>
            </a:r>
            <a:r>
              <a:rPr lang="en-US" spc="-5" dirty="0">
                <a:solidFill>
                  <a:schemeClr val="tx1">
                    <a:lumMod val="95000"/>
                  </a:schemeClr>
                </a:solidFill>
                <a:effectLst/>
              </a:rPr>
              <a:t>do</a:t>
            </a:r>
            <a:r>
              <a:rPr lang="en-US" spc="25" dirty="0">
                <a:solidFill>
                  <a:schemeClr val="tx1">
                    <a:lumMod val="95000"/>
                  </a:schemeClr>
                </a:solidFill>
                <a:effectLst/>
              </a:rPr>
              <a:t> </a:t>
            </a:r>
            <a:r>
              <a:rPr lang="en-US" spc="-5" dirty="0">
                <a:solidFill>
                  <a:schemeClr val="tx1">
                    <a:lumMod val="95000"/>
                  </a:schemeClr>
                </a:solidFill>
                <a:effectLst/>
              </a:rPr>
              <a:t>one</a:t>
            </a:r>
            <a:r>
              <a:rPr lang="en-US" spc="30" dirty="0">
                <a:solidFill>
                  <a:schemeClr val="tx1">
                    <a:lumMod val="95000"/>
                  </a:schemeClr>
                </a:solidFill>
                <a:effectLst/>
              </a:rPr>
              <a:t> </a:t>
            </a:r>
            <a:r>
              <a:rPr lang="en-US" spc="-5" dirty="0">
                <a:solidFill>
                  <a:schemeClr val="tx1">
                    <a:lumMod val="95000"/>
                  </a:schemeClr>
                </a:solidFill>
                <a:effectLst/>
              </a:rPr>
              <a:t>of</a:t>
            </a:r>
            <a:r>
              <a:rPr lang="en-US" spc="20" dirty="0">
                <a:solidFill>
                  <a:schemeClr val="tx1">
                    <a:lumMod val="95000"/>
                  </a:schemeClr>
                </a:solidFill>
                <a:effectLst/>
              </a:rPr>
              <a:t> </a:t>
            </a:r>
            <a:r>
              <a:rPr lang="en-US" spc="-5" dirty="0">
                <a:solidFill>
                  <a:schemeClr val="tx1">
                    <a:lumMod val="95000"/>
                  </a:schemeClr>
                </a:solidFill>
                <a:effectLst/>
              </a:rPr>
              <a:t>the </a:t>
            </a:r>
            <a:r>
              <a:rPr lang="en-US" spc="-10" dirty="0">
                <a:solidFill>
                  <a:schemeClr val="tx1">
                    <a:lumMod val="95000"/>
                  </a:schemeClr>
                </a:solidFill>
                <a:effectLst/>
              </a:rPr>
              <a:t>following:</a:t>
            </a:r>
            <a:endParaRPr lang="en-US" spc="-5" dirty="0">
              <a:solidFill>
                <a:schemeClr val="tx1">
                  <a:lumMod val="95000"/>
                </a:schemeClr>
              </a:solidFill>
              <a:effectLst/>
            </a:endParaRPr>
          </a:p>
          <a:p>
            <a:pPr marL="571500" marR="459740" lvl="1" indent="-342900" algn="just">
              <a:lnSpc>
                <a:spcPct val="131000"/>
              </a:lnSpc>
              <a:spcBef>
                <a:spcPts val="965"/>
              </a:spcBef>
              <a:buFont typeface="+mj-lt"/>
              <a:buAutoNum type="arabicParenBoth"/>
              <a:tabLst>
                <a:tab pos="261620" algn="l"/>
              </a:tabLst>
            </a:pPr>
            <a:r>
              <a:rPr lang="en-US" sz="2000" dirty="0">
                <a:solidFill>
                  <a:schemeClr val="tx1">
                    <a:lumMod val="95000"/>
                  </a:schemeClr>
                </a:solidFill>
                <a:effectLst/>
              </a:rPr>
              <a:t>Require the bus driver, before departure of a bus carrying passengers, to inform passengers of the requirement to wear the seatbelt</a:t>
            </a:r>
            <a:r>
              <a:rPr lang="en-US" sz="2000" spc="145" dirty="0">
                <a:solidFill>
                  <a:schemeClr val="tx1">
                    <a:lumMod val="95000"/>
                  </a:schemeClr>
                </a:solidFill>
                <a:effectLst/>
              </a:rPr>
              <a:t> </a:t>
            </a:r>
            <a:r>
              <a:rPr lang="en-US" sz="2000" dirty="0">
                <a:solidFill>
                  <a:schemeClr val="tx1">
                    <a:lumMod val="95000"/>
                  </a:schemeClr>
                </a:solidFill>
                <a:effectLst/>
              </a:rPr>
              <a:t>under California</a:t>
            </a:r>
            <a:r>
              <a:rPr lang="en-US" sz="2000" spc="150" dirty="0">
                <a:solidFill>
                  <a:schemeClr val="tx1">
                    <a:lumMod val="95000"/>
                  </a:schemeClr>
                </a:solidFill>
                <a:effectLst/>
              </a:rPr>
              <a:t> </a:t>
            </a:r>
            <a:r>
              <a:rPr lang="en-US" sz="2000" dirty="0">
                <a:solidFill>
                  <a:schemeClr val="tx1">
                    <a:lumMod val="95000"/>
                  </a:schemeClr>
                </a:solidFill>
                <a:effectLst/>
              </a:rPr>
              <a:t>law and</a:t>
            </a:r>
            <a:r>
              <a:rPr lang="en-US" sz="2000" spc="130" dirty="0">
                <a:solidFill>
                  <a:schemeClr val="tx1">
                    <a:lumMod val="95000"/>
                  </a:schemeClr>
                </a:solidFill>
                <a:effectLst/>
              </a:rPr>
              <a:t> </a:t>
            </a:r>
            <a:r>
              <a:rPr lang="en-US" sz="2000" dirty="0">
                <a:solidFill>
                  <a:schemeClr val="tx1">
                    <a:lumMod val="95000"/>
                  </a:schemeClr>
                </a:solidFill>
                <a:effectLst/>
              </a:rPr>
              <a:t>inform</a:t>
            </a:r>
            <a:r>
              <a:rPr lang="en-US" sz="2000" spc="135" dirty="0">
                <a:solidFill>
                  <a:schemeClr val="tx1">
                    <a:lumMod val="95000"/>
                  </a:schemeClr>
                </a:solidFill>
                <a:effectLst/>
              </a:rPr>
              <a:t> </a:t>
            </a:r>
            <a:r>
              <a:rPr lang="en-US" sz="2000" dirty="0">
                <a:solidFill>
                  <a:schemeClr val="tx1">
                    <a:lumMod val="95000"/>
                  </a:schemeClr>
                </a:solidFill>
                <a:effectLst/>
              </a:rPr>
              <a:t>passengers</a:t>
            </a:r>
            <a:r>
              <a:rPr lang="en-US" sz="2000" spc="130" dirty="0">
                <a:solidFill>
                  <a:schemeClr val="tx1">
                    <a:lumMod val="95000"/>
                  </a:schemeClr>
                </a:solidFill>
                <a:effectLst/>
              </a:rPr>
              <a:t> </a:t>
            </a:r>
            <a:r>
              <a:rPr lang="en-US" sz="2000" dirty="0">
                <a:solidFill>
                  <a:schemeClr val="tx1">
                    <a:lumMod val="95000"/>
                  </a:schemeClr>
                </a:solidFill>
                <a:effectLst/>
              </a:rPr>
              <a:t>that not wearing a seatbelt</a:t>
            </a:r>
            <a:r>
              <a:rPr lang="en-US" sz="2000" spc="130" dirty="0">
                <a:solidFill>
                  <a:schemeClr val="tx1">
                    <a:lumMod val="95000"/>
                  </a:schemeClr>
                </a:solidFill>
                <a:effectLst/>
              </a:rPr>
              <a:t> </a:t>
            </a:r>
            <a:r>
              <a:rPr lang="en-US" sz="2000" dirty="0">
                <a:solidFill>
                  <a:schemeClr val="tx1">
                    <a:lumMod val="95000"/>
                  </a:schemeClr>
                </a:solidFill>
                <a:effectLst/>
              </a:rPr>
              <a:t>is punishable</a:t>
            </a:r>
            <a:r>
              <a:rPr lang="en-US" sz="2000" spc="140" dirty="0">
                <a:solidFill>
                  <a:schemeClr val="tx1">
                    <a:lumMod val="95000"/>
                  </a:schemeClr>
                </a:solidFill>
                <a:effectLst/>
              </a:rPr>
              <a:t> </a:t>
            </a:r>
            <a:r>
              <a:rPr lang="en-US" sz="2000" dirty="0">
                <a:solidFill>
                  <a:schemeClr val="tx1">
                    <a:lumMod val="95000"/>
                  </a:schemeClr>
                </a:solidFill>
                <a:effectLst/>
              </a:rPr>
              <a:t>by a fine.</a:t>
            </a:r>
          </a:p>
          <a:p>
            <a:pPr marL="342900" marR="224790" lvl="0" indent="-342900" algn="just">
              <a:lnSpc>
                <a:spcPct val="133000"/>
              </a:lnSpc>
              <a:spcBef>
                <a:spcPts val="495"/>
              </a:spcBef>
              <a:spcAft>
                <a:spcPts val="0"/>
              </a:spcAft>
              <a:buFont typeface="+mj-lt"/>
              <a:buAutoNum type="arabicParenBoth"/>
              <a:tabLst>
                <a:tab pos="261620" algn="l"/>
              </a:tabLst>
            </a:pPr>
            <a:r>
              <a:rPr lang="en-US" dirty="0">
                <a:solidFill>
                  <a:schemeClr val="tx1">
                    <a:lumMod val="95000"/>
                  </a:schemeClr>
                </a:solidFill>
                <a:effectLst/>
              </a:rPr>
              <a:t>Post, or allow to be posted, signs or placards that inform passengers of the requirement to wear a</a:t>
            </a:r>
            <a:r>
              <a:rPr lang="en-US" spc="-5" dirty="0">
                <a:solidFill>
                  <a:schemeClr val="tx1">
                    <a:lumMod val="95000"/>
                  </a:schemeClr>
                </a:solidFill>
                <a:effectLst/>
              </a:rPr>
              <a:t> </a:t>
            </a:r>
            <a:r>
              <a:rPr lang="en-US" dirty="0">
                <a:solidFill>
                  <a:schemeClr val="tx1">
                    <a:lumMod val="95000"/>
                  </a:schemeClr>
                </a:solidFill>
                <a:effectLst/>
              </a:rPr>
              <a:t>seatbelt under California law and that</a:t>
            </a:r>
            <a:r>
              <a:rPr lang="en-US" spc="135" dirty="0">
                <a:solidFill>
                  <a:schemeClr val="tx1">
                    <a:lumMod val="95000"/>
                  </a:schemeClr>
                </a:solidFill>
                <a:effectLst/>
              </a:rPr>
              <a:t> </a:t>
            </a:r>
            <a:r>
              <a:rPr lang="en-US" dirty="0">
                <a:solidFill>
                  <a:schemeClr val="tx1">
                    <a:lumMod val="95000"/>
                  </a:schemeClr>
                </a:solidFill>
                <a:effectLst/>
              </a:rPr>
              <a:t>not</a:t>
            </a:r>
            <a:r>
              <a:rPr lang="en-US" spc="115" dirty="0">
                <a:solidFill>
                  <a:schemeClr val="tx1">
                    <a:lumMod val="95000"/>
                  </a:schemeClr>
                </a:solidFill>
                <a:effectLst/>
              </a:rPr>
              <a:t> </a:t>
            </a:r>
            <a:r>
              <a:rPr lang="en-US" dirty="0">
                <a:solidFill>
                  <a:schemeClr val="tx1">
                    <a:lumMod val="95000"/>
                  </a:schemeClr>
                </a:solidFill>
                <a:effectLst/>
              </a:rPr>
              <a:t>wearing</a:t>
            </a:r>
            <a:r>
              <a:rPr lang="en-US" spc="100" dirty="0">
                <a:solidFill>
                  <a:schemeClr val="tx1">
                    <a:lumMod val="95000"/>
                  </a:schemeClr>
                </a:solidFill>
                <a:effectLst/>
              </a:rPr>
              <a:t> </a:t>
            </a:r>
            <a:r>
              <a:rPr lang="en-US" dirty="0">
                <a:solidFill>
                  <a:schemeClr val="tx1">
                    <a:lumMod val="95000"/>
                  </a:schemeClr>
                </a:solidFill>
                <a:effectLst/>
              </a:rPr>
              <a:t>a seatbelt</a:t>
            </a:r>
            <a:r>
              <a:rPr lang="en-US" spc="190" dirty="0">
                <a:solidFill>
                  <a:schemeClr val="tx1">
                    <a:lumMod val="95000"/>
                  </a:schemeClr>
                </a:solidFill>
                <a:effectLst/>
              </a:rPr>
              <a:t> </a:t>
            </a:r>
            <a:r>
              <a:rPr lang="en-US" dirty="0">
                <a:solidFill>
                  <a:schemeClr val="tx1">
                    <a:lumMod val="95000"/>
                  </a:schemeClr>
                </a:solidFill>
                <a:effectLst/>
              </a:rPr>
              <a:t>is punishable</a:t>
            </a:r>
            <a:r>
              <a:rPr lang="en-US" spc="170" dirty="0">
                <a:solidFill>
                  <a:schemeClr val="tx1">
                    <a:lumMod val="95000"/>
                  </a:schemeClr>
                </a:solidFill>
                <a:effectLst/>
              </a:rPr>
              <a:t> </a:t>
            </a:r>
            <a:r>
              <a:rPr lang="en-US" dirty="0">
                <a:solidFill>
                  <a:schemeClr val="tx1">
                    <a:lumMod val="95000"/>
                  </a:schemeClr>
                </a:solidFill>
                <a:effectLst/>
              </a:rPr>
              <a:t>by</a:t>
            </a:r>
            <a:r>
              <a:rPr lang="en-US" spc="95" dirty="0">
                <a:solidFill>
                  <a:schemeClr val="tx1">
                    <a:lumMod val="95000"/>
                  </a:schemeClr>
                </a:solidFill>
                <a:effectLst/>
              </a:rPr>
              <a:t> </a:t>
            </a:r>
            <a:r>
              <a:rPr lang="en-US" dirty="0">
                <a:solidFill>
                  <a:schemeClr val="tx1">
                    <a:lumMod val="95000"/>
                  </a:schemeClr>
                </a:solidFill>
                <a:effectLst/>
              </a:rPr>
              <a:t>a</a:t>
            </a:r>
            <a:r>
              <a:rPr lang="en-US" spc="80" dirty="0">
                <a:solidFill>
                  <a:schemeClr val="tx1">
                    <a:lumMod val="95000"/>
                  </a:schemeClr>
                </a:solidFill>
                <a:effectLst/>
              </a:rPr>
              <a:t> </a:t>
            </a:r>
            <a:r>
              <a:rPr lang="en-US" dirty="0">
                <a:solidFill>
                  <a:schemeClr val="tx1">
                    <a:lumMod val="95000"/>
                  </a:schemeClr>
                </a:solidFill>
                <a:effectLst/>
              </a:rPr>
              <a:t>fine.</a:t>
            </a:r>
            <a:r>
              <a:rPr lang="en-US" spc="100" dirty="0">
                <a:solidFill>
                  <a:schemeClr val="tx1">
                    <a:lumMod val="95000"/>
                  </a:schemeClr>
                </a:solidFill>
                <a:effectLst/>
              </a:rPr>
              <a:t> </a:t>
            </a:r>
            <a:r>
              <a:rPr lang="en-US" dirty="0">
                <a:solidFill>
                  <a:schemeClr val="tx1">
                    <a:lumMod val="95000"/>
                  </a:schemeClr>
                </a:solidFill>
                <a:effectLst/>
              </a:rPr>
              <a:t>The</a:t>
            </a:r>
            <a:r>
              <a:rPr lang="en-US" spc="85" dirty="0">
                <a:solidFill>
                  <a:schemeClr val="tx1">
                    <a:lumMod val="95000"/>
                  </a:schemeClr>
                </a:solidFill>
                <a:effectLst/>
              </a:rPr>
              <a:t> </a:t>
            </a:r>
            <a:r>
              <a:rPr lang="en-US" dirty="0">
                <a:solidFill>
                  <a:schemeClr val="tx1">
                    <a:lumMod val="95000"/>
                  </a:schemeClr>
                </a:solidFill>
                <a:effectLst/>
              </a:rPr>
              <a:t>signs</a:t>
            </a:r>
            <a:r>
              <a:rPr lang="en-US" spc="95" dirty="0">
                <a:solidFill>
                  <a:schemeClr val="tx1">
                    <a:lumMod val="95000"/>
                  </a:schemeClr>
                </a:solidFill>
                <a:effectLst/>
              </a:rPr>
              <a:t> </a:t>
            </a:r>
            <a:r>
              <a:rPr lang="en-US" dirty="0">
                <a:solidFill>
                  <a:schemeClr val="tx1">
                    <a:lumMod val="95000"/>
                  </a:schemeClr>
                </a:solidFill>
                <a:effectLst/>
              </a:rPr>
              <a:t>or</a:t>
            </a:r>
            <a:r>
              <a:rPr lang="en-US" spc="125" dirty="0">
                <a:solidFill>
                  <a:schemeClr val="tx1">
                    <a:lumMod val="95000"/>
                  </a:schemeClr>
                </a:solidFill>
                <a:effectLst/>
              </a:rPr>
              <a:t> </a:t>
            </a:r>
            <a:r>
              <a:rPr lang="en-US" dirty="0">
                <a:solidFill>
                  <a:schemeClr val="tx1">
                    <a:lumMod val="95000"/>
                  </a:schemeClr>
                </a:solidFill>
                <a:effectLst/>
              </a:rPr>
              <a:t>placards</a:t>
            </a:r>
            <a:r>
              <a:rPr lang="en-US" spc="120" dirty="0">
                <a:solidFill>
                  <a:schemeClr val="tx1">
                    <a:lumMod val="95000"/>
                  </a:schemeClr>
                </a:solidFill>
                <a:effectLst/>
              </a:rPr>
              <a:t> </a:t>
            </a:r>
            <a:r>
              <a:rPr lang="en-US" dirty="0">
                <a:solidFill>
                  <a:schemeClr val="tx1">
                    <a:lumMod val="95000"/>
                  </a:schemeClr>
                </a:solidFill>
                <a:effectLst/>
              </a:rPr>
              <a:t>shall</a:t>
            </a:r>
            <a:r>
              <a:rPr lang="en-US" spc="145" dirty="0">
                <a:solidFill>
                  <a:schemeClr val="tx1">
                    <a:lumMod val="95000"/>
                  </a:schemeClr>
                </a:solidFill>
                <a:effectLst/>
              </a:rPr>
              <a:t> </a:t>
            </a:r>
            <a:r>
              <a:rPr lang="en-US" dirty="0">
                <a:solidFill>
                  <a:schemeClr val="tx1">
                    <a:lumMod val="95000"/>
                  </a:schemeClr>
                </a:solidFill>
                <a:effectLst/>
              </a:rPr>
              <a:t>be</a:t>
            </a:r>
            <a:r>
              <a:rPr lang="en-US" spc="100" dirty="0">
                <a:solidFill>
                  <a:schemeClr val="tx1">
                    <a:lumMod val="95000"/>
                  </a:schemeClr>
                </a:solidFill>
                <a:effectLst/>
              </a:rPr>
              <a:t> </a:t>
            </a:r>
            <a:r>
              <a:rPr lang="en-US" dirty="0">
                <a:solidFill>
                  <a:schemeClr val="tx1">
                    <a:lumMod val="95000"/>
                  </a:schemeClr>
                </a:solidFill>
                <a:effectLst/>
              </a:rPr>
              <a:t>in</a:t>
            </a:r>
            <a:r>
              <a:rPr lang="en-US" spc="95" dirty="0">
                <a:solidFill>
                  <a:schemeClr val="tx1">
                    <a:lumMod val="95000"/>
                  </a:schemeClr>
                </a:solidFill>
                <a:effectLst/>
              </a:rPr>
              <a:t> </a:t>
            </a:r>
            <a:r>
              <a:rPr lang="en-US" dirty="0">
                <a:solidFill>
                  <a:schemeClr val="tx1">
                    <a:lumMod val="95000"/>
                  </a:schemeClr>
                </a:solidFill>
                <a:effectLst/>
              </a:rPr>
              <a:t>a font</a:t>
            </a:r>
            <a:r>
              <a:rPr lang="en-US" spc="115" dirty="0">
                <a:solidFill>
                  <a:schemeClr val="tx1">
                    <a:lumMod val="95000"/>
                  </a:schemeClr>
                </a:solidFill>
                <a:effectLst/>
              </a:rPr>
              <a:t> </a:t>
            </a:r>
            <a:r>
              <a:rPr lang="en-US" dirty="0">
                <a:solidFill>
                  <a:schemeClr val="tx1">
                    <a:lumMod val="95000"/>
                  </a:schemeClr>
                </a:solidFill>
                <a:effectLst/>
              </a:rPr>
              <a:t>type</a:t>
            </a:r>
            <a:r>
              <a:rPr lang="en-US" spc="105" dirty="0">
                <a:solidFill>
                  <a:schemeClr val="tx1">
                    <a:lumMod val="95000"/>
                  </a:schemeClr>
                </a:solidFill>
                <a:effectLst/>
              </a:rPr>
              <a:t> </a:t>
            </a:r>
            <a:r>
              <a:rPr lang="en-US" dirty="0">
                <a:solidFill>
                  <a:schemeClr val="tx1">
                    <a:lumMod val="95000"/>
                  </a:schemeClr>
                </a:solidFill>
                <a:effectLst/>
              </a:rPr>
              <a:t>and</a:t>
            </a:r>
            <a:r>
              <a:rPr lang="en-US" spc="115" dirty="0">
                <a:solidFill>
                  <a:schemeClr val="tx1">
                    <a:lumMod val="95000"/>
                  </a:schemeClr>
                </a:solidFill>
                <a:effectLst/>
              </a:rPr>
              <a:t> </a:t>
            </a:r>
            <a:r>
              <a:rPr lang="en-US" dirty="0">
                <a:solidFill>
                  <a:schemeClr val="tx1">
                    <a:lumMod val="95000"/>
                  </a:schemeClr>
                </a:solidFill>
                <a:effectLst/>
              </a:rPr>
              <a:t>font size</a:t>
            </a:r>
            <a:r>
              <a:rPr lang="en-US" spc="100" dirty="0">
                <a:solidFill>
                  <a:schemeClr val="tx1">
                    <a:lumMod val="95000"/>
                  </a:schemeClr>
                </a:solidFill>
                <a:effectLst/>
              </a:rPr>
              <a:t> </a:t>
            </a:r>
            <a:r>
              <a:rPr lang="en-US" dirty="0">
                <a:solidFill>
                  <a:schemeClr val="tx1">
                    <a:lumMod val="95000"/>
                  </a:schemeClr>
                </a:solidFill>
                <a:effectLst/>
              </a:rPr>
              <a:t>that</a:t>
            </a:r>
            <a:r>
              <a:rPr lang="en-US" spc="135" dirty="0">
                <a:solidFill>
                  <a:schemeClr val="tx1">
                    <a:lumMod val="95000"/>
                  </a:schemeClr>
                </a:solidFill>
                <a:effectLst/>
              </a:rPr>
              <a:t> </a:t>
            </a:r>
            <a:r>
              <a:rPr lang="en-US" dirty="0">
                <a:solidFill>
                  <a:schemeClr val="tx1">
                    <a:lumMod val="95000"/>
                  </a:schemeClr>
                </a:solidFill>
                <a:effectLst/>
              </a:rPr>
              <a:t>is</a:t>
            </a:r>
            <a:r>
              <a:rPr lang="en-US" spc="80" dirty="0">
                <a:solidFill>
                  <a:schemeClr val="tx1">
                    <a:lumMod val="95000"/>
                  </a:schemeClr>
                </a:solidFill>
                <a:effectLst/>
              </a:rPr>
              <a:t> </a:t>
            </a:r>
            <a:r>
              <a:rPr lang="en-US" dirty="0">
                <a:solidFill>
                  <a:schemeClr val="tx1">
                    <a:lumMod val="95000"/>
                  </a:schemeClr>
                </a:solidFill>
                <a:effectLst/>
              </a:rPr>
              <a:t>reasonably easy to read and shall be affixed</a:t>
            </a:r>
            <a:r>
              <a:rPr lang="en-US" spc="175" dirty="0">
                <a:solidFill>
                  <a:schemeClr val="tx1">
                    <a:lumMod val="95000"/>
                  </a:schemeClr>
                </a:solidFill>
                <a:effectLst/>
              </a:rPr>
              <a:t> </a:t>
            </a:r>
            <a:r>
              <a:rPr lang="en-US" dirty="0">
                <a:solidFill>
                  <a:schemeClr val="tx1">
                    <a:lumMod val="95000"/>
                  </a:schemeClr>
                </a:solidFill>
                <a:effectLst/>
              </a:rPr>
              <a:t>to a bus in multiple, conspicuous</a:t>
            </a:r>
            <a:r>
              <a:rPr lang="en-US" spc="175" dirty="0">
                <a:solidFill>
                  <a:schemeClr val="tx1">
                    <a:lumMod val="95000"/>
                  </a:schemeClr>
                </a:solidFill>
                <a:effectLst/>
              </a:rPr>
              <a:t> </a:t>
            </a:r>
            <a:r>
              <a:rPr lang="en-US" dirty="0">
                <a:solidFill>
                  <a:schemeClr val="tx1">
                    <a:lumMod val="95000"/>
                  </a:schemeClr>
                </a:solidFill>
                <a:effectLst/>
              </a:rPr>
              <a:t>locations</a:t>
            </a:r>
            <a:r>
              <a:rPr lang="en-US" sz="2400" dirty="0">
                <a:solidFill>
                  <a:schemeClr val="tx1">
                    <a:lumMod val="95000"/>
                  </a:schemeClr>
                </a:solidFill>
                <a:effectLst/>
              </a:rPr>
              <a:t>.</a:t>
            </a:r>
          </a:p>
          <a:p>
            <a:endParaRPr lang="en-US" dirty="0"/>
          </a:p>
        </p:txBody>
      </p:sp>
      <p:sp>
        <p:nvSpPr>
          <p:cNvPr id="4" name="Slide Number Placeholder 3">
            <a:extLst>
              <a:ext uri="{FF2B5EF4-FFF2-40B4-BE49-F238E27FC236}">
                <a16:creationId xmlns:a16="http://schemas.microsoft.com/office/drawing/2014/main" id="{2AE7E038-A4FC-4080-88DC-6006160C285C}"/>
              </a:ext>
            </a:extLst>
          </p:cNvPr>
          <p:cNvSpPr>
            <a:spLocks noGrp="1"/>
          </p:cNvSpPr>
          <p:nvPr>
            <p:ph type="sldNum" sz="quarter" idx="4"/>
          </p:nvPr>
        </p:nvSpPr>
        <p:spPr/>
        <p:txBody>
          <a:bodyPr/>
          <a:lstStyle/>
          <a:p>
            <a:fld id="{C6C6B0C3-FC97-4666-B210-7D3D244D68FC}" type="slidenum">
              <a:rPr lang="en-US" smtClean="0"/>
              <a:pPr/>
              <a:t>20</a:t>
            </a:fld>
            <a:endParaRPr lang="en-US"/>
          </a:p>
        </p:txBody>
      </p:sp>
    </p:spTree>
    <p:extLst>
      <p:ext uri="{BB962C8B-B14F-4D97-AF65-F5344CB8AC3E}">
        <p14:creationId xmlns:p14="http://schemas.microsoft.com/office/powerpoint/2010/main" val="3209840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163439-885E-4FB0-B9DA-72E4FF42992B}"/>
              </a:ext>
              <a:ext uri="{C183D7F6-B498-43B3-948B-1728B52AA6E4}">
                <adec:decorative xmlns:adec="http://schemas.microsoft.com/office/drawing/2017/decorative" val="1"/>
              </a:ext>
            </a:extLst>
          </p:cNvPr>
          <p:cNvSpPr>
            <a:spLocks noGrp="1"/>
          </p:cNvSpPr>
          <p:nvPr>
            <p:ph type="sldNum" sz="quarter" idx="4"/>
          </p:nvPr>
        </p:nvSpPr>
        <p:spPr/>
        <p:txBody>
          <a:bodyPr/>
          <a:lstStyle/>
          <a:p>
            <a:fld id="{35BB5CE2-BF6B-4E40-8C96-83BC492D7B51}" type="slidenum">
              <a:rPr lang="en-US" smtClean="0"/>
              <a:pPr/>
              <a:t>21</a:t>
            </a:fld>
            <a:endParaRPr lang="en-US" dirty="0"/>
          </a:p>
        </p:txBody>
      </p:sp>
      <p:sp>
        <p:nvSpPr>
          <p:cNvPr id="5" name="Title 4">
            <a:extLst>
              <a:ext uri="{FF2B5EF4-FFF2-40B4-BE49-F238E27FC236}">
                <a16:creationId xmlns:a16="http://schemas.microsoft.com/office/drawing/2014/main" id="{85EADC95-91A4-4953-9E7A-1463928BEA11}"/>
              </a:ext>
            </a:extLst>
          </p:cNvPr>
          <p:cNvSpPr>
            <a:spLocks noGrp="1"/>
          </p:cNvSpPr>
          <p:nvPr>
            <p:ph type="title"/>
          </p:nvPr>
        </p:nvSpPr>
        <p:spPr>
          <a:xfrm>
            <a:off x="1219200" y="76200"/>
            <a:ext cx="9753600" cy="752910"/>
          </a:xfrm>
        </p:spPr>
        <p:txBody>
          <a:bodyPr>
            <a:normAutofit/>
          </a:bodyPr>
          <a:lstStyle/>
          <a:p>
            <a:r>
              <a:rPr lang="en-US" dirty="0"/>
              <a:t>		</a:t>
            </a:r>
            <a:r>
              <a:rPr lang="en-US" dirty="0">
                <a:solidFill>
                  <a:srgbClr val="FFC000"/>
                </a:solidFill>
              </a:rPr>
              <a:t>What We Found: </a:t>
            </a:r>
            <a:r>
              <a:rPr lang="en-US" i="1" dirty="0">
                <a:solidFill>
                  <a:srgbClr val="FFC000"/>
                </a:solidFill>
              </a:rPr>
              <a:t>Seat Belt Use Law </a:t>
            </a:r>
          </a:p>
        </p:txBody>
      </p:sp>
      <p:sp>
        <p:nvSpPr>
          <p:cNvPr id="2" name="Content Placeholder 1">
            <a:extLst>
              <a:ext uri="{FF2B5EF4-FFF2-40B4-BE49-F238E27FC236}">
                <a16:creationId xmlns:a16="http://schemas.microsoft.com/office/drawing/2014/main" id="{7BD2C08C-165B-46D8-A313-95B3344B12A5}"/>
              </a:ext>
            </a:extLst>
          </p:cNvPr>
          <p:cNvSpPr>
            <a:spLocks noGrp="1"/>
          </p:cNvSpPr>
          <p:nvPr>
            <p:ph idx="1"/>
          </p:nvPr>
        </p:nvSpPr>
        <p:spPr>
          <a:xfrm>
            <a:off x="1219201" y="1295400"/>
            <a:ext cx="9753600" cy="4876800"/>
          </a:xfrm>
        </p:spPr>
        <p:txBody>
          <a:bodyPr/>
          <a:lstStyle/>
          <a:p>
            <a:r>
              <a:rPr lang="en-US" sz="2400" dirty="0"/>
              <a:t>Passengers unaware or not restrained</a:t>
            </a:r>
          </a:p>
          <a:p>
            <a:r>
              <a:rPr lang="en-US" sz="2400" dirty="0"/>
              <a:t>Driver did not provide required passenger notification on mandatory seat belt use law</a:t>
            </a:r>
          </a:p>
          <a:p>
            <a:r>
              <a:rPr lang="en-US" sz="2400" dirty="0"/>
              <a:t>No placards/signs affixed to bus</a:t>
            </a:r>
          </a:p>
          <a:p>
            <a:r>
              <a:rPr lang="en-US" sz="2400" dirty="0"/>
              <a:t>Owner of motor carrier stated he was unaware of California vehicle law regarding mandatory seat belt use</a:t>
            </a:r>
          </a:p>
          <a:p>
            <a:r>
              <a:rPr lang="en-US" sz="2400" dirty="0"/>
              <a:t>What we propose:</a:t>
            </a:r>
          </a:p>
          <a:p>
            <a:pPr lvl="1"/>
            <a:r>
              <a:rPr lang="en-US" sz="2400" dirty="0">
                <a:solidFill>
                  <a:schemeClr val="accent4"/>
                </a:solidFill>
                <a:effectLst>
                  <a:outerShdw blurRad="38100" dist="38100" dir="2700000" algn="tl">
                    <a:srgbClr val="000000">
                      <a:alpha val="43137"/>
                    </a:srgbClr>
                  </a:outerShdw>
                </a:effectLst>
              </a:rPr>
              <a:t>Two recommendations to the California Highway Patrol</a:t>
            </a:r>
          </a:p>
          <a:p>
            <a:pPr lvl="1"/>
            <a:r>
              <a:rPr lang="en-US" sz="2400" dirty="0">
                <a:solidFill>
                  <a:schemeClr val="accent4"/>
                </a:solidFill>
                <a:effectLst>
                  <a:outerShdw blurRad="38100" dist="38100" dir="2700000" algn="tl">
                    <a:srgbClr val="000000">
                      <a:alpha val="43137"/>
                    </a:srgbClr>
                  </a:outerShdw>
                </a:effectLst>
              </a:rPr>
              <a:t>One recommendation to the American Bus Association and the United Motorcoach Association</a:t>
            </a:r>
          </a:p>
        </p:txBody>
      </p:sp>
    </p:spTree>
    <p:extLst>
      <p:ext uri="{BB962C8B-B14F-4D97-AF65-F5344CB8AC3E}">
        <p14:creationId xmlns:p14="http://schemas.microsoft.com/office/powerpoint/2010/main" val="353256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7522"/>
            <a:ext cx="10972800" cy="1124078"/>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r>
              <a:rPr kumimoji="0" lang="en-US" sz="4000" b="0" i="0" u="none" strike="noStrike" kern="1200" cap="none" spc="0" normalizeH="0" baseline="0" noProof="0" dirty="0">
                <a:ln>
                  <a:noFill/>
                </a:ln>
                <a:solidFill>
                  <a:srgbClr val="FFCC66"/>
                </a:solidFill>
                <a:effectLst>
                  <a:outerShdw blurRad="50800" dist="38100" dir="2700000" algn="tl" rotWithShape="0">
                    <a:prstClr val="black">
                      <a:alpha val="75000"/>
                    </a:prstClr>
                  </a:outerShdw>
                </a:effectLst>
                <a:uLnTx/>
                <a:uFillTx/>
                <a:latin typeface="Roboto Condensed" panose="02000000000000000000" pitchFamily="2" charset="0"/>
                <a:ea typeface="Roboto Condensed" panose="02000000000000000000" pitchFamily="2" charset="0"/>
              </a:rPr>
              <a:t>					Findings</a:t>
            </a:r>
            <a:endParaRPr lang="en-US" sz="4400" dirty="0"/>
          </a:p>
        </p:txBody>
      </p:sp>
      <p:sp>
        <p:nvSpPr>
          <p:cNvPr id="8" name="Content Placeholder 7"/>
          <p:cNvSpPr>
            <a:spLocks noGrp="1"/>
          </p:cNvSpPr>
          <p:nvPr>
            <p:ph idx="1"/>
          </p:nvPr>
        </p:nvSpPr>
        <p:spPr>
          <a:xfrm>
            <a:off x="1219200" y="1371601"/>
            <a:ext cx="9753600" cy="4873752"/>
          </a:xfrm>
          <a:prstGeom prst="rect">
            <a:avLst/>
          </a:prstGeom>
        </p:spPr>
        <p:txBody>
          <a:bodyPr vert="horz" lIns="91440" tIns="45720" rIns="91440" bIns="45720" rtlCol="0" anchor="t" anchorCtr="0">
            <a:normAutofit/>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3800">
                <a:solidFill>
                  <a:srgbClr val="FFFFFF"/>
                </a:solidFill>
                <a:latin typeface="Arial"/>
              </a:rPr>
              <a:t>Excessive speed for conditions </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3800">
                <a:solidFill>
                  <a:srgbClr val="FFFFFF"/>
                </a:solidFill>
                <a:latin typeface="Arial"/>
              </a:rPr>
              <a:t>Inadequate tread depth</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38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mn-ea"/>
                <a:cs typeface="+mn-cs"/>
              </a:rPr>
              <a:t>Tire depth requirements for rear tires</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3800">
                <a:solidFill>
                  <a:srgbClr val="FFFFFF"/>
                </a:solidFill>
                <a:latin typeface="Arial"/>
              </a:rPr>
              <a:t>Inappropriate driver responses</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38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mn-ea"/>
                <a:cs typeface="+mn-cs"/>
              </a:rPr>
              <a:t>Most not wearing seat</a:t>
            </a:r>
            <a:r>
              <a:rPr lang="en-US" sz="3800">
                <a:solidFill>
                  <a:srgbClr val="FFFFFF"/>
                </a:solidFill>
                <a:latin typeface="Arial"/>
              </a:rPr>
              <a:t>belts</a:t>
            </a:r>
            <a:endParaRPr kumimoji="0" lang="en-US" sz="38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endParaRPr kumimoji="0" lang="en-US" sz="36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endParaRPr kumimoji="0" lang="en-US" sz="3600" b="0" i="0" u="none" strike="noStrike" kern="120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a:ea typeface="+mn-ea"/>
              <a:cs typeface="+mn-cs"/>
            </a:endParaRPr>
          </a:p>
          <a:p>
            <a:endParaRPr lang="en-US"/>
          </a:p>
        </p:txBody>
      </p:sp>
    </p:spTree>
    <p:extLst>
      <p:ext uri="{BB962C8B-B14F-4D97-AF65-F5344CB8AC3E}">
        <p14:creationId xmlns:p14="http://schemas.microsoft.com/office/powerpoint/2010/main" val="862177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89AE-1795-4B1F-9C67-3573E8EAEC3E}"/>
              </a:ext>
            </a:extLst>
          </p:cNvPr>
          <p:cNvSpPr>
            <a:spLocks noGrp="1"/>
          </p:cNvSpPr>
          <p:nvPr>
            <p:ph type="title"/>
          </p:nvPr>
        </p:nvSpPr>
        <p:spPr/>
        <p:txBody>
          <a:bodyPr/>
          <a:lstStyle/>
          <a:p>
            <a:r>
              <a:rPr lang="en-US" dirty="0"/>
              <a:t>	Passenger Transportation Safety Checklist</a:t>
            </a:r>
          </a:p>
        </p:txBody>
      </p:sp>
      <p:sp>
        <p:nvSpPr>
          <p:cNvPr id="3" name="Content Placeholder 2">
            <a:extLst>
              <a:ext uri="{FF2B5EF4-FFF2-40B4-BE49-F238E27FC236}">
                <a16:creationId xmlns:a16="http://schemas.microsoft.com/office/drawing/2014/main" id="{0815131F-8D33-46DB-85D3-6A0036615C80}"/>
              </a:ext>
            </a:extLst>
          </p:cNvPr>
          <p:cNvSpPr>
            <a:spLocks noGrp="1"/>
          </p:cNvSpPr>
          <p:nvPr>
            <p:ph idx="1"/>
          </p:nvPr>
        </p:nvSpPr>
        <p:spPr/>
        <p:txBody>
          <a:bodyPr/>
          <a:lstStyle/>
          <a:p>
            <a:pPr marL="457200" indent="-457200">
              <a:buFont typeface="Arial" panose="020B0604020202020204" pitchFamily="34" charset="0"/>
              <a:buAutoNum type="arabicPeriod"/>
            </a:pPr>
            <a:r>
              <a:rPr lang="en-US" dirty="0"/>
              <a:t>Do you have a safety manual – safety plan with safety culture</a:t>
            </a:r>
          </a:p>
          <a:p>
            <a:pPr marL="457200" indent="-457200">
              <a:buFont typeface="Arial" panose="020B0604020202020204" pitchFamily="34" charset="0"/>
              <a:buAutoNum type="arabicPeriod"/>
            </a:pPr>
            <a:r>
              <a:rPr lang="en-US" dirty="0"/>
              <a:t>Hiring process and training program – new hires and concurrent driver training  </a:t>
            </a:r>
          </a:p>
          <a:p>
            <a:pPr marL="457200" indent="-457200">
              <a:buAutoNum type="arabicPeriod"/>
            </a:pPr>
            <a:r>
              <a:rPr lang="en-US" dirty="0"/>
              <a:t>Qualification – CDL renewals, Medical certification, violations, annual review </a:t>
            </a:r>
          </a:p>
          <a:p>
            <a:pPr marL="457200" indent="-457200">
              <a:buAutoNum type="arabicPeriod"/>
            </a:pPr>
            <a:r>
              <a:rPr lang="en-US" dirty="0"/>
              <a:t>Pre-Trip  Briefing and emergency training – fire extinguisher, emergency windows, doors, seat belts, what do you do in a fire? Is the training documented? </a:t>
            </a:r>
          </a:p>
          <a:p>
            <a:pPr marL="457200" indent="-457200">
              <a:buAutoNum type="arabicPeriod"/>
            </a:pPr>
            <a:r>
              <a:rPr lang="en-US" dirty="0"/>
              <a:t>Maintenance – do you do a pre-trip and post trip? Are maintenance records kept on file is there a designated person to manage the program?</a:t>
            </a:r>
          </a:p>
          <a:p>
            <a:pPr marL="457200" indent="-457200">
              <a:buAutoNum type="arabicPeriod"/>
            </a:pPr>
            <a:r>
              <a:rPr lang="en-US" dirty="0"/>
              <a:t>Fatigue management program – NAFMP</a:t>
            </a:r>
          </a:p>
          <a:p>
            <a:pPr marL="457200" indent="-457200">
              <a:buAutoNum type="arabicPeriod"/>
            </a:pPr>
            <a:r>
              <a:rPr lang="en-US" dirty="0"/>
              <a:t>Technology – cameras, collision avoidance, fire suppression </a:t>
            </a:r>
          </a:p>
          <a:p>
            <a:pPr marL="457200" indent="-457200">
              <a:buAutoNum type="arabicPeriod"/>
            </a:pPr>
            <a:r>
              <a:rPr lang="en-US" dirty="0"/>
              <a:t>Driver behavior modification tools </a:t>
            </a:r>
          </a:p>
        </p:txBody>
      </p:sp>
      <p:sp>
        <p:nvSpPr>
          <p:cNvPr id="4" name="Slide Number Placeholder 3">
            <a:extLst>
              <a:ext uri="{FF2B5EF4-FFF2-40B4-BE49-F238E27FC236}">
                <a16:creationId xmlns:a16="http://schemas.microsoft.com/office/drawing/2014/main" id="{182E8370-E348-43C9-B526-BED497D0B7C0}"/>
              </a:ext>
            </a:extLst>
          </p:cNvPr>
          <p:cNvSpPr>
            <a:spLocks noGrp="1"/>
          </p:cNvSpPr>
          <p:nvPr>
            <p:ph type="sldNum" sz="quarter" idx="4"/>
          </p:nvPr>
        </p:nvSpPr>
        <p:spPr/>
        <p:txBody>
          <a:bodyPr/>
          <a:lstStyle/>
          <a:p>
            <a:fld id="{C6C6B0C3-FC97-4666-B210-7D3D244D68FC}" type="slidenum">
              <a:rPr lang="en-US" smtClean="0"/>
              <a:pPr/>
              <a:t>23</a:t>
            </a:fld>
            <a:endParaRPr lang="en-US"/>
          </a:p>
        </p:txBody>
      </p:sp>
    </p:spTree>
    <p:extLst>
      <p:ext uri="{BB962C8B-B14F-4D97-AF65-F5344CB8AC3E}">
        <p14:creationId xmlns:p14="http://schemas.microsoft.com/office/powerpoint/2010/main" val="402392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4D0A-0B31-43D0-A46E-650EEE893C40}"/>
              </a:ext>
            </a:extLst>
          </p:cNvPr>
          <p:cNvSpPr>
            <a:spLocks noGrp="1"/>
          </p:cNvSpPr>
          <p:nvPr>
            <p:ph type="title"/>
          </p:nvPr>
        </p:nvSpPr>
        <p:spPr>
          <a:xfrm>
            <a:off x="1371600" y="0"/>
            <a:ext cx="9753600" cy="838200"/>
          </a:xfrm>
        </p:spPr>
        <p:txBody>
          <a:bodyPr/>
          <a:lstStyle/>
          <a:p>
            <a:r>
              <a:rPr lang="en-US" b="1" dirty="0">
                <a:solidFill>
                  <a:srgbClr val="FFC000"/>
                </a:solidFill>
              </a:rPr>
              <a:t>Video</a:t>
            </a:r>
          </a:p>
        </p:txBody>
      </p:sp>
      <p:sp>
        <p:nvSpPr>
          <p:cNvPr id="4" name="Slide Number Placeholder 3">
            <a:extLst>
              <a:ext uri="{FF2B5EF4-FFF2-40B4-BE49-F238E27FC236}">
                <a16:creationId xmlns:a16="http://schemas.microsoft.com/office/drawing/2014/main" id="{FCBEBF0E-D4D1-43C7-A447-1FBD67A01A3A}"/>
              </a:ext>
            </a:extLst>
          </p:cNvPr>
          <p:cNvSpPr>
            <a:spLocks noGrp="1"/>
          </p:cNvSpPr>
          <p:nvPr>
            <p:ph type="sldNum" sz="quarter" idx="4"/>
          </p:nvPr>
        </p:nvSpPr>
        <p:spPr>
          <a:xfrm>
            <a:off x="1219200" y="6245353"/>
            <a:ext cx="609600" cy="365125"/>
          </a:xfrm>
          <a:prstGeom prst="rect">
            <a:avLst/>
          </a:prstGeom>
        </p:spPr>
        <p:txBody>
          <a:bodyPr vert="horz" lIns="91440" tIns="45720" rIns="91440" bIns="45720" rtlCol="0" anchor="t" anchorCtr="0"/>
          <a:lstStyle>
            <a:defPPr>
              <a:defRPr lang="en-US"/>
            </a:defPPr>
            <a:lvl1pPr marL="228600" indent="-228600" algn="l" defTabSz="914400" rtl="0" eaLnBrk="1" latinLnBrk="0" hangingPunct="1">
              <a:defRPr sz="1200" kern="1200">
                <a:solidFill>
                  <a:schemeClr val="bg1"/>
                </a:solidFill>
                <a:effectLst>
                  <a:outerShdw blurRad="50800" dist="38100" dir="2700000" algn="tl" rotWithShape="0">
                    <a:prstClr val="black">
                      <a:alpha val="98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6B0C3-FC97-4666-B210-7D3D244D68FC}" type="slidenum">
              <a:rPr lang="en-US" smtClean="0"/>
              <a:pPr/>
              <a:t>24</a:t>
            </a:fld>
            <a:endParaRPr lang="en-US"/>
          </a:p>
        </p:txBody>
      </p:sp>
      <p:pic>
        <p:nvPicPr>
          <p:cNvPr id="14" name="Screen Recording 13">
            <a:hlinkClick r:id="" action="ppaction://media"/>
            <a:extLst>
              <a:ext uri="{FF2B5EF4-FFF2-40B4-BE49-F238E27FC236}">
                <a16:creationId xmlns:a16="http://schemas.microsoft.com/office/drawing/2014/main" id="{CAC1ACED-5089-4BF8-B9EF-A1E3CAD08BAE}"/>
              </a:ext>
            </a:extLst>
          </p:cNvPr>
          <p:cNvPicPr>
            <a:picLocks noGrp="1" noChangeAspect="1"/>
          </p:cNvPicPr>
          <p:nvPr>
            <p:ph idx="1"/>
            <a:videoFile r:link="rId1"/>
            <p:extLst>
              <p:ext uri="{DAA4B4D4-6D71-4841-9C94-3DE7FCFB9230}">
                <p14:media xmlns:p14="http://schemas.microsoft.com/office/powerpoint/2010/main" r:embed="rId2">
                  <p14:trim end="331.9"/>
                </p14:media>
              </p:ext>
            </p:extLst>
          </p:nvPr>
        </p:nvPicPr>
        <p:blipFill>
          <a:blip r:embed="rId5"/>
          <a:stretch>
            <a:fillRect/>
          </a:stretch>
        </p:blipFill>
        <p:spPr>
          <a:xfrm>
            <a:off x="1219200" y="982698"/>
            <a:ext cx="9490226" cy="4937760"/>
          </a:xfrm>
        </p:spPr>
      </p:pic>
    </p:spTree>
    <p:extLst>
      <p:ext uri="{BB962C8B-B14F-4D97-AF65-F5344CB8AC3E}">
        <p14:creationId xmlns:p14="http://schemas.microsoft.com/office/powerpoint/2010/main" val="2368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B864A5-9EB6-48D6-AB97-EF372AABBF15}"/>
              </a:ext>
            </a:extLst>
          </p:cNvPr>
          <p:cNvSpPr>
            <a:spLocks noGrp="1"/>
          </p:cNvSpPr>
          <p:nvPr>
            <p:ph type="body" sz="quarter" idx="4294967295"/>
          </p:nvPr>
        </p:nvSpPr>
        <p:spPr>
          <a:xfrm>
            <a:off x="3048000" y="6368280"/>
            <a:ext cx="6096000" cy="270889"/>
          </a:xfrm>
        </p:spPr>
        <p:txBody>
          <a:bodyPr/>
          <a:lstStyle/>
          <a:p>
            <a:pPr algn="ctr"/>
            <a:r>
              <a:rPr lang="en-US" sz="2400">
                <a:solidFill>
                  <a:schemeClr val="bg2"/>
                </a:solidFill>
                <a:latin typeface="Roboto Medium" panose="02000000000000000000" pitchFamily="2" charset="0"/>
                <a:ea typeface="Roboto Medium" panose="02000000000000000000" pitchFamily="2" charset="0"/>
              </a:rPr>
              <a:t>ntsb.gov</a:t>
            </a:r>
          </a:p>
        </p:txBody>
      </p:sp>
      <p:sp>
        <p:nvSpPr>
          <p:cNvPr id="2" name="TextBox 1">
            <a:extLst>
              <a:ext uri="{FF2B5EF4-FFF2-40B4-BE49-F238E27FC236}">
                <a16:creationId xmlns:a16="http://schemas.microsoft.com/office/drawing/2014/main" id="{649AB4CA-456E-43E4-84C9-CFB9D431C619}"/>
              </a:ext>
            </a:extLst>
          </p:cNvPr>
          <p:cNvSpPr txBox="1"/>
          <p:nvPr/>
        </p:nvSpPr>
        <p:spPr>
          <a:xfrm>
            <a:off x="4797631" y="4952010"/>
            <a:ext cx="2850078" cy="475013"/>
          </a:xfrm>
          <a:prstGeom prst="rect">
            <a:avLst/>
          </a:prstGeom>
        </p:spPr>
        <p:txBody>
          <a:bodyPr vert="horz" wrap="square" lIns="91440" tIns="45720" rIns="91440" bIns="45720" rtlCol="0">
            <a:normAutofit fontScale="85000" lnSpcReduction="10000"/>
          </a:bodyPr>
          <a:lstStyle/>
          <a:p>
            <a:pPr algn="l"/>
            <a:r>
              <a:rPr lang="en-US" sz="2000" dirty="0"/>
              <a:t>Michael.LaPonte@ntsb.gov</a:t>
            </a:r>
          </a:p>
        </p:txBody>
      </p:sp>
    </p:spTree>
    <p:extLst>
      <p:ext uri="{BB962C8B-B14F-4D97-AF65-F5344CB8AC3E}">
        <p14:creationId xmlns:p14="http://schemas.microsoft.com/office/powerpoint/2010/main" val="249559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F7AA26-5CB0-4455-9470-50DE8CF36168}"/>
              </a:ext>
            </a:extLst>
          </p:cNvPr>
          <p:cNvPicPr>
            <a:picLocks noGrp="1" noChangeAspect="1"/>
          </p:cNvPicPr>
          <p:nvPr>
            <p:ph idx="1"/>
          </p:nvPr>
        </p:nvPicPr>
        <p:blipFill>
          <a:blip r:embed="rId3"/>
          <a:stretch>
            <a:fillRect/>
          </a:stretch>
        </p:blipFill>
        <p:spPr>
          <a:xfrm>
            <a:off x="589877" y="2605968"/>
            <a:ext cx="5211548" cy="2925402"/>
          </a:xfrm>
          <a:prstGeom prst="rect">
            <a:avLst/>
          </a:prstGeom>
        </p:spPr>
      </p:pic>
      <p:sp>
        <p:nvSpPr>
          <p:cNvPr id="3" name="Slide Number Placeholder 2">
            <a:extLst>
              <a:ext uri="{FF2B5EF4-FFF2-40B4-BE49-F238E27FC236}">
                <a16:creationId xmlns:a16="http://schemas.microsoft.com/office/drawing/2014/main" id="{1F99B3E4-31E2-4C5F-934A-978F86A5F9C6}"/>
              </a:ext>
            </a:extLst>
          </p:cNvPr>
          <p:cNvSpPr>
            <a:spLocks noGrp="1"/>
          </p:cNvSpPr>
          <p:nvPr>
            <p:ph type="sldNum" sz="quarter" idx="4"/>
          </p:nvPr>
        </p:nvSpPr>
        <p:spPr/>
        <p:txBody>
          <a:bodyPr/>
          <a:lstStyle/>
          <a:p>
            <a:fld id="{35BB5CE2-BF6B-4E40-8C96-83BC492D7B51}" type="slidenum">
              <a:rPr lang="en-US" smtClean="0"/>
              <a:pPr/>
              <a:t>3</a:t>
            </a:fld>
            <a:endParaRPr lang="en-US"/>
          </a:p>
        </p:txBody>
      </p:sp>
      <p:sp>
        <p:nvSpPr>
          <p:cNvPr id="5" name="Title 4">
            <a:extLst>
              <a:ext uri="{FF2B5EF4-FFF2-40B4-BE49-F238E27FC236}">
                <a16:creationId xmlns:a16="http://schemas.microsoft.com/office/drawing/2014/main" id="{F330C1C3-E11E-4B08-8107-E8836D548158}"/>
              </a:ext>
            </a:extLst>
          </p:cNvPr>
          <p:cNvSpPr>
            <a:spLocks noGrp="1"/>
          </p:cNvSpPr>
          <p:nvPr>
            <p:ph type="title"/>
          </p:nvPr>
        </p:nvSpPr>
        <p:spPr/>
        <p:txBody>
          <a:bodyPr/>
          <a:lstStyle/>
          <a:p>
            <a:r>
              <a:rPr kumimoji="0" lang="en-US" sz="4000" b="0" i="0" u="none" strike="noStrike" kern="1200" cap="none" spc="0" normalizeH="0" baseline="0" noProof="0" dirty="0">
                <a:ln>
                  <a:noFill/>
                </a:ln>
                <a:solidFill>
                  <a:srgbClr val="FFCC66"/>
                </a:solidFill>
                <a:effectLst>
                  <a:outerShdw blurRad="50800" dist="38100" dir="2700000" algn="tl" rotWithShape="0">
                    <a:prstClr val="black">
                      <a:alpha val="75000"/>
                    </a:prstClr>
                  </a:outerShdw>
                </a:effectLst>
                <a:uLnTx/>
                <a:uFillTx/>
                <a:latin typeface="Roboto Condensed" panose="02000000000000000000" pitchFamily="2" charset="0"/>
                <a:ea typeface="Roboto Condensed" panose="02000000000000000000" pitchFamily="2" charset="0"/>
              </a:rPr>
              <a:t>March 15, 2022                                       Andrews, Texas</a:t>
            </a:r>
            <a:r>
              <a:rPr lang="en-US" dirty="0"/>
              <a:t>                                      </a:t>
            </a:r>
          </a:p>
        </p:txBody>
      </p:sp>
      <p:pic>
        <p:nvPicPr>
          <p:cNvPr id="7" name="Picture 6">
            <a:extLst>
              <a:ext uri="{FF2B5EF4-FFF2-40B4-BE49-F238E27FC236}">
                <a16:creationId xmlns:a16="http://schemas.microsoft.com/office/drawing/2014/main" id="{779FBF69-10A4-4B1E-9F79-20E2A6ED9299}"/>
              </a:ext>
            </a:extLst>
          </p:cNvPr>
          <p:cNvPicPr>
            <a:picLocks noChangeAspect="1"/>
          </p:cNvPicPr>
          <p:nvPr/>
        </p:nvPicPr>
        <p:blipFill>
          <a:blip r:embed="rId4"/>
          <a:stretch>
            <a:fillRect/>
          </a:stretch>
        </p:blipFill>
        <p:spPr>
          <a:xfrm>
            <a:off x="6695606" y="2555184"/>
            <a:ext cx="4621967" cy="3077526"/>
          </a:xfrm>
          <a:prstGeom prst="rect">
            <a:avLst/>
          </a:prstGeom>
        </p:spPr>
      </p:pic>
    </p:spTree>
    <p:extLst>
      <p:ext uri="{BB962C8B-B14F-4D97-AF65-F5344CB8AC3E}">
        <p14:creationId xmlns:p14="http://schemas.microsoft.com/office/powerpoint/2010/main" val="2482630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truck, ground&#10;&#10;Description automatically generated">
            <a:extLst>
              <a:ext uri="{FF2B5EF4-FFF2-40B4-BE49-F238E27FC236}">
                <a16:creationId xmlns:a16="http://schemas.microsoft.com/office/drawing/2014/main" id="{3497A55C-D85E-4348-AF78-3A64B547EA9E}"/>
              </a:ext>
            </a:extLst>
          </p:cNvPr>
          <p:cNvPicPr>
            <a:picLocks noChangeAspect="1"/>
          </p:cNvPicPr>
          <p:nvPr/>
        </p:nvPicPr>
        <p:blipFill rotWithShape="1">
          <a:blip r:embed="rId3"/>
          <a:srcRect l="3772" r="7228" b="1"/>
          <a:stretch/>
        </p:blipFill>
        <p:spPr>
          <a:xfrm>
            <a:off x="609600" y="1840302"/>
            <a:ext cx="4876799" cy="3798498"/>
          </a:xfrm>
          <a:prstGeom prst="rect">
            <a:avLst/>
          </a:prstGeom>
          <a:noFill/>
        </p:spPr>
      </p:pic>
      <p:pic>
        <p:nvPicPr>
          <p:cNvPr id="9" name="Content Placeholder 8">
            <a:extLst>
              <a:ext uri="{FF2B5EF4-FFF2-40B4-BE49-F238E27FC236}">
                <a16:creationId xmlns:a16="http://schemas.microsoft.com/office/drawing/2014/main" id="{64D19AA7-BEE6-4FA6-A873-7989FFC02377}"/>
              </a:ext>
            </a:extLst>
          </p:cNvPr>
          <p:cNvPicPr>
            <a:picLocks noGrp="1" noChangeAspect="1"/>
          </p:cNvPicPr>
          <p:nvPr>
            <p:ph sz="half" idx="2"/>
          </p:nvPr>
        </p:nvPicPr>
        <p:blipFill rotWithShape="1">
          <a:blip r:embed="rId4"/>
          <a:srcRect l="14751" r="9915"/>
          <a:stretch/>
        </p:blipFill>
        <p:spPr>
          <a:xfrm>
            <a:off x="6705601" y="1840302"/>
            <a:ext cx="4876799" cy="3798498"/>
          </a:xfrm>
          <a:prstGeom prst="rect">
            <a:avLst/>
          </a:prstGeom>
          <a:noFill/>
        </p:spPr>
      </p:pic>
      <p:sp>
        <p:nvSpPr>
          <p:cNvPr id="3" name="Slide Number Placeholder 2">
            <a:extLst>
              <a:ext uri="{FF2B5EF4-FFF2-40B4-BE49-F238E27FC236}">
                <a16:creationId xmlns:a16="http://schemas.microsoft.com/office/drawing/2014/main" id="{B2861B59-9377-4619-9B80-0A1BE83C4041}"/>
              </a:ext>
            </a:extLst>
          </p:cNvPr>
          <p:cNvSpPr>
            <a:spLocks noGrp="1"/>
          </p:cNvSpPr>
          <p:nvPr>
            <p:ph type="sldNum" sz="quarter" idx="4"/>
          </p:nvPr>
        </p:nvSpPr>
        <p:spPr>
          <a:xfrm>
            <a:off x="609600" y="6321582"/>
            <a:ext cx="367574" cy="182880"/>
          </a:xfrm>
        </p:spPr>
        <p:txBody>
          <a:bodyPr anchor="ctr">
            <a:normAutofit/>
          </a:bodyPr>
          <a:lstStyle/>
          <a:p>
            <a:pPr>
              <a:spcAft>
                <a:spcPts val="600"/>
              </a:spcAft>
            </a:pPr>
            <a:fld id="{35BB5CE2-BF6B-4E40-8C96-83BC492D7B51}" type="slidenum">
              <a:rPr lang="en-US" smtClean="0"/>
              <a:pPr>
                <a:spcAft>
                  <a:spcPts val="600"/>
                </a:spcAft>
              </a:pPr>
              <a:t>4</a:t>
            </a:fld>
            <a:endParaRPr lang="en-US"/>
          </a:p>
        </p:txBody>
      </p:sp>
      <p:sp>
        <p:nvSpPr>
          <p:cNvPr id="5" name="Title 4">
            <a:extLst>
              <a:ext uri="{FF2B5EF4-FFF2-40B4-BE49-F238E27FC236}">
                <a16:creationId xmlns:a16="http://schemas.microsoft.com/office/drawing/2014/main" id="{5303C974-6BE7-41C4-9B14-1261A953BF24}"/>
              </a:ext>
            </a:extLst>
          </p:cNvPr>
          <p:cNvSpPr>
            <a:spLocks noGrp="1"/>
          </p:cNvSpPr>
          <p:nvPr>
            <p:ph type="title"/>
          </p:nvPr>
        </p:nvSpPr>
        <p:spPr>
          <a:xfrm>
            <a:off x="609600" y="152400"/>
            <a:ext cx="10972800" cy="1219200"/>
          </a:xfrm>
        </p:spPr>
        <p:txBody>
          <a:bodyPr anchor="b">
            <a:normAutofit/>
          </a:bodyPr>
          <a:lstStyle/>
          <a:p>
            <a:r>
              <a:rPr kumimoji="0" lang="en-US" b="0" i="0" u="none" strike="noStrike" kern="1200" cap="none" spc="0" normalizeH="0" baseline="0" noProof="0">
                <a:ln>
                  <a:noFill/>
                </a:ln>
                <a:effectLst>
                  <a:outerShdw blurRad="50800" dist="38100" dir="2700000" algn="tl" rotWithShape="0">
                    <a:prstClr val="black">
                      <a:alpha val="75000"/>
                    </a:prstClr>
                  </a:outerShdw>
                </a:effectLst>
                <a:uLnTx/>
                <a:uFillTx/>
              </a:rPr>
              <a:t>March 22, 2022                            Tishomingo, Oklahoma</a:t>
            </a:r>
            <a:r>
              <a:rPr lang="en-US" dirty="0"/>
              <a:t>                         </a:t>
            </a:r>
          </a:p>
        </p:txBody>
      </p:sp>
    </p:spTree>
    <p:extLst>
      <p:ext uri="{BB962C8B-B14F-4D97-AF65-F5344CB8AC3E}">
        <p14:creationId xmlns:p14="http://schemas.microsoft.com/office/powerpoint/2010/main" val="304583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03C974-6BE7-41C4-9B14-1261A953BF24}"/>
              </a:ext>
            </a:extLst>
          </p:cNvPr>
          <p:cNvSpPr>
            <a:spLocks noGrp="1"/>
          </p:cNvSpPr>
          <p:nvPr>
            <p:ph type="title"/>
          </p:nvPr>
        </p:nvSpPr>
        <p:spPr>
          <a:xfrm>
            <a:off x="609600" y="152400"/>
            <a:ext cx="10972800" cy="1219200"/>
          </a:xfrm>
        </p:spPr>
        <p:txBody>
          <a:bodyPr anchor="b">
            <a:normAutofit/>
          </a:bodyPr>
          <a:lstStyle/>
          <a:p>
            <a:r>
              <a:rPr kumimoji="0" lang="en-US" b="0" i="0" u="none" strike="noStrike" kern="1200" cap="none" spc="0" normalizeH="0" baseline="0" noProof="0" dirty="0">
                <a:ln>
                  <a:noFill/>
                </a:ln>
                <a:effectLst>
                  <a:outerShdw blurRad="50800" dist="38100" dir="2700000" algn="tl" rotWithShape="0">
                    <a:prstClr val="black">
                      <a:alpha val="75000"/>
                    </a:prstClr>
                  </a:outerShdw>
                </a:effectLst>
                <a:uLnTx/>
                <a:uFillTx/>
              </a:rPr>
              <a:t>June 6, 2022                                Dermott, Arkansas</a:t>
            </a:r>
            <a:r>
              <a:rPr lang="en-US" dirty="0"/>
              <a:t>                         </a:t>
            </a:r>
          </a:p>
        </p:txBody>
      </p:sp>
      <p:pic>
        <p:nvPicPr>
          <p:cNvPr id="7" name="Picture 6" descr="Map&#10;&#10;Description automatically generated">
            <a:extLst>
              <a:ext uri="{FF2B5EF4-FFF2-40B4-BE49-F238E27FC236}">
                <a16:creationId xmlns:a16="http://schemas.microsoft.com/office/drawing/2014/main" id="{B0A00E15-BA3C-40F0-AAB6-7A878D79BD28}"/>
              </a:ext>
            </a:extLst>
          </p:cNvPr>
          <p:cNvPicPr>
            <a:picLocks noChangeAspect="1"/>
          </p:cNvPicPr>
          <p:nvPr/>
        </p:nvPicPr>
        <p:blipFill rotWithShape="1">
          <a:blip r:embed="rId3"/>
          <a:srcRect t="13165" b="30483"/>
          <a:stretch/>
        </p:blipFill>
        <p:spPr>
          <a:xfrm>
            <a:off x="1219200" y="1371600"/>
            <a:ext cx="9753600" cy="4648201"/>
          </a:xfrm>
          <a:prstGeom prst="rect">
            <a:avLst/>
          </a:prstGeom>
          <a:noFill/>
        </p:spPr>
      </p:pic>
      <p:sp>
        <p:nvSpPr>
          <p:cNvPr id="3" name="Slide Number Placeholder 2">
            <a:extLst>
              <a:ext uri="{FF2B5EF4-FFF2-40B4-BE49-F238E27FC236}">
                <a16:creationId xmlns:a16="http://schemas.microsoft.com/office/drawing/2014/main" id="{B2861B59-9377-4619-9B80-0A1BE83C4041}"/>
              </a:ext>
            </a:extLst>
          </p:cNvPr>
          <p:cNvSpPr>
            <a:spLocks noGrp="1"/>
          </p:cNvSpPr>
          <p:nvPr>
            <p:ph type="sldNum" sz="quarter" idx="4"/>
          </p:nvPr>
        </p:nvSpPr>
        <p:spPr>
          <a:xfrm>
            <a:off x="1219200" y="6245353"/>
            <a:ext cx="609600" cy="365125"/>
          </a:xfrm>
        </p:spPr>
        <p:txBody>
          <a:bodyPr anchor="t">
            <a:normAutofit/>
          </a:bodyPr>
          <a:lstStyle/>
          <a:p>
            <a:pPr>
              <a:spcAft>
                <a:spcPts val="600"/>
              </a:spcAft>
            </a:pPr>
            <a:fld id="{35BB5CE2-BF6B-4E40-8C96-83BC492D7B51}" type="slidenum">
              <a:rPr lang="en-US" smtClean="0"/>
              <a:pPr>
                <a:spcAft>
                  <a:spcPts val="600"/>
                </a:spcAft>
              </a:pPr>
              <a:t>5</a:t>
            </a:fld>
            <a:endParaRPr lang="en-US"/>
          </a:p>
        </p:txBody>
      </p:sp>
    </p:spTree>
    <p:extLst>
      <p:ext uri="{BB962C8B-B14F-4D97-AF65-F5344CB8AC3E}">
        <p14:creationId xmlns:p14="http://schemas.microsoft.com/office/powerpoint/2010/main" val="53141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98B6-CE95-4A8F-80CA-EDCF3476000C}"/>
              </a:ext>
            </a:extLst>
          </p:cNvPr>
          <p:cNvSpPr>
            <a:spLocks noGrp="1"/>
          </p:cNvSpPr>
          <p:nvPr>
            <p:ph type="title"/>
          </p:nvPr>
        </p:nvSpPr>
        <p:spPr/>
        <p:txBody>
          <a:bodyPr/>
          <a:lstStyle/>
          <a:p>
            <a:r>
              <a:rPr kumimoji="0" lang="en-US" sz="4000" b="0" i="0" u="none" strike="noStrike" kern="1200" cap="none" spc="0" normalizeH="0" baseline="0" noProof="0">
                <a:ln>
                  <a:noFill/>
                </a:ln>
                <a:solidFill>
                  <a:srgbClr val="FFCC66"/>
                </a:solidFill>
                <a:effectLst>
                  <a:outerShdw blurRad="50800" dist="38100" dir="2700000" algn="tl" rotWithShape="0">
                    <a:prstClr val="black">
                      <a:alpha val="75000"/>
                    </a:prstClr>
                  </a:outerShdw>
                </a:effectLst>
                <a:uLnTx/>
                <a:uFillTx/>
                <a:latin typeface="Roboto Condensed" panose="02000000000000000000" pitchFamily="2" charset="0"/>
                <a:ea typeface="Roboto Condensed" panose="02000000000000000000" pitchFamily="2" charset="0"/>
              </a:rPr>
              <a:t>Pala Mesa, CA                                 February 22, 2020</a:t>
            </a:r>
            <a:r>
              <a:rPr lang="en-US"/>
              <a:t> </a:t>
            </a:r>
          </a:p>
        </p:txBody>
      </p:sp>
      <p:sp>
        <p:nvSpPr>
          <p:cNvPr id="5" name="Content Placeholder 4">
            <a:extLst>
              <a:ext uri="{FF2B5EF4-FFF2-40B4-BE49-F238E27FC236}">
                <a16:creationId xmlns:a16="http://schemas.microsoft.com/office/drawing/2014/main" id="{11716FB7-A754-4591-92F6-F9479E8A9342}"/>
              </a:ext>
            </a:extLst>
          </p:cNvPr>
          <p:cNvSpPr>
            <a:spLocks noGrp="1"/>
          </p:cNvSpPr>
          <p:nvPr>
            <p:ph idx="1"/>
          </p:nvPr>
        </p:nvSpPr>
        <p:spPr>
          <a:xfrm>
            <a:off x="1219200" y="1828801"/>
            <a:ext cx="9067800" cy="4191000"/>
          </a:xfrm>
        </p:spPr>
        <p:txBody>
          <a:bodyPr>
            <a:normAutofit/>
          </a:bodyPr>
          <a:lstStyle/>
          <a:p>
            <a:r>
              <a:rPr lang="en-US" sz="2800" dirty="0"/>
              <a:t>2014 Freightliner bus</a:t>
            </a:r>
          </a:p>
          <a:p>
            <a:r>
              <a:rPr lang="en-US" sz="2800" dirty="0"/>
              <a:t>Driver + 20 passengers </a:t>
            </a:r>
          </a:p>
          <a:p>
            <a:r>
              <a:rPr lang="en-US" sz="2800" dirty="0"/>
              <a:t>Los Angeles to San Ysidro via I-15</a:t>
            </a:r>
          </a:p>
          <a:p>
            <a:r>
              <a:rPr lang="en-US" sz="2800" dirty="0"/>
              <a:t>Driver’s regular bus and regular route</a:t>
            </a:r>
          </a:p>
          <a:p>
            <a:r>
              <a:rPr lang="en-US" sz="2800" dirty="0"/>
              <a:t>Raining off/on throughout trip</a:t>
            </a:r>
          </a:p>
          <a:p>
            <a:r>
              <a:rPr lang="en-US" sz="2800" dirty="0"/>
              <a:t>Roadway was wet</a:t>
            </a:r>
          </a:p>
        </p:txBody>
      </p:sp>
      <p:sp>
        <p:nvSpPr>
          <p:cNvPr id="4" name="Slide Number Placeholder 3">
            <a:extLst>
              <a:ext uri="{FF2B5EF4-FFF2-40B4-BE49-F238E27FC236}">
                <a16:creationId xmlns:a16="http://schemas.microsoft.com/office/drawing/2014/main" id="{658773F3-E8A6-444F-A7FC-4088F2B6DBF3}"/>
              </a:ext>
            </a:extLst>
          </p:cNvPr>
          <p:cNvSpPr>
            <a:spLocks noGrp="1"/>
          </p:cNvSpPr>
          <p:nvPr>
            <p:ph type="sldNum" sz="quarter" idx="4"/>
          </p:nvPr>
        </p:nvSpPr>
        <p:spPr/>
        <p:txBody>
          <a:bodyPr/>
          <a:lstStyle/>
          <a:p>
            <a:fld id="{C6C6B0C3-FC97-4666-B210-7D3D244D68FC}" type="slidenum">
              <a:rPr lang="en-US" smtClean="0"/>
              <a:pPr/>
              <a:t>6</a:t>
            </a:fld>
            <a:endParaRPr lang="en-US"/>
          </a:p>
        </p:txBody>
      </p:sp>
      <p:pic>
        <p:nvPicPr>
          <p:cNvPr id="6" name="Picture 5">
            <a:extLst>
              <a:ext uri="{FF2B5EF4-FFF2-40B4-BE49-F238E27FC236}">
                <a16:creationId xmlns:a16="http://schemas.microsoft.com/office/drawing/2014/main" id="{681CE1BE-B8FB-4E1C-AD3D-24D662194C3F}"/>
              </a:ext>
            </a:extLst>
          </p:cNvPr>
          <p:cNvPicPr>
            <a:picLocks noChangeAspect="1"/>
          </p:cNvPicPr>
          <p:nvPr/>
        </p:nvPicPr>
        <p:blipFill>
          <a:blip r:embed="rId3"/>
          <a:stretch>
            <a:fillRect/>
          </a:stretch>
        </p:blipFill>
        <p:spPr>
          <a:xfrm>
            <a:off x="7198018" y="1596511"/>
            <a:ext cx="3774782" cy="4500160"/>
          </a:xfrm>
          <a:prstGeom prst="rect">
            <a:avLst/>
          </a:prstGeom>
        </p:spPr>
      </p:pic>
    </p:spTree>
    <p:extLst>
      <p:ext uri="{BB962C8B-B14F-4D97-AF65-F5344CB8AC3E}">
        <p14:creationId xmlns:p14="http://schemas.microsoft.com/office/powerpoint/2010/main" val="273230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82F2B8-E651-4267-B301-20F09C57DCB3}"/>
              </a:ext>
              <a:ext uri="{C183D7F6-B498-43B3-948B-1728B52AA6E4}">
                <adec:decorative xmlns:adec="http://schemas.microsoft.com/office/drawing/2017/decorative" val="1"/>
              </a:ext>
            </a:extLst>
          </p:cNvPr>
          <p:cNvSpPr>
            <a:spLocks noGrp="1"/>
          </p:cNvSpPr>
          <p:nvPr>
            <p:ph type="sldNum" sz="quarter" idx="4"/>
          </p:nvPr>
        </p:nvSpPr>
        <p:spPr/>
        <p:txBody>
          <a:bodyPr/>
          <a:lstStyle/>
          <a:p>
            <a:fld id="{35BB5CE2-BF6B-4E40-8C96-83BC492D7B51}" type="slidenum">
              <a:rPr lang="en-US" smtClean="0"/>
              <a:pPr/>
              <a:t>7</a:t>
            </a:fld>
            <a:endParaRPr lang="en-US" dirty="0"/>
          </a:p>
        </p:txBody>
      </p:sp>
      <p:sp>
        <p:nvSpPr>
          <p:cNvPr id="8" name="Title 7">
            <a:extLst>
              <a:ext uri="{FF2B5EF4-FFF2-40B4-BE49-F238E27FC236}">
                <a16:creationId xmlns:a16="http://schemas.microsoft.com/office/drawing/2014/main" id="{9C02B547-696D-4C0F-BC4D-ABE94ED10875}"/>
              </a:ext>
            </a:extLst>
          </p:cNvPr>
          <p:cNvSpPr>
            <a:spLocks noGrp="1"/>
          </p:cNvSpPr>
          <p:nvPr>
            <p:ph type="title"/>
          </p:nvPr>
        </p:nvSpPr>
        <p:spPr/>
        <p:txBody>
          <a:bodyPr/>
          <a:lstStyle/>
          <a:p>
            <a:r>
              <a:rPr lang="en-US" dirty="0">
                <a:solidFill>
                  <a:srgbClr val="FFC000"/>
                </a:solidFill>
              </a:rPr>
              <a:t>The Crash</a:t>
            </a:r>
          </a:p>
        </p:txBody>
      </p:sp>
      <p:sp>
        <p:nvSpPr>
          <p:cNvPr id="14" name="Content Placeholder 13">
            <a:extLst>
              <a:ext uri="{FF2B5EF4-FFF2-40B4-BE49-F238E27FC236}">
                <a16:creationId xmlns:a16="http://schemas.microsoft.com/office/drawing/2014/main" id="{60010F97-5B99-4CF0-81DF-98F1A4A0F39F}"/>
              </a:ext>
            </a:extLst>
          </p:cNvPr>
          <p:cNvSpPr>
            <a:spLocks noGrp="1"/>
          </p:cNvSpPr>
          <p:nvPr>
            <p:ph sz="half" idx="1"/>
          </p:nvPr>
        </p:nvSpPr>
        <p:spPr>
          <a:xfrm>
            <a:off x="1219200" y="1393037"/>
            <a:ext cx="5638800" cy="4245763"/>
          </a:xfrm>
        </p:spPr>
        <p:txBody>
          <a:bodyPr/>
          <a:lstStyle/>
          <a:p>
            <a:pPr marL="342900" indent="-342900">
              <a:buFont typeface="Arial" panose="020B0604020202020204" pitchFamily="34" charset="0"/>
              <a:buChar char="•"/>
            </a:pPr>
            <a:r>
              <a:rPr lang="en-US" sz="2400" dirty="0"/>
              <a:t>Driver and 20 passengers on bus after Temecula stop</a:t>
            </a:r>
          </a:p>
          <a:p>
            <a:pPr marL="342900" indent="-342900">
              <a:buFont typeface="Arial" panose="020B0604020202020204" pitchFamily="34" charset="0"/>
              <a:buChar char="•"/>
            </a:pPr>
            <a:r>
              <a:rPr lang="en-US" sz="2400" dirty="0"/>
              <a:t>About 10:23 a.m.</a:t>
            </a:r>
          </a:p>
          <a:p>
            <a:pPr marL="342900" indent="-342900">
              <a:buFont typeface="Arial" panose="020B0604020202020204" pitchFamily="34" charset="0"/>
              <a:buChar char="•"/>
            </a:pPr>
            <a:r>
              <a:rPr lang="en-US" sz="2400" dirty="0"/>
              <a:t>Driver lost control</a:t>
            </a:r>
          </a:p>
          <a:p>
            <a:pPr marL="342900" indent="-342900">
              <a:buFont typeface="Arial" panose="020B0604020202020204" pitchFamily="34" charset="0"/>
              <a:buChar char="•"/>
            </a:pPr>
            <a:r>
              <a:rPr lang="en-US" sz="2400" dirty="0"/>
              <a:t>Bus departed roadway to the right, rolled 1.5 times, came to rest on roof</a:t>
            </a:r>
          </a:p>
          <a:p>
            <a:pPr marL="342900" indent="-342900">
              <a:buFont typeface="Arial" panose="020B0604020202020204" pitchFamily="34" charset="0"/>
              <a:buChar char="•"/>
            </a:pPr>
            <a:r>
              <a:rPr lang="en-US" sz="2400" dirty="0"/>
              <a:t>Data shows about 74 mph, sustained braking, sharp steering to the right</a:t>
            </a:r>
          </a:p>
          <a:p>
            <a:pPr marL="342900" indent="-342900">
              <a:buFont typeface="Arial" panose="020B0604020202020204" pitchFamily="34" charset="0"/>
              <a:buChar char="•"/>
            </a:pPr>
            <a:r>
              <a:rPr lang="en-US" sz="2400" dirty="0"/>
              <a:t>Reports of moderate rain and wet roadway at the time</a:t>
            </a:r>
          </a:p>
        </p:txBody>
      </p:sp>
      <p:pic>
        <p:nvPicPr>
          <p:cNvPr id="11" name="Content Placeholder 10" descr="Photograph taken from above the crash site showing area just past the I-15 bridge where bus came to rest beside the road. &#10;The bus at final rest is shown by a red box on the ride hand side of the image. ">
            <a:extLst>
              <a:ext uri="{FF2B5EF4-FFF2-40B4-BE49-F238E27FC236}">
                <a16:creationId xmlns:a16="http://schemas.microsoft.com/office/drawing/2014/main" id="{E8F07CCF-AC26-473C-A695-EEEA2CF96432}"/>
              </a:ext>
            </a:extLst>
          </p:cNvPr>
          <p:cNvPicPr>
            <a:picLocks noGrp="1" noChangeAspect="1"/>
          </p:cNvPicPr>
          <p:nvPr>
            <p:ph sz="half" idx="2"/>
          </p:nvPr>
        </p:nvPicPr>
        <p:blipFill>
          <a:blip r:embed="rId3"/>
          <a:stretch>
            <a:fillRect/>
          </a:stretch>
        </p:blipFill>
        <p:spPr>
          <a:xfrm>
            <a:off x="7391400" y="130963"/>
            <a:ext cx="4163960" cy="5744043"/>
          </a:xfrm>
          <a:prstGeom prst="rect">
            <a:avLst/>
          </a:prstGeom>
          <a:ln w="12700">
            <a:noFill/>
          </a:ln>
        </p:spPr>
      </p:pic>
      <p:sp>
        <p:nvSpPr>
          <p:cNvPr id="12" name="Text Placeholder 11">
            <a:extLst>
              <a:ext uri="{FF2B5EF4-FFF2-40B4-BE49-F238E27FC236}">
                <a16:creationId xmlns:a16="http://schemas.microsoft.com/office/drawing/2014/main" id="{9B54F8E0-A33C-44C5-B548-EA19FC0C52BD}"/>
              </a:ext>
            </a:extLst>
          </p:cNvPr>
          <p:cNvSpPr>
            <a:spLocks noGrp="1"/>
          </p:cNvSpPr>
          <p:nvPr>
            <p:ph type="body" sz="quarter" idx="10"/>
          </p:nvPr>
        </p:nvSpPr>
        <p:spPr>
          <a:xfrm>
            <a:off x="7239001" y="5928361"/>
            <a:ext cx="4267199" cy="304800"/>
          </a:xfrm>
        </p:spPr>
        <p:txBody>
          <a:bodyPr/>
          <a:lstStyle/>
          <a:p>
            <a:r>
              <a:rPr lang="en-US" dirty="0"/>
              <a:t>Source: California Highway Patrol</a:t>
            </a:r>
          </a:p>
        </p:txBody>
      </p:sp>
      <p:sp>
        <p:nvSpPr>
          <p:cNvPr id="6" name="Arrow: Up 5">
            <a:extLst>
              <a:ext uri="{FF2B5EF4-FFF2-40B4-BE49-F238E27FC236}">
                <a16:creationId xmlns:a16="http://schemas.microsoft.com/office/drawing/2014/main" id="{BBB1320F-F335-4882-908E-24E70FD7BF68}"/>
              </a:ext>
              <a:ext uri="{C183D7F6-B498-43B3-948B-1728B52AA6E4}">
                <adec:decorative xmlns:adec="http://schemas.microsoft.com/office/drawing/2017/decorative" val="1"/>
              </a:ext>
            </a:extLst>
          </p:cNvPr>
          <p:cNvSpPr/>
          <p:nvPr/>
        </p:nvSpPr>
        <p:spPr>
          <a:xfrm rot="542267">
            <a:off x="8646696" y="3886200"/>
            <a:ext cx="228600" cy="1447800"/>
          </a:xfrm>
          <a:prstGeom prst="upArrow">
            <a:avLst/>
          </a:prstGeom>
          <a:solidFill>
            <a:srgbClr val="FFFF00"/>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36AD17-BCA7-4A95-BA44-8A69E82DE9D6}"/>
              </a:ext>
              <a:ext uri="{C183D7F6-B498-43B3-948B-1728B52AA6E4}">
                <adec:decorative xmlns:adec="http://schemas.microsoft.com/office/drawing/2017/decorative" val="1"/>
              </a:ext>
            </a:extLst>
          </p:cNvPr>
          <p:cNvSpPr/>
          <p:nvPr/>
        </p:nvSpPr>
        <p:spPr>
          <a:xfrm>
            <a:off x="10591800" y="1371600"/>
            <a:ext cx="5334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58D83DE5-5485-4624-AADF-4311B3259DAD}"/>
              </a:ext>
              <a:ext uri="{C183D7F6-B498-43B3-948B-1728B52AA6E4}">
                <adec:decorative xmlns:adec="http://schemas.microsoft.com/office/drawing/2017/decorative" val="1"/>
              </a:ext>
            </a:extLst>
          </p:cNvPr>
          <p:cNvCxnSpPr/>
          <p:nvPr/>
        </p:nvCxnSpPr>
        <p:spPr>
          <a:xfrm flipH="1" flipV="1">
            <a:off x="8987592" y="2362200"/>
            <a:ext cx="156408" cy="228600"/>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6E1A0350-55D6-40BC-B121-74613E98B584}"/>
              </a:ext>
              <a:ext uri="{C183D7F6-B498-43B3-948B-1728B52AA6E4}">
                <adec:decorative xmlns:adec="http://schemas.microsoft.com/office/drawing/2017/decorative" val="1"/>
              </a:ext>
            </a:extLst>
          </p:cNvPr>
          <p:cNvSpPr/>
          <p:nvPr/>
        </p:nvSpPr>
        <p:spPr>
          <a:xfrm rot="18820970">
            <a:off x="8370743" y="2059063"/>
            <a:ext cx="2390675" cy="1138841"/>
          </a:xfrm>
          <a:prstGeom prst="arc">
            <a:avLst/>
          </a:prstGeom>
          <a:ln w="444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082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C4F3AE-4753-4F2B-9695-8F2C809E32C7}"/>
              </a:ext>
            </a:extLst>
          </p:cNvPr>
          <p:cNvSpPr>
            <a:spLocks noGrp="1"/>
          </p:cNvSpPr>
          <p:nvPr>
            <p:ph type="sldNum" sz="quarter" idx="4"/>
          </p:nvPr>
        </p:nvSpPr>
        <p:spPr/>
        <p:txBody>
          <a:bodyPr/>
          <a:lstStyle/>
          <a:p>
            <a:fld id="{C6C6B0C3-FC97-4666-B210-7D3D244D68FC}" type="slidenum">
              <a:rPr lang="en-US" smtClean="0"/>
              <a:pPr/>
              <a:t>8</a:t>
            </a:fld>
            <a:endParaRPr lang="en-US"/>
          </a:p>
        </p:txBody>
      </p:sp>
      <p:pic>
        <p:nvPicPr>
          <p:cNvPr id="6" name="Content Placeholder 5">
            <a:extLst>
              <a:ext uri="{FF2B5EF4-FFF2-40B4-BE49-F238E27FC236}">
                <a16:creationId xmlns:a16="http://schemas.microsoft.com/office/drawing/2014/main" id="{56FE8D54-BFF9-4457-891F-5160F75A1464}"/>
              </a:ext>
            </a:extLst>
          </p:cNvPr>
          <p:cNvPicPr>
            <a:picLocks noGrp="1" noChangeAspect="1"/>
          </p:cNvPicPr>
          <p:nvPr>
            <p:ph type="pic" sz="quarter" idx="12"/>
          </p:nvPr>
        </p:nvPicPr>
        <p:blipFill rotWithShape="1">
          <a:blip r:embed="rId3"/>
          <a:srcRect t="540" b="540"/>
          <a:stretch/>
        </p:blipFill>
        <p:spPr>
          <a:prstGeom prst="rect">
            <a:avLst/>
          </a:prstGeom>
        </p:spPr>
      </p:pic>
      <p:sp>
        <p:nvSpPr>
          <p:cNvPr id="7" name="TextBox 6">
            <a:extLst>
              <a:ext uri="{FF2B5EF4-FFF2-40B4-BE49-F238E27FC236}">
                <a16:creationId xmlns:a16="http://schemas.microsoft.com/office/drawing/2014/main" id="{010F4A79-38BB-4C2A-9EF4-F9085237598A}"/>
              </a:ext>
            </a:extLst>
          </p:cNvPr>
          <p:cNvSpPr txBox="1"/>
          <p:nvPr/>
        </p:nvSpPr>
        <p:spPr>
          <a:xfrm>
            <a:off x="11026906" y="5704015"/>
            <a:ext cx="671979" cy="369332"/>
          </a:xfrm>
          <a:prstGeom prst="rect">
            <a:avLst/>
          </a:prstGeom>
          <a:solidFill>
            <a:schemeClr val="bg2"/>
          </a:solidFill>
        </p:spPr>
        <p:txBody>
          <a:bodyPr wrap="none" rtlCol="0">
            <a:spAutoFit/>
          </a:bodyPr>
          <a:lstStyle/>
          <a:p>
            <a:r>
              <a:rPr lang="en-US"/>
              <a:t>CHP</a:t>
            </a:r>
          </a:p>
        </p:txBody>
      </p:sp>
    </p:spTree>
    <p:extLst>
      <p:ext uri="{BB962C8B-B14F-4D97-AF65-F5344CB8AC3E}">
        <p14:creationId xmlns:p14="http://schemas.microsoft.com/office/powerpoint/2010/main" val="195617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FEFFE-B6CE-48A8-92DE-0CB006D8F4F0}"/>
              </a:ext>
            </a:extLst>
          </p:cNvPr>
          <p:cNvSpPr>
            <a:spLocks noGrp="1"/>
          </p:cNvSpPr>
          <p:nvPr>
            <p:ph type="sldNum" sz="quarter" idx="4"/>
          </p:nvPr>
        </p:nvSpPr>
        <p:spPr/>
        <p:txBody>
          <a:bodyPr/>
          <a:lstStyle/>
          <a:p>
            <a:fld id="{C6C6B0C3-FC97-4666-B210-7D3D244D68FC}" type="slidenum">
              <a:rPr lang="en-US" smtClean="0"/>
              <a:pPr/>
              <a:t>9</a:t>
            </a:fld>
            <a:endParaRPr lang="en-US"/>
          </a:p>
        </p:txBody>
      </p:sp>
      <p:pic>
        <p:nvPicPr>
          <p:cNvPr id="13" name="Content Placeholder 12" descr="A picture containing grass, outdoor, field, sitting&#10;&#10;Description automatically generated">
            <a:extLst>
              <a:ext uri="{FF2B5EF4-FFF2-40B4-BE49-F238E27FC236}">
                <a16:creationId xmlns:a16="http://schemas.microsoft.com/office/drawing/2014/main" id="{6C7FD8B8-2E3D-4D50-B753-6C3FD1B7DEAD}"/>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2226" b="12226"/>
          <a:stretch/>
        </p:blipFill>
        <p:spPr/>
      </p:pic>
      <p:sp>
        <p:nvSpPr>
          <p:cNvPr id="9" name="TextBox 8">
            <a:extLst>
              <a:ext uri="{FF2B5EF4-FFF2-40B4-BE49-F238E27FC236}">
                <a16:creationId xmlns:a16="http://schemas.microsoft.com/office/drawing/2014/main" id="{72B48BFC-68E6-409A-93F8-B9FA347AE605}"/>
              </a:ext>
            </a:extLst>
          </p:cNvPr>
          <p:cNvSpPr txBox="1"/>
          <p:nvPr/>
        </p:nvSpPr>
        <p:spPr>
          <a:xfrm>
            <a:off x="9456270" y="5595434"/>
            <a:ext cx="1531188" cy="369332"/>
          </a:xfrm>
          <a:prstGeom prst="rect">
            <a:avLst/>
          </a:prstGeom>
          <a:solidFill>
            <a:schemeClr val="bg2"/>
          </a:solidFill>
        </p:spPr>
        <p:txBody>
          <a:bodyPr wrap="none" rtlCol="0">
            <a:spAutoFit/>
          </a:bodyPr>
          <a:lstStyle/>
          <a:p>
            <a:r>
              <a:rPr lang="en-US"/>
              <a:t>Source: CHP</a:t>
            </a:r>
          </a:p>
        </p:txBody>
      </p:sp>
    </p:spTree>
    <p:extLst>
      <p:ext uri="{BB962C8B-B14F-4D97-AF65-F5344CB8AC3E}">
        <p14:creationId xmlns:p14="http://schemas.microsoft.com/office/powerpoint/2010/main" val="3060680492"/>
      </p:ext>
    </p:extLst>
  </p:cSld>
  <p:clrMapOvr>
    <a:masterClrMapping/>
  </p:clrMapOvr>
</p:sld>
</file>

<file path=ppt/theme/theme1.xml><?xml version="1.0" encoding="utf-8"?>
<a:theme xmlns:a="http://schemas.openxmlformats.org/drawingml/2006/main" name="NTSB General Dark">
  <a:themeElements>
    <a:clrScheme name="NTSB">
      <a:dk1>
        <a:srgbClr val="000000"/>
      </a:dk1>
      <a:lt1>
        <a:srgbClr val="FFFFFF"/>
      </a:lt1>
      <a:dk2>
        <a:srgbClr val="002C56"/>
      </a:dk2>
      <a:lt2>
        <a:srgbClr val="FFFFFF"/>
      </a:lt2>
      <a:accent1>
        <a:srgbClr val="005596"/>
      </a:accent1>
      <a:accent2>
        <a:srgbClr val="41C3DD"/>
      </a:accent2>
      <a:accent3>
        <a:srgbClr val="E2E32F"/>
      </a:accent3>
      <a:accent4>
        <a:srgbClr val="FFDD00"/>
      </a:accent4>
      <a:accent5>
        <a:srgbClr val="F58220"/>
      </a:accent5>
      <a:accent6>
        <a:srgbClr val="EE2A24"/>
      </a:accent6>
      <a:hlink>
        <a:srgbClr val="B6B358"/>
      </a:hlink>
      <a:folHlink>
        <a:srgbClr val="8C5C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mtClean="0"/>
        </a:defPPr>
      </a:lstStyle>
    </a:txDef>
  </a:objectDefaults>
  <a:extraClrSchemeLst/>
  <a:extLst>
    <a:ext uri="{05A4C25C-085E-4340-85A3-A5531E510DB2}">
      <thm15:themeFamily xmlns:thm15="http://schemas.microsoft.com/office/thememl/2012/main" name="NTSB-General-PowerpointTemplate-Dark" id="{6772B089-FDF8-4D54-9710-25FE42364F1F}" vid="{4E7012B9-85D2-494D-AF21-542F609AFA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9eb8852-0370-4e39-920a-c3ce444b9e47">
      <UserInfo>
        <DisplayName>Comms Coordination Team Members</DisplayName>
        <AccountId>187</AccountId>
        <AccountType/>
      </UserInfo>
      <UserInfo>
        <DisplayName>NTSB Social Media Members</DisplayName>
        <AccountId>193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D1E1E27FF19B4D9CB5C096E90B24FD" ma:contentTypeVersion="13" ma:contentTypeDescription="Create a new document." ma:contentTypeScope="" ma:versionID="3b9c26735d495893e9643299f4e0500d">
  <xsd:schema xmlns:xsd="http://www.w3.org/2001/XMLSchema" xmlns:xs="http://www.w3.org/2001/XMLSchema" xmlns:p="http://schemas.microsoft.com/office/2006/metadata/properties" xmlns:ns2="e5347a68-c948-44bd-bcb3-2b831098f3d1" xmlns:ns3="19eb8852-0370-4e39-920a-c3ce444b9e47" targetNamespace="http://schemas.microsoft.com/office/2006/metadata/properties" ma:root="true" ma:fieldsID="df0622893822ed07ff3183729d4ed9cf" ns2:_="" ns3:_="">
    <xsd:import namespace="e5347a68-c948-44bd-bcb3-2b831098f3d1"/>
    <xsd:import namespace="19eb8852-0370-4e39-920a-c3ce444b9e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2:MediaServiceOCR"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347a68-c948-44bd-bcb3-2b831098f3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eb8852-0370-4e39-920a-c3ce444b9e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E6D26-1DD5-47A9-9A1B-D49ACF1E65CC}">
  <ds:schemaRefs>
    <ds:schemaRef ds:uri="19eb8852-0370-4e39-920a-c3ce444b9e47"/>
    <ds:schemaRef ds:uri="e5347a68-c948-44bd-bcb3-2b831098f3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523361-B896-4AED-B954-F5ADEA9721CA}">
  <ds:schemaRefs>
    <ds:schemaRef ds:uri="http://schemas.microsoft.com/sharepoint/v3/contenttype/forms"/>
  </ds:schemaRefs>
</ds:datastoreItem>
</file>

<file path=customXml/itemProps3.xml><?xml version="1.0" encoding="utf-8"?>
<ds:datastoreItem xmlns:ds="http://schemas.openxmlformats.org/officeDocument/2006/customXml" ds:itemID="{4EF6EC11-C2D4-435F-B5DB-B2FA5C011150}">
  <ds:schemaRefs>
    <ds:schemaRef ds:uri="19eb8852-0370-4e39-920a-c3ce444b9e47"/>
    <ds:schemaRef ds:uri="e5347a68-c948-44bd-bcb3-2b831098f3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NTSB-General-PPT-Template-Dark</Template>
  <TotalTime>220</TotalTime>
  <Words>2938</Words>
  <Application>Microsoft Office PowerPoint</Application>
  <PresentationFormat>Widescreen</PresentationFormat>
  <Paragraphs>236</Paragraphs>
  <Slides>25</Slides>
  <Notes>25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vt:lpstr>
      <vt:lpstr>Arial Black</vt:lpstr>
      <vt:lpstr>Arial Narrow</vt:lpstr>
      <vt:lpstr>Avenir Next</vt:lpstr>
      <vt:lpstr>Avenir Next LT Pro</vt:lpstr>
      <vt:lpstr>Calibri</vt:lpstr>
      <vt:lpstr>Helvetica</vt:lpstr>
      <vt:lpstr>Roboto</vt:lpstr>
      <vt:lpstr>Roboto Condensed</vt:lpstr>
      <vt:lpstr>Roboto Light</vt:lpstr>
      <vt:lpstr>Roboto Medium</vt:lpstr>
      <vt:lpstr>Segoe UI</vt:lpstr>
      <vt:lpstr>Times New Roman</vt:lpstr>
      <vt:lpstr>NTSB General Dark</vt:lpstr>
      <vt:lpstr> CBA BISC  Meeting Rancho Mirage, CA     NTSB Update</vt:lpstr>
      <vt:lpstr>Current Crash Investigations</vt:lpstr>
      <vt:lpstr>March 15, 2022                                       Andrews, Texas                                      </vt:lpstr>
      <vt:lpstr>March 22, 2022                            Tishomingo, Oklahoma                         </vt:lpstr>
      <vt:lpstr>June 6, 2022                                Dermott, Arkansas                         </vt:lpstr>
      <vt:lpstr>Pala Mesa, CA                                 February 22, 2020 </vt:lpstr>
      <vt:lpstr>The Crash</vt:lpstr>
      <vt:lpstr>PowerPoint Presentation</vt:lpstr>
      <vt:lpstr>PowerPoint Presentation</vt:lpstr>
      <vt:lpstr>PowerPoint Presentation</vt:lpstr>
      <vt:lpstr>   Bus Tire Tread Condition</vt:lpstr>
      <vt:lpstr>PowerPoint Presentation</vt:lpstr>
      <vt:lpstr>Bus Tire Tread Condition</vt:lpstr>
      <vt:lpstr>   Tire Rotation Practice</vt:lpstr>
      <vt:lpstr>   California Bus Inspection Form</vt:lpstr>
      <vt:lpstr> CHP Form 108A (February 10, 2020)</vt:lpstr>
      <vt:lpstr>   What We Found: Tire Rotation</vt:lpstr>
      <vt:lpstr> California Bus Passenger Safety Laws</vt:lpstr>
      <vt:lpstr>  California Seat Belt Law SB 247  </vt:lpstr>
      <vt:lpstr>California Seat Belt Law 27318 Enacted July 1, 2018</vt:lpstr>
      <vt:lpstr>  What We Found: Seat Belt Use Law </vt:lpstr>
      <vt:lpstr>     Findings</vt:lpstr>
      <vt:lpstr> Passenger Transportation Safety Checklist</vt:lpstr>
      <vt:lpstr>Video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Up to Two Lines of Text</dc:title>
  <dc:creator>Cheung Ivan</dc:creator>
  <cp:lastModifiedBy>Laponte Michael</cp:lastModifiedBy>
  <cp:revision>1</cp:revision>
  <cp:lastPrinted>2022-05-11T10:45:28Z</cp:lastPrinted>
  <dcterms:created xsi:type="dcterms:W3CDTF">2022-03-11T17:16:58Z</dcterms:created>
  <dcterms:modified xsi:type="dcterms:W3CDTF">2022-10-12T20:37:52Z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0x01010051D1E1E27FF19B4D9CB5C096E90B24FD</vt:lpwstr>
  </property>
</Properties>
</file>