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358" r:id="rId3"/>
    <p:sldId id="3350" r:id="rId4"/>
    <p:sldId id="3344" r:id="rId5"/>
    <p:sldId id="3342" r:id="rId6"/>
    <p:sldId id="3343" r:id="rId7"/>
    <p:sldId id="3348" r:id="rId8"/>
    <p:sldId id="3349" r:id="rId9"/>
    <p:sldId id="3347" r:id="rId10"/>
    <p:sldId id="334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C3559E-5955-4EDB-B8DB-A972A35698ED}" v="17" dt="2021-10-25T15:48:47.7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1" autoAdjust="0"/>
    <p:restoredTop sz="94660"/>
  </p:normalViewPr>
  <p:slideViewPr>
    <p:cSldViewPr snapToGrid="0">
      <p:cViewPr varScale="1">
        <p:scale>
          <a:sx n="64" d="100"/>
          <a:sy n="64" d="100"/>
        </p:scale>
        <p:origin x="75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don Buchanan" userId="f08e95f2-15f1-427d-bd14-a272b61a6a43" providerId="ADAL" clId="{43C3559E-5955-4EDB-B8DB-A972A35698ED}"/>
    <pc:docChg chg="addSld delSld modSld sldOrd">
      <pc:chgData name="Brandon Buchanan" userId="f08e95f2-15f1-427d-bd14-a272b61a6a43" providerId="ADAL" clId="{43C3559E-5955-4EDB-B8DB-A972A35698ED}" dt="2021-10-25T16:26:03.024" v="85" actId="47"/>
      <pc:docMkLst>
        <pc:docMk/>
      </pc:docMkLst>
      <pc:sldChg chg="delSp modSp mod">
        <pc:chgData name="Brandon Buchanan" userId="f08e95f2-15f1-427d-bd14-a272b61a6a43" providerId="ADAL" clId="{43C3559E-5955-4EDB-B8DB-A972A35698ED}" dt="2021-10-25T16:24:52.317" v="82"/>
        <pc:sldMkLst>
          <pc:docMk/>
          <pc:sldMk cId="0" sldId="257"/>
        </pc:sldMkLst>
        <pc:spChg chg="mod">
          <ac:chgData name="Brandon Buchanan" userId="f08e95f2-15f1-427d-bd14-a272b61a6a43" providerId="ADAL" clId="{43C3559E-5955-4EDB-B8DB-A972A35698ED}" dt="2021-10-25T16:24:52.317" v="82"/>
          <ac:spMkLst>
            <pc:docMk/>
            <pc:sldMk cId="0" sldId="257"/>
            <ac:spMk id="3075" creationId="{2A8028ED-12A9-4CAA-AF99-F64E6489474F}"/>
          </ac:spMkLst>
        </pc:spChg>
        <pc:spChg chg="mod">
          <ac:chgData name="Brandon Buchanan" userId="f08e95f2-15f1-427d-bd14-a272b61a6a43" providerId="ADAL" clId="{43C3559E-5955-4EDB-B8DB-A972A35698ED}" dt="2021-10-25T16:21:16.177" v="34" actId="20577"/>
          <ac:spMkLst>
            <pc:docMk/>
            <pc:sldMk cId="0" sldId="257"/>
            <ac:spMk id="3076" creationId="{E4B9D0D0-253D-4051-95D2-E23239452FBE}"/>
          </ac:spMkLst>
        </pc:spChg>
        <pc:picChg chg="del">
          <ac:chgData name="Brandon Buchanan" userId="f08e95f2-15f1-427d-bd14-a272b61a6a43" providerId="ADAL" clId="{43C3559E-5955-4EDB-B8DB-A972A35698ED}" dt="2021-10-25T15:48:31.760" v="20"/>
          <ac:picMkLst>
            <pc:docMk/>
            <pc:sldMk cId="0" sldId="257"/>
            <ac:picMk id="2" creationId="{1153C0C6-6D89-480A-AD3F-2AA471A42FC9}"/>
          </ac:picMkLst>
        </pc:picChg>
        <pc:picChg chg="del mod">
          <ac:chgData name="Brandon Buchanan" userId="f08e95f2-15f1-427d-bd14-a272b61a6a43" providerId="ADAL" clId="{43C3559E-5955-4EDB-B8DB-A972A35698ED}" dt="2021-10-25T15:48:30.107" v="19"/>
          <ac:picMkLst>
            <pc:docMk/>
            <pc:sldMk cId="0" sldId="257"/>
            <ac:picMk id="3" creationId="{6BA27874-80B0-417B-893E-574613F425D7}"/>
          </ac:picMkLst>
        </pc:picChg>
      </pc:sldChg>
      <pc:sldChg chg="addSp delSp modSp del mod">
        <pc:chgData name="Brandon Buchanan" userId="f08e95f2-15f1-427d-bd14-a272b61a6a43" providerId="ADAL" clId="{43C3559E-5955-4EDB-B8DB-A972A35698ED}" dt="2021-10-25T16:20:29.719" v="25" actId="47"/>
        <pc:sldMkLst>
          <pc:docMk/>
          <pc:sldMk cId="0" sldId="3340"/>
        </pc:sldMkLst>
        <pc:picChg chg="add mod modCrop">
          <ac:chgData name="Brandon Buchanan" userId="f08e95f2-15f1-427d-bd14-a272b61a6a43" providerId="ADAL" clId="{43C3559E-5955-4EDB-B8DB-A972A35698ED}" dt="2021-10-25T15:45:07.335" v="17" actId="1076"/>
          <ac:picMkLst>
            <pc:docMk/>
            <pc:sldMk cId="0" sldId="3340"/>
            <ac:picMk id="3" creationId="{9BCFFFB4-76E4-4510-B3F2-523DD5187CFF}"/>
          </ac:picMkLst>
        </pc:picChg>
        <pc:picChg chg="add">
          <ac:chgData name="Brandon Buchanan" userId="f08e95f2-15f1-427d-bd14-a272b61a6a43" providerId="ADAL" clId="{43C3559E-5955-4EDB-B8DB-A972A35698ED}" dt="2021-10-25T15:46:03.064" v="18"/>
          <ac:picMkLst>
            <pc:docMk/>
            <pc:sldMk cId="0" sldId="3340"/>
            <ac:picMk id="4" creationId="{1EA88458-B548-4A2E-A31E-3BF38E313002}"/>
          </ac:picMkLst>
        </pc:picChg>
        <pc:picChg chg="add mod">
          <ac:chgData name="Brandon Buchanan" userId="f08e95f2-15f1-427d-bd14-a272b61a6a43" providerId="ADAL" clId="{43C3559E-5955-4EDB-B8DB-A972A35698ED}" dt="2021-10-25T15:42:56.075" v="7" actId="571"/>
          <ac:picMkLst>
            <pc:docMk/>
            <pc:sldMk cId="0" sldId="3340"/>
            <ac:picMk id="18" creationId="{98FA70EC-2146-4F7D-9A2D-2264E45F67C6}"/>
          </ac:picMkLst>
        </pc:picChg>
        <pc:picChg chg="add mod">
          <ac:chgData name="Brandon Buchanan" userId="f08e95f2-15f1-427d-bd14-a272b61a6a43" providerId="ADAL" clId="{43C3559E-5955-4EDB-B8DB-A972A35698ED}" dt="2021-10-25T15:42:56.075" v="7" actId="571"/>
          <ac:picMkLst>
            <pc:docMk/>
            <pc:sldMk cId="0" sldId="3340"/>
            <ac:picMk id="19" creationId="{C276E252-4FFC-414B-9857-60FDE771C028}"/>
          </ac:picMkLst>
        </pc:picChg>
        <pc:picChg chg="add del">
          <ac:chgData name="Brandon Buchanan" userId="f08e95f2-15f1-427d-bd14-a272b61a6a43" providerId="ADAL" clId="{43C3559E-5955-4EDB-B8DB-A972A35698ED}" dt="2021-10-25T15:42:56.543" v="8" actId="478"/>
          <ac:picMkLst>
            <pc:docMk/>
            <pc:sldMk cId="0" sldId="3340"/>
            <ac:picMk id="18440" creationId="{C058EEDD-8977-40CC-8271-8C2E9837EFC4}"/>
          </ac:picMkLst>
        </pc:picChg>
        <pc:picChg chg="add del">
          <ac:chgData name="Brandon Buchanan" userId="f08e95f2-15f1-427d-bd14-a272b61a6a43" providerId="ADAL" clId="{43C3559E-5955-4EDB-B8DB-A972A35698ED}" dt="2021-10-25T15:44:58.323" v="16" actId="478"/>
          <ac:picMkLst>
            <pc:docMk/>
            <pc:sldMk cId="0" sldId="3340"/>
            <ac:picMk id="18442" creationId="{D9C7EAB5-236E-4B91-A97C-953FD530AF80}"/>
          </ac:picMkLst>
        </pc:picChg>
        <pc:picChg chg="mod">
          <ac:chgData name="Brandon Buchanan" userId="f08e95f2-15f1-427d-bd14-a272b61a6a43" providerId="ADAL" clId="{43C3559E-5955-4EDB-B8DB-A972A35698ED}" dt="2021-10-25T15:42:07.197" v="4" actId="1076"/>
          <ac:picMkLst>
            <pc:docMk/>
            <pc:sldMk cId="0" sldId="3340"/>
            <ac:picMk id="18443" creationId="{15DDCBDD-D806-44C9-A976-5373371ECC24}"/>
          </ac:picMkLst>
        </pc:picChg>
        <pc:picChg chg="add del">
          <ac:chgData name="Brandon Buchanan" userId="f08e95f2-15f1-427d-bd14-a272b61a6a43" providerId="ADAL" clId="{43C3559E-5955-4EDB-B8DB-A972A35698ED}" dt="2021-10-25T15:42:57.117" v="9" actId="478"/>
          <ac:picMkLst>
            <pc:docMk/>
            <pc:sldMk cId="0" sldId="3340"/>
            <ac:picMk id="18446" creationId="{49269904-3DBE-43A8-944E-058CA8199CBD}"/>
          </ac:picMkLst>
        </pc:picChg>
      </pc:sldChg>
      <pc:sldChg chg="del">
        <pc:chgData name="Brandon Buchanan" userId="f08e95f2-15f1-427d-bd14-a272b61a6a43" providerId="ADAL" clId="{43C3559E-5955-4EDB-B8DB-A972A35698ED}" dt="2021-10-25T16:26:03.024" v="85" actId="47"/>
        <pc:sldMkLst>
          <pc:docMk/>
          <pc:sldMk cId="0" sldId="3341"/>
        </pc:sldMkLst>
      </pc:sldChg>
      <pc:sldChg chg="del">
        <pc:chgData name="Brandon Buchanan" userId="f08e95f2-15f1-427d-bd14-a272b61a6a43" providerId="ADAL" clId="{43C3559E-5955-4EDB-B8DB-A972A35698ED}" dt="2021-10-25T16:26:00.174" v="84" actId="47"/>
        <pc:sldMkLst>
          <pc:docMk/>
          <pc:sldMk cId="1252364286" sldId="3345"/>
        </pc:sldMkLst>
      </pc:sldChg>
      <pc:sldChg chg="modSp mod ord">
        <pc:chgData name="Brandon Buchanan" userId="f08e95f2-15f1-427d-bd14-a272b61a6a43" providerId="ADAL" clId="{43C3559E-5955-4EDB-B8DB-A972A35698ED}" dt="2021-10-25T16:25:30.682" v="83" actId="20577"/>
        <pc:sldMkLst>
          <pc:docMk/>
          <pc:sldMk cId="3392343724" sldId="3350"/>
        </pc:sldMkLst>
        <pc:spChg chg="mod">
          <ac:chgData name="Brandon Buchanan" userId="f08e95f2-15f1-427d-bd14-a272b61a6a43" providerId="ADAL" clId="{43C3559E-5955-4EDB-B8DB-A972A35698ED}" dt="2021-10-25T16:25:30.682" v="83" actId="20577"/>
          <ac:spMkLst>
            <pc:docMk/>
            <pc:sldMk cId="3392343724" sldId="3350"/>
            <ac:spMk id="4098" creationId="{0D0443A7-12BC-4567-9B2B-1764AEFB797C}"/>
          </ac:spMkLst>
        </pc:spChg>
      </pc:sldChg>
      <pc:sldChg chg="del">
        <pc:chgData name="Brandon Buchanan" userId="f08e95f2-15f1-427d-bd14-a272b61a6a43" providerId="ADAL" clId="{43C3559E-5955-4EDB-B8DB-A972A35698ED}" dt="2021-10-25T16:20:26.274" v="24" actId="47"/>
        <pc:sldMkLst>
          <pc:docMk/>
          <pc:sldMk cId="300837758" sldId="3351"/>
        </pc:sldMkLst>
      </pc:sldChg>
      <pc:sldChg chg="add ord">
        <pc:chgData name="Brandon Buchanan" userId="f08e95f2-15f1-427d-bd14-a272b61a6a43" providerId="ADAL" clId="{43C3559E-5955-4EDB-B8DB-A972A35698ED}" dt="2021-10-25T15:48:50.833" v="23"/>
        <pc:sldMkLst>
          <pc:docMk/>
          <pc:sldMk cId="0" sldId="335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EC431-0282-4024-B7CA-C6B34B7931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FB5FBA-535C-4E0C-9019-5499262D34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1716FF-AE1F-4C34-B33B-78832021644A}"/>
              </a:ext>
            </a:extLst>
          </p:cNvPr>
          <p:cNvSpPr>
            <a:spLocks noGrp="1"/>
          </p:cNvSpPr>
          <p:nvPr>
            <p:ph type="dt" sz="half" idx="10"/>
          </p:nvPr>
        </p:nvSpPr>
        <p:spPr/>
        <p:txBody>
          <a:bodyPr/>
          <a:lstStyle/>
          <a:p>
            <a:fld id="{50B2EC4F-DEAF-4589-BB7E-53D4B7CE9697}" type="datetimeFigureOut">
              <a:rPr lang="en-US" smtClean="0"/>
              <a:t>10/25/2021</a:t>
            </a:fld>
            <a:endParaRPr lang="en-US"/>
          </a:p>
        </p:txBody>
      </p:sp>
      <p:sp>
        <p:nvSpPr>
          <p:cNvPr id="5" name="Footer Placeholder 4">
            <a:extLst>
              <a:ext uri="{FF2B5EF4-FFF2-40B4-BE49-F238E27FC236}">
                <a16:creationId xmlns:a16="http://schemas.microsoft.com/office/drawing/2014/main" id="{5DC2F912-22AF-4C9D-B449-135960B85B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16BD2F-5994-4333-95FF-FCD66A13C0C1}"/>
              </a:ext>
            </a:extLst>
          </p:cNvPr>
          <p:cNvSpPr>
            <a:spLocks noGrp="1"/>
          </p:cNvSpPr>
          <p:nvPr>
            <p:ph type="sldNum" sz="quarter" idx="12"/>
          </p:nvPr>
        </p:nvSpPr>
        <p:spPr/>
        <p:txBody>
          <a:bodyPr/>
          <a:lstStyle/>
          <a:p>
            <a:fld id="{89EDB080-4EC5-4E3E-B464-6FAD514FCB66}" type="slidenum">
              <a:rPr lang="en-US" smtClean="0"/>
              <a:t>‹#›</a:t>
            </a:fld>
            <a:endParaRPr lang="en-US"/>
          </a:p>
        </p:txBody>
      </p:sp>
    </p:spTree>
    <p:extLst>
      <p:ext uri="{BB962C8B-B14F-4D97-AF65-F5344CB8AC3E}">
        <p14:creationId xmlns:p14="http://schemas.microsoft.com/office/powerpoint/2010/main" val="2773356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11D67-8E7B-474C-A63E-860BC14B66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B09CCB-9525-4C87-B090-4A22D58158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27139F-E2AE-4A2C-B4AC-0DF851FE5B76}"/>
              </a:ext>
            </a:extLst>
          </p:cNvPr>
          <p:cNvSpPr>
            <a:spLocks noGrp="1"/>
          </p:cNvSpPr>
          <p:nvPr>
            <p:ph type="dt" sz="half" idx="10"/>
          </p:nvPr>
        </p:nvSpPr>
        <p:spPr/>
        <p:txBody>
          <a:bodyPr/>
          <a:lstStyle/>
          <a:p>
            <a:fld id="{50B2EC4F-DEAF-4589-BB7E-53D4B7CE9697}" type="datetimeFigureOut">
              <a:rPr lang="en-US" smtClean="0"/>
              <a:t>10/25/2021</a:t>
            </a:fld>
            <a:endParaRPr lang="en-US"/>
          </a:p>
        </p:txBody>
      </p:sp>
      <p:sp>
        <p:nvSpPr>
          <p:cNvPr id="5" name="Footer Placeholder 4">
            <a:extLst>
              <a:ext uri="{FF2B5EF4-FFF2-40B4-BE49-F238E27FC236}">
                <a16:creationId xmlns:a16="http://schemas.microsoft.com/office/drawing/2014/main" id="{218565FB-1882-4416-8E96-7D4581B488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A932B4-E161-470A-910F-110698B9376D}"/>
              </a:ext>
            </a:extLst>
          </p:cNvPr>
          <p:cNvSpPr>
            <a:spLocks noGrp="1"/>
          </p:cNvSpPr>
          <p:nvPr>
            <p:ph type="sldNum" sz="quarter" idx="12"/>
          </p:nvPr>
        </p:nvSpPr>
        <p:spPr/>
        <p:txBody>
          <a:bodyPr/>
          <a:lstStyle/>
          <a:p>
            <a:fld id="{89EDB080-4EC5-4E3E-B464-6FAD514FCB66}" type="slidenum">
              <a:rPr lang="en-US" smtClean="0"/>
              <a:t>‹#›</a:t>
            </a:fld>
            <a:endParaRPr lang="en-US"/>
          </a:p>
        </p:txBody>
      </p:sp>
    </p:spTree>
    <p:extLst>
      <p:ext uri="{BB962C8B-B14F-4D97-AF65-F5344CB8AC3E}">
        <p14:creationId xmlns:p14="http://schemas.microsoft.com/office/powerpoint/2010/main" val="3314655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7A51B2-3494-45A7-9921-710702D789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3EE95D-59A6-468F-BDC4-44090BFBB5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0832AA-8CF0-4DA5-8311-9551A9325D58}"/>
              </a:ext>
            </a:extLst>
          </p:cNvPr>
          <p:cNvSpPr>
            <a:spLocks noGrp="1"/>
          </p:cNvSpPr>
          <p:nvPr>
            <p:ph type="dt" sz="half" idx="10"/>
          </p:nvPr>
        </p:nvSpPr>
        <p:spPr/>
        <p:txBody>
          <a:bodyPr/>
          <a:lstStyle/>
          <a:p>
            <a:fld id="{50B2EC4F-DEAF-4589-BB7E-53D4B7CE9697}" type="datetimeFigureOut">
              <a:rPr lang="en-US" smtClean="0"/>
              <a:t>10/25/2021</a:t>
            </a:fld>
            <a:endParaRPr lang="en-US"/>
          </a:p>
        </p:txBody>
      </p:sp>
      <p:sp>
        <p:nvSpPr>
          <p:cNvPr id="5" name="Footer Placeholder 4">
            <a:extLst>
              <a:ext uri="{FF2B5EF4-FFF2-40B4-BE49-F238E27FC236}">
                <a16:creationId xmlns:a16="http://schemas.microsoft.com/office/drawing/2014/main" id="{4AC2B428-32BD-4172-B467-0D93C5A787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99E2ED-B054-417D-974E-4E408D56039C}"/>
              </a:ext>
            </a:extLst>
          </p:cNvPr>
          <p:cNvSpPr>
            <a:spLocks noGrp="1"/>
          </p:cNvSpPr>
          <p:nvPr>
            <p:ph type="sldNum" sz="quarter" idx="12"/>
          </p:nvPr>
        </p:nvSpPr>
        <p:spPr/>
        <p:txBody>
          <a:bodyPr/>
          <a:lstStyle/>
          <a:p>
            <a:fld id="{89EDB080-4EC5-4E3E-B464-6FAD514FCB66}" type="slidenum">
              <a:rPr lang="en-US" smtClean="0"/>
              <a:t>‹#›</a:t>
            </a:fld>
            <a:endParaRPr lang="en-US"/>
          </a:p>
        </p:txBody>
      </p:sp>
    </p:spTree>
    <p:extLst>
      <p:ext uri="{BB962C8B-B14F-4D97-AF65-F5344CB8AC3E}">
        <p14:creationId xmlns:p14="http://schemas.microsoft.com/office/powerpoint/2010/main" val="1982565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03BE4-EA09-4FAF-A72F-01EFF6C740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610D89-0F82-4269-8B62-DF5BD84BC5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9E6D70-7C66-4C65-A117-2D77C919BE70}"/>
              </a:ext>
            </a:extLst>
          </p:cNvPr>
          <p:cNvSpPr>
            <a:spLocks noGrp="1"/>
          </p:cNvSpPr>
          <p:nvPr>
            <p:ph type="dt" sz="half" idx="10"/>
          </p:nvPr>
        </p:nvSpPr>
        <p:spPr/>
        <p:txBody>
          <a:bodyPr/>
          <a:lstStyle/>
          <a:p>
            <a:fld id="{50B2EC4F-DEAF-4589-BB7E-53D4B7CE9697}" type="datetimeFigureOut">
              <a:rPr lang="en-US" smtClean="0"/>
              <a:t>10/25/2021</a:t>
            </a:fld>
            <a:endParaRPr lang="en-US"/>
          </a:p>
        </p:txBody>
      </p:sp>
      <p:sp>
        <p:nvSpPr>
          <p:cNvPr id="5" name="Footer Placeholder 4">
            <a:extLst>
              <a:ext uri="{FF2B5EF4-FFF2-40B4-BE49-F238E27FC236}">
                <a16:creationId xmlns:a16="http://schemas.microsoft.com/office/drawing/2014/main" id="{E9AC15A3-33BD-4A67-95AA-517AD3C451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9010EC-7BDE-4125-B537-026B9D328A73}"/>
              </a:ext>
            </a:extLst>
          </p:cNvPr>
          <p:cNvSpPr>
            <a:spLocks noGrp="1"/>
          </p:cNvSpPr>
          <p:nvPr>
            <p:ph type="sldNum" sz="quarter" idx="12"/>
          </p:nvPr>
        </p:nvSpPr>
        <p:spPr/>
        <p:txBody>
          <a:bodyPr/>
          <a:lstStyle/>
          <a:p>
            <a:fld id="{89EDB080-4EC5-4E3E-B464-6FAD514FCB66}" type="slidenum">
              <a:rPr lang="en-US" smtClean="0"/>
              <a:t>‹#›</a:t>
            </a:fld>
            <a:endParaRPr lang="en-US"/>
          </a:p>
        </p:txBody>
      </p:sp>
    </p:spTree>
    <p:extLst>
      <p:ext uri="{BB962C8B-B14F-4D97-AF65-F5344CB8AC3E}">
        <p14:creationId xmlns:p14="http://schemas.microsoft.com/office/powerpoint/2010/main" val="3357636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CAD06-32B4-473A-A709-016CE480F0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CE90FC-C1DF-4049-8A81-A31E3F5E36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C6362F-5353-4E2C-B441-F730B3D06DB1}"/>
              </a:ext>
            </a:extLst>
          </p:cNvPr>
          <p:cNvSpPr>
            <a:spLocks noGrp="1"/>
          </p:cNvSpPr>
          <p:nvPr>
            <p:ph type="dt" sz="half" idx="10"/>
          </p:nvPr>
        </p:nvSpPr>
        <p:spPr/>
        <p:txBody>
          <a:bodyPr/>
          <a:lstStyle/>
          <a:p>
            <a:fld id="{50B2EC4F-DEAF-4589-BB7E-53D4B7CE9697}" type="datetimeFigureOut">
              <a:rPr lang="en-US" smtClean="0"/>
              <a:t>10/25/2021</a:t>
            </a:fld>
            <a:endParaRPr lang="en-US"/>
          </a:p>
        </p:txBody>
      </p:sp>
      <p:sp>
        <p:nvSpPr>
          <p:cNvPr id="5" name="Footer Placeholder 4">
            <a:extLst>
              <a:ext uri="{FF2B5EF4-FFF2-40B4-BE49-F238E27FC236}">
                <a16:creationId xmlns:a16="http://schemas.microsoft.com/office/drawing/2014/main" id="{156ABB13-8FA3-4515-96A2-52FB28EF5C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A263AE-FE75-4066-8327-33861B112687}"/>
              </a:ext>
            </a:extLst>
          </p:cNvPr>
          <p:cNvSpPr>
            <a:spLocks noGrp="1"/>
          </p:cNvSpPr>
          <p:nvPr>
            <p:ph type="sldNum" sz="quarter" idx="12"/>
          </p:nvPr>
        </p:nvSpPr>
        <p:spPr/>
        <p:txBody>
          <a:bodyPr/>
          <a:lstStyle/>
          <a:p>
            <a:fld id="{89EDB080-4EC5-4E3E-B464-6FAD514FCB66}" type="slidenum">
              <a:rPr lang="en-US" smtClean="0"/>
              <a:t>‹#›</a:t>
            </a:fld>
            <a:endParaRPr lang="en-US"/>
          </a:p>
        </p:txBody>
      </p:sp>
    </p:spTree>
    <p:extLst>
      <p:ext uri="{BB962C8B-B14F-4D97-AF65-F5344CB8AC3E}">
        <p14:creationId xmlns:p14="http://schemas.microsoft.com/office/powerpoint/2010/main" val="3187424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9ED03-CFFA-42C4-B58F-AA1F6983F8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3EC0E8-0B22-4AED-84B6-898E0D4982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289BF0-B9F9-4B07-B017-4C3E331061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3D4525-0945-4E33-A380-6D8964EB7D2E}"/>
              </a:ext>
            </a:extLst>
          </p:cNvPr>
          <p:cNvSpPr>
            <a:spLocks noGrp="1"/>
          </p:cNvSpPr>
          <p:nvPr>
            <p:ph type="dt" sz="half" idx="10"/>
          </p:nvPr>
        </p:nvSpPr>
        <p:spPr/>
        <p:txBody>
          <a:bodyPr/>
          <a:lstStyle/>
          <a:p>
            <a:fld id="{50B2EC4F-DEAF-4589-BB7E-53D4B7CE9697}" type="datetimeFigureOut">
              <a:rPr lang="en-US" smtClean="0"/>
              <a:t>10/25/2021</a:t>
            </a:fld>
            <a:endParaRPr lang="en-US"/>
          </a:p>
        </p:txBody>
      </p:sp>
      <p:sp>
        <p:nvSpPr>
          <p:cNvPr id="6" name="Footer Placeholder 5">
            <a:extLst>
              <a:ext uri="{FF2B5EF4-FFF2-40B4-BE49-F238E27FC236}">
                <a16:creationId xmlns:a16="http://schemas.microsoft.com/office/drawing/2014/main" id="{3791C868-D175-4853-AADE-42761B0852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CF8262-5C76-4EB3-A255-F710A257F6B5}"/>
              </a:ext>
            </a:extLst>
          </p:cNvPr>
          <p:cNvSpPr>
            <a:spLocks noGrp="1"/>
          </p:cNvSpPr>
          <p:nvPr>
            <p:ph type="sldNum" sz="quarter" idx="12"/>
          </p:nvPr>
        </p:nvSpPr>
        <p:spPr/>
        <p:txBody>
          <a:bodyPr/>
          <a:lstStyle/>
          <a:p>
            <a:fld id="{89EDB080-4EC5-4E3E-B464-6FAD514FCB66}" type="slidenum">
              <a:rPr lang="en-US" smtClean="0"/>
              <a:t>‹#›</a:t>
            </a:fld>
            <a:endParaRPr lang="en-US"/>
          </a:p>
        </p:txBody>
      </p:sp>
    </p:spTree>
    <p:extLst>
      <p:ext uri="{BB962C8B-B14F-4D97-AF65-F5344CB8AC3E}">
        <p14:creationId xmlns:p14="http://schemas.microsoft.com/office/powerpoint/2010/main" val="1082985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8392D-120D-47E6-B7DA-E12D51AA91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AAC6E2-FD8D-41DB-8FA9-56D18308E8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A44515-4949-49CA-A56F-848BA087A0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1DBF9F-12AA-4CD2-9C2B-5B4BD6C0D1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06A424-AFAF-43B1-B7DC-C4EA7D6808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620462-D09C-4929-9712-39D77844FA21}"/>
              </a:ext>
            </a:extLst>
          </p:cNvPr>
          <p:cNvSpPr>
            <a:spLocks noGrp="1"/>
          </p:cNvSpPr>
          <p:nvPr>
            <p:ph type="dt" sz="half" idx="10"/>
          </p:nvPr>
        </p:nvSpPr>
        <p:spPr/>
        <p:txBody>
          <a:bodyPr/>
          <a:lstStyle/>
          <a:p>
            <a:fld id="{50B2EC4F-DEAF-4589-BB7E-53D4B7CE9697}" type="datetimeFigureOut">
              <a:rPr lang="en-US" smtClean="0"/>
              <a:t>10/25/2021</a:t>
            </a:fld>
            <a:endParaRPr lang="en-US"/>
          </a:p>
        </p:txBody>
      </p:sp>
      <p:sp>
        <p:nvSpPr>
          <p:cNvPr id="8" name="Footer Placeholder 7">
            <a:extLst>
              <a:ext uri="{FF2B5EF4-FFF2-40B4-BE49-F238E27FC236}">
                <a16:creationId xmlns:a16="http://schemas.microsoft.com/office/drawing/2014/main" id="{C8B67C36-92D7-434F-8621-B0AB7F14AA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BEDAE7-876F-45BD-B804-3F72F9FA2BE0}"/>
              </a:ext>
            </a:extLst>
          </p:cNvPr>
          <p:cNvSpPr>
            <a:spLocks noGrp="1"/>
          </p:cNvSpPr>
          <p:nvPr>
            <p:ph type="sldNum" sz="quarter" idx="12"/>
          </p:nvPr>
        </p:nvSpPr>
        <p:spPr/>
        <p:txBody>
          <a:bodyPr/>
          <a:lstStyle/>
          <a:p>
            <a:fld id="{89EDB080-4EC5-4E3E-B464-6FAD514FCB66}" type="slidenum">
              <a:rPr lang="en-US" smtClean="0"/>
              <a:t>‹#›</a:t>
            </a:fld>
            <a:endParaRPr lang="en-US"/>
          </a:p>
        </p:txBody>
      </p:sp>
    </p:spTree>
    <p:extLst>
      <p:ext uri="{BB962C8B-B14F-4D97-AF65-F5344CB8AC3E}">
        <p14:creationId xmlns:p14="http://schemas.microsoft.com/office/powerpoint/2010/main" val="667375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5C577-E304-49AC-949E-5F60C532FA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5044F-8D3F-43E4-A3DA-655994A8721E}"/>
              </a:ext>
            </a:extLst>
          </p:cNvPr>
          <p:cNvSpPr>
            <a:spLocks noGrp="1"/>
          </p:cNvSpPr>
          <p:nvPr>
            <p:ph type="dt" sz="half" idx="10"/>
          </p:nvPr>
        </p:nvSpPr>
        <p:spPr/>
        <p:txBody>
          <a:bodyPr/>
          <a:lstStyle/>
          <a:p>
            <a:fld id="{50B2EC4F-DEAF-4589-BB7E-53D4B7CE9697}" type="datetimeFigureOut">
              <a:rPr lang="en-US" smtClean="0"/>
              <a:t>10/25/2021</a:t>
            </a:fld>
            <a:endParaRPr lang="en-US"/>
          </a:p>
        </p:txBody>
      </p:sp>
      <p:sp>
        <p:nvSpPr>
          <p:cNvPr id="4" name="Footer Placeholder 3">
            <a:extLst>
              <a:ext uri="{FF2B5EF4-FFF2-40B4-BE49-F238E27FC236}">
                <a16:creationId xmlns:a16="http://schemas.microsoft.com/office/drawing/2014/main" id="{927FCD0C-7B7B-4EF5-A18C-15F85FE82D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4DD5E9-20E8-4F80-9B9E-5EA56668BC35}"/>
              </a:ext>
            </a:extLst>
          </p:cNvPr>
          <p:cNvSpPr>
            <a:spLocks noGrp="1"/>
          </p:cNvSpPr>
          <p:nvPr>
            <p:ph type="sldNum" sz="quarter" idx="12"/>
          </p:nvPr>
        </p:nvSpPr>
        <p:spPr/>
        <p:txBody>
          <a:bodyPr/>
          <a:lstStyle/>
          <a:p>
            <a:fld id="{89EDB080-4EC5-4E3E-B464-6FAD514FCB66}" type="slidenum">
              <a:rPr lang="en-US" smtClean="0"/>
              <a:t>‹#›</a:t>
            </a:fld>
            <a:endParaRPr lang="en-US"/>
          </a:p>
        </p:txBody>
      </p:sp>
    </p:spTree>
    <p:extLst>
      <p:ext uri="{BB962C8B-B14F-4D97-AF65-F5344CB8AC3E}">
        <p14:creationId xmlns:p14="http://schemas.microsoft.com/office/powerpoint/2010/main" val="951481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09EB51-F26B-4A6B-B8FE-12F3C453A9EB}"/>
              </a:ext>
            </a:extLst>
          </p:cNvPr>
          <p:cNvSpPr>
            <a:spLocks noGrp="1"/>
          </p:cNvSpPr>
          <p:nvPr>
            <p:ph type="dt" sz="half" idx="10"/>
          </p:nvPr>
        </p:nvSpPr>
        <p:spPr/>
        <p:txBody>
          <a:bodyPr/>
          <a:lstStyle/>
          <a:p>
            <a:fld id="{50B2EC4F-DEAF-4589-BB7E-53D4B7CE9697}" type="datetimeFigureOut">
              <a:rPr lang="en-US" smtClean="0"/>
              <a:t>10/25/2021</a:t>
            </a:fld>
            <a:endParaRPr lang="en-US"/>
          </a:p>
        </p:txBody>
      </p:sp>
      <p:sp>
        <p:nvSpPr>
          <p:cNvPr id="3" name="Footer Placeholder 2">
            <a:extLst>
              <a:ext uri="{FF2B5EF4-FFF2-40B4-BE49-F238E27FC236}">
                <a16:creationId xmlns:a16="http://schemas.microsoft.com/office/drawing/2014/main" id="{32763C0E-E22F-46C3-8A72-F296C13A05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DEAF80-8010-4FF3-B97A-8A83EFF83DA7}"/>
              </a:ext>
            </a:extLst>
          </p:cNvPr>
          <p:cNvSpPr>
            <a:spLocks noGrp="1"/>
          </p:cNvSpPr>
          <p:nvPr>
            <p:ph type="sldNum" sz="quarter" idx="12"/>
          </p:nvPr>
        </p:nvSpPr>
        <p:spPr/>
        <p:txBody>
          <a:bodyPr/>
          <a:lstStyle/>
          <a:p>
            <a:fld id="{89EDB080-4EC5-4E3E-B464-6FAD514FCB66}" type="slidenum">
              <a:rPr lang="en-US" smtClean="0"/>
              <a:t>‹#›</a:t>
            </a:fld>
            <a:endParaRPr lang="en-US"/>
          </a:p>
        </p:txBody>
      </p:sp>
    </p:spTree>
    <p:extLst>
      <p:ext uri="{BB962C8B-B14F-4D97-AF65-F5344CB8AC3E}">
        <p14:creationId xmlns:p14="http://schemas.microsoft.com/office/powerpoint/2010/main" val="257688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1AD24-B39B-4925-A4D3-782B5E3750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1C7DA4-439E-40AC-92B2-42AADF3A09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6B9BAE-8AA0-40F2-BC6F-BA63C38B72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7504D6-7EBE-401F-B9A9-93D8D56732C1}"/>
              </a:ext>
            </a:extLst>
          </p:cNvPr>
          <p:cNvSpPr>
            <a:spLocks noGrp="1"/>
          </p:cNvSpPr>
          <p:nvPr>
            <p:ph type="dt" sz="half" idx="10"/>
          </p:nvPr>
        </p:nvSpPr>
        <p:spPr/>
        <p:txBody>
          <a:bodyPr/>
          <a:lstStyle/>
          <a:p>
            <a:fld id="{50B2EC4F-DEAF-4589-BB7E-53D4B7CE9697}" type="datetimeFigureOut">
              <a:rPr lang="en-US" smtClean="0"/>
              <a:t>10/25/2021</a:t>
            </a:fld>
            <a:endParaRPr lang="en-US"/>
          </a:p>
        </p:txBody>
      </p:sp>
      <p:sp>
        <p:nvSpPr>
          <p:cNvPr id="6" name="Footer Placeholder 5">
            <a:extLst>
              <a:ext uri="{FF2B5EF4-FFF2-40B4-BE49-F238E27FC236}">
                <a16:creationId xmlns:a16="http://schemas.microsoft.com/office/drawing/2014/main" id="{8E83D4ED-10AC-483F-A083-7F72D38874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3DCB2E-4F2C-4EBA-8912-DF3F5CFB3CF1}"/>
              </a:ext>
            </a:extLst>
          </p:cNvPr>
          <p:cNvSpPr>
            <a:spLocks noGrp="1"/>
          </p:cNvSpPr>
          <p:nvPr>
            <p:ph type="sldNum" sz="quarter" idx="12"/>
          </p:nvPr>
        </p:nvSpPr>
        <p:spPr/>
        <p:txBody>
          <a:bodyPr/>
          <a:lstStyle/>
          <a:p>
            <a:fld id="{89EDB080-4EC5-4E3E-B464-6FAD514FCB66}" type="slidenum">
              <a:rPr lang="en-US" smtClean="0"/>
              <a:t>‹#›</a:t>
            </a:fld>
            <a:endParaRPr lang="en-US"/>
          </a:p>
        </p:txBody>
      </p:sp>
    </p:spTree>
    <p:extLst>
      <p:ext uri="{BB962C8B-B14F-4D97-AF65-F5344CB8AC3E}">
        <p14:creationId xmlns:p14="http://schemas.microsoft.com/office/powerpoint/2010/main" val="2691750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8675B-A036-49A2-BE63-AA57FD1E90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ED8252-769A-4E1D-8DD8-A1EB8E5DFE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25D89A-526B-43F7-989E-749F58F332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6879CC-A2CF-4D0E-B4DF-05FB97A316A1}"/>
              </a:ext>
            </a:extLst>
          </p:cNvPr>
          <p:cNvSpPr>
            <a:spLocks noGrp="1"/>
          </p:cNvSpPr>
          <p:nvPr>
            <p:ph type="dt" sz="half" idx="10"/>
          </p:nvPr>
        </p:nvSpPr>
        <p:spPr/>
        <p:txBody>
          <a:bodyPr/>
          <a:lstStyle/>
          <a:p>
            <a:fld id="{50B2EC4F-DEAF-4589-BB7E-53D4B7CE9697}" type="datetimeFigureOut">
              <a:rPr lang="en-US" smtClean="0"/>
              <a:t>10/25/2021</a:t>
            </a:fld>
            <a:endParaRPr lang="en-US"/>
          </a:p>
        </p:txBody>
      </p:sp>
      <p:sp>
        <p:nvSpPr>
          <p:cNvPr id="6" name="Footer Placeholder 5">
            <a:extLst>
              <a:ext uri="{FF2B5EF4-FFF2-40B4-BE49-F238E27FC236}">
                <a16:creationId xmlns:a16="http://schemas.microsoft.com/office/drawing/2014/main" id="{25D1C1BB-1028-4F2C-89D8-06295A95B7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14BFA4-ABAF-4EC0-9F86-CD39D581CEF5}"/>
              </a:ext>
            </a:extLst>
          </p:cNvPr>
          <p:cNvSpPr>
            <a:spLocks noGrp="1"/>
          </p:cNvSpPr>
          <p:nvPr>
            <p:ph type="sldNum" sz="quarter" idx="12"/>
          </p:nvPr>
        </p:nvSpPr>
        <p:spPr/>
        <p:txBody>
          <a:bodyPr/>
          <a:lstStyle/>
          <a:p>
            <a:fld id="{89EDB080-4EC5-4E3E-B464-6FAD514FCB66}" type="slidenum">
              <a:rPr lang="en-US" smtClean="0"/>
              <a:t>‹#›</a:t>
            </a:fld>
            <a:endParaRPr lang="en-US"/>
          </a:p>
        </p:txBody>
      </p:sp>
    </p:spTree>
    <p:extLst>
      <p:ext uri="{BB962C8B-B14F-4D97-AF65-F5344CB8AC3E}">
        <p14:creationId xmlns:p14="http://schemas.microsoft.com/office/powerpoint/2010/main" val="3194953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07E59-B52A-46CC-B940-C05E3F5DE0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CEFDD1-EBC3-4AC9-A9E2-C7212E994D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D86902-243D-4B62-9EAC-77424D171D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B2EC4F-DEAF-4589-BB7E-53D4B7CE9697}" type="datetimeFigureOut">
              <a:rPr lang="en-US" smtClean="0"/>
              <a:t>10/25/2021</a:t>
            </a:fld>
            <a:endParaRPr lang="en-US"/>
          </a:p>
        </p:txBody>
      </p:sp>
      <p:sp>
        <p:nvSpPr>
          <p:cNvPr id="5" name="Footer Placeholder 4">
            <a:extLst>
              <a:ext uri="{FF2B5EF4-FFF2-40B4-BE49-F238E27FC236}">
                <a16:creationId xmlns:a16="http://schemas.microsoft.com/office/drawing/2014/main" id="{359FC8B3-2BEE-4135-85EE-45C69DCDC3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6450A2-9018-4C73-AB70-DA8039537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EDB080-4EC5-4E3E-B464-6FAD514FCB66}" type="slidenum">
              <a:rPr lang="en-US" smtClean="0"/>
              <a:t>‹#›</a:t>
            </a:fld>
            <a:endParaRPr lang="en-US"/>
          </a:p>
        </p:txBody>
      </p:sp>
    </p:spTree>
    <p:extLst>
      <p:ext uri="{BB962C8B-B14F-4D97-AF65-F5344CB8AC3E}">
        <p14:creationId xmlns:p14="http://schemas.microsoft.com/office/powerpoint/2010/main" val="3246590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https://www.youtube.com/embed/24CEGl0BGq0?feature=oembed" TargetMode="Externa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a:extLst>
              <a:ext uri="{FF2B5EF4-FFF2-40B4-BE49-F238E27FC236}">
                <a16:creationId xmlns:a16="http://schemas.microsoft.com/office/drawing/2014/main" id="{C31FA988-C555-4194-A94F-9C3981733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3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4">
            <a:extLst>
              <a:ext uri="{FF2B5EF4-FFF2-40B4-BE49-F238E27FC236}">
                <a16:creationId xmlns:a16="http://schemas.microsoft.com/office/drawing/2014/main" id="{2A8028ED-12A9-4CAA-AF99-F64E6489474F}"/>
              </a:ext>
            </a:extLst>
          </p:cNvPr>
          <p:cNvSpPr txBox="1">
            <a:spLocks noChangeArrowheads="1"/>
          </p:cNvSpPr>
          <p:nvPr/>
        </p:nvSpPr>
        <p:spPr bwMode="auto">
          <a:xfrm>
            <a:off x="2835275" y="376238"/>
            <a:ext cx="67865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US" sz="4800" b="1" dirty="0">
                <a:solidFill>
                  <a:srgbClr val="FF0000"/>
                </a:solidFill>
              </a:rPr>
              <a:t>CA Compliance with SB 247, New Bus Safety Laws</a:t>
            </a:r>
            <a:endParaRPr lang="en-US" altLang="en-US" sz="4800" dirty="0">
              <a:solidFill>
                <a:srgbClr val="FF0000"/>
              </a:solidFill>
              <a:latin typeface="Gotham"/>
            </a:endParaRPr>
          </a:p>
        </p:txBody>
      </p:sp>
      <p:sp>
        <p:nvSpPr>
          <p:cNvPr id="3076" name="TextBox 5">
            <a:extLst>
              <a:ext uri="{FF2B5EF4-FFF2-40B4-BE49-F238E27FC236}">
                <a16:creationId xmlns:a16="http://schemas.microsoft.com/office/drawing/2014/main" id="{E4B9D0D0-253D-4051-95D2-E23239452FBE}"/>
              </a:ext>
            </a:extLst>
          </p:cNvPr>
          <p:cNvSpPr txBox="1">
            <a:spLocks noChangeArrowheads="1"/>
          </p:cNvSpPr>
          <p:nvPr/>
        </p:nvSpPr>
        <p:spPr bwMode="auto">
          <a:xfrm>
            <a:off x="4141384" y="4410075"/>
            <a:ext cx="41743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200" i="1" dirty="0">
                <a:latin typeface="Gotham"/>
              </a:rPr>
              <a:t>2021 BISC West Session</a:t>
            </a:r>
          </a:p>
        </p:txBody>
      </p:sp>
      <p:sp>
        <p:nvSpPr>
          <p:cNvPr id="10" name="Rectangle 9">
            <a:extLst>
              <a:ext uri="{FF2B5EF4-FFF2-40B4-BE49-F238E27FC236}">
                <a16:creationId xmlns:a16="http://schemas.microsoft.com/office/drawing/2014/main" id="{D2081CA5-1E0D-4A0D-88BD-9E9633E1A726}"/>
              </a:ext>
            </a:extLst>
          </p:cNvPr>
          <p:cNvSpPr/>
          <p:nvPr/>
        </p:nvSpPr>
        <p:spPr>
          <a:xfrm>
            <a:off x="0" y="5300663"/>
            <a:ext cx="12192000" cy="1635125"/>
          </a:xfrm>
          <a:prstGeom prst="rect">
            <a:avLst/>
          </a:prstGeom>
          <a:solidFill>
            <a:srgbClr val="C3CF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b="1"/>
          </a:p>
          <a:p>
            <a:pPr>
              <a:defRPr/>
            </a:pPr>
            <a:endParaRPr lang="en-US"/>
          </a:p>
          <a:p>
            <a:pPr>
              <a:defRPr/>
            </a:pPr>
            <a:endParaRPr lang="en-US" b="1"/>
          </a:p>
          <a:p>
            <a:pPr>
              <a:defRPr/>
            </a:pPr>
            <a:endParaRPr lang="en-US" b="1"/>
          </a:p>
          <a:p>
            <a:pPr>
              <a:defRPr/>
            </a:pPr>
            <a:endParaRPr lang="en-US" b="1"/>
          </a:p>
          <a:p>
            <a:pPr>
              <a:defRPr/>
            </a:pPr>
            <a:endParaRPr lang="en-US" b="1"/>
          </a:p>
          <a:p>
            <a:pPr>
              <a:defRPr/>
            </a:pPr>
            <a:endParaRPr lang="en-US" b="1"/>
          </a:p>
          <a:p>
            <a:pPr>
              <a:defRPr/>
            </a:pPr>
            <a:endParaRPr lang="en-US" b="1"/>
          </a:p>
          <a:p>
            <a:pPr>
              <a:defRPr/>
            </a:pPr>
            <a:endParaRPr lang="en-US" b="1"/>
          </a:p>
          <a:p>
            <a:pPr>
              <a:defRPr/>
            </a:pPr>
            <a:endParaRPr lang="en-US" b="1"/>
          </a:p>
          <a:p>
            <a:pPr>
              <a:defRPr/>
            </a:pPr>
            <a:endParaRPr lang="en-US" b="1"/>
          </a:p>
          <a:p>
            <a:pPr>
              <a:defRPr/>
            </a:pPr>
            <a:endParaRPr lang="en-US" b="1"/>
          </a:p>
          <a:p>
            <a:pPr>
              <a:defRPr/>
            </a:pPr>
            <a:endParaRPr lang="en-US" b="1"/>
          </a:p>
          <a:p>
            <a:pPr>
              <a:defRPr/>
            </a:pPr>
            <a:endParaRPr lang="en-US" b="1"/>
          </a:p>
          <a:p>
            <a:pPr>
              <a:defRPr/>
            </a:pPr>
            <a:endParaRPr lang="en-US" b="1"/>
          </a:p>
          <a:p>
            <a:pPr>
              <a:defRPr/>
            </a:pPr>
            <a:endParaRPr lang="en-US" b="1"/>
          </a:p>
          <a:p>
            <a:pPr>
              <a:defRPr/>
            </a:pPr>
            <a:endParaRPr lang="en-US" b="1"/>
          </a:p>
          <a:p>
            <a:pPr>
              <a:defRPr/>
            </a:pPr>
            <a:endParaRPr lang="en-US" b="1"/>
          </a:p>
          <a:p>
            <a:pPr>
              <a:defRPr/>
            </a:pPr>
            <a:endParaRPr lang="en-US" b="1"/>
          </a:p>
          <a:p>
            <a:pPr>
              <a:defRPr/>
            </a:pPr>
            <a:endParaRPr lang="en-US" b="1"/>
          </a:p>
          <a:p>
            <a:pPr>
              <a:defRPr/>
            </a:pPr>
            <a:endParaRPr lang="en-US" b="1"/>
          </a:p>
          <a:p>
            <a:pPr>
              <a:defRPr/>
            </a:pPr>
            <a:endParaRPr lang="en-US" b="1"/>
          </a:p>
          <a:p>
            <a:pPr>
              <a:defRPr/>
            </a:pPr>
            <a:endParaRPr lang="en-US" b="1"/>
          </a:p>
          <a:p>
            <a:pPr>
              <a:defRPr/>
            </a:pPr>
            <a:endParaRPr lang="en-US" b="1"/>
          </a:p>
          <a:p>
            <a:pPr>
              <a:defRPr/>
            </a:pPr>
            <a:endParaRPr lang="en-US" b="1"/>
          </a:p>
          <a:p>
            <a:pPr>
              <a:defRPr/>
            </a:pPr>
            <a:endParaRPr lang="en-US" b="1"/>
          </a:p>
          <a:p>
            <a:pPr>
              <a:defRPr/>
            </a:pPr>
            <a:r>
              <a:rPr lang="en-US"/>
              <a:t>B I S C</a:t>
            </a:r>
          </a:p>
          <a:p>
            <a:pPr>
              <a:defRPr/>
            </a:pPr>
            <a:endParaRPr lang="en-US"/>
          </a:p>
          <a:p>
            <a:pPr>
              <a:defRPr/>
            </a:pPr>
            <a:r>
              <a:rPr lang="en-US" b="1"/>
              <a:t>20 Years</a:t>
            </a:r>
          </a:p>
        </p:txBody>
      </p:sp>
      <p:pic>
        <p:nvPicPr>
          <p:cNvPr id="3079" name="Picture 3">
            <a:extLst>
              <a:ext uri="{FF2B5EF4-FFF2-40B4-BE49-F238E27FC236}">
                <a16:creationId xmlns:a16="http://schemas.microsoft.com/office/drawing/2014/main" id="{5B0E03F6-CD78-4583-9E49-6E0B840CDC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613" y="5227638"/>
            <a:ext cx="1781175"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close up of a logo&#10;&#10;Description automatically generated">
            <a:extLst>
              <a:ext uri="{FF2B5EF4-FFF2-40B4-BE49-F238E27FC236}">
                <a16:creationId xmlns:a16="http://schemas.microsoft.com/office/drawing/2014/main" id="{C3F82B6A-34EC-42CA-9600-C2075A32AC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0687" y="5300663"/>
            <a:ext cx="2881313" cy="1517055"/>
          </a:xfrm>
          <a:prstGeom prst="rect">
            <a:avLst/>
          </a:prstGeom>
        </p:spPr>
      </p:pic>
      <p:pic>
        <p:nvPicPr>
          <p:cNvPr id="6" name="Picture 5" descr="A close up of a sign&#10;&#10;Description automatically generated">
            <a:extLst>
              <a:ext uri="{FF2B5EF4-FFF2-40B4-BE49-F238E27FC236}">
                <a16:creationId xmlns:a16="http://schemas.microsoft.com/office/drawing/2014/main" id="{A1718E8F-F17A-40EB-A799-C49BAF10EF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5687" y="5371505"/>
            <a:ext cx="1446213" cy="144621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6">
            <a:extLst>
              <a:ext uri="{FF2B5EF4-FFF2-40B4-BE49-F238E27FC236}">
                <a16:creationId xmlns:a16="http://schemas.microsoft.com/office/drawing/2014/main" id="{A7164C25-F92E-4FE0-A33C-32837DFA37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0427" y="230372"/>
            <a:ext cx="2571750" cy="137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D5F09402-CC80-4095-B1FF-E11C71556194}"/>
              </a:ext>
            </a:extLst>
          </p:cNvPr>
          <p:cNvSpPr/>
          <p:nvPr/>
        </p:nvSpPr>
        <p:spPr>
          <a:xfrm>
            <a:off x="0" y="6354763"/>
            <a:ext cx="12192000" cy="503237"/>
          </a:xfrm>
          <a:prstGeom prst="rect">
            <a:avLst/>
          </a:prstGeom>
          <a:solidFill>
            <a:srgbClr val="C3CFC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01" name="TextBox 4">
            <a:extLst>
              <a:ext uri="{FF2B5EF4-FFF2-40B4-BE49-F238E27FC236}">
                <a16:creationId xmlns:a16="http://schemas.microsoft.com/office/drawing/2014/main" id="{349D83B0-C909-4207-A228-AA3208D5AC67}"/>
              </a:ext>
            </a:extLst>
          </p:cNvPr>
          <p:cNvSpPr txBox="1">
            <a:spLocks noChangeArrowheads="1"/>
          </p:cNvSpPr>
          <p:nvPr/>
        </p:nvSpPr>
        <p:spPr bwMode="auto">
          <a:xfrm>
            <a:off x="3500438" y="6299200"/>
            <a:ext cx="519112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latin typeface="Gotham"/>
              </a:rPr>
              <a:t>PRESENTED BY THE BUS INDUSTRY SAFETY COUNCIL</a:t>
            </a:r>
            <a:br>
              <a:rPr lang="en-US" altLang="en-US" sz="1800">
                <a:latin typeface="Gotham"/>
              </a:rPr>
            </a:br>
            <a:r>
              <a:rPr lang="en-US" altLang="en-US" sz="1600">
                <a:latin typeface="Gotham"/>
              </a:rPr>
              <a:t>SPONSORED BY ABC COMPANIES</a:t>
            </a:r>
          </a:p>
        </p:txBody>
      </p:sp>
      <p:pic>
        <p:nvPicPr>
          <p:cNvPr id="5" name="Picture 4" descr="A picture containing food&#10;&#10;Description automatically generated">
            <a:extLst>
              <a:ext uri="{FF2B5EF4-FFF2-40B4-BE49-F238E27FC236}">
                <a16:creationId xmlns:a16="http://schemas.microsoft.com/office/drawing/2014/main" id="{E7B5A542-1956-4D91-A623-A93367C93D6B}"/>
              </a:ext>
            </a:extLst>
          </p:cNvPr>
          <p:cNvPicPr>
            <a:picLocks noChangeAspect="1"/>
          </p:cNvPicPr>
          <p:nvPr/>
        </p:nvPicPr>
        <p:blipFill rotWithShape="1">
          <a:blip r:embed="rId3">
            <a:extLst>
              <a:ext uri="{28A0092B-C50C-407E-A947-70E740481C1C}">
                <a14:useLocalDpi xmlns:a14="http://schemas.microsoft.com/office/drawing/2010/main" val="0"/>
              </a:ext>
            </a:extLst>
          </a:blip>
          <a:srcRect t="11865" b="10445"/>
          <a:stretch/>
        </p:blipFill>
        <p:spPr>
          <a:xfrm>
            <a:off x="360843" y="1743739"/>
            <a:ext cx="5022776" cy="3902149"/>
          </a:xfrm>
          <a:prstGeom prst="rect">
            <a:avLst/>
          </a:prstGeom>
        </p:spPr>
      </p:pic>
      <p:pic>
        <p:nvPicPr>
          <p:cNvPr id="8" name="Picture 7">
            <a:extLst>
              <a:ext uri="{FF2B5EF4-FFF2-40B4-BE49-F238E27FC236}">
                <a16:creationId xmlns:a16="http://schemas.microsoft.com/office/drawing/2014/main" id="{ECEC2EC5-9E10-4DAB-B28A-4ED66F2B4E4E}"/>
              </a:ext>
            </a:extLst>
          </p:cNvPr>
          <p:cNvPicPr>
            <a:picLocks noChangeAspect="1"/>
          </p:cNvPicPr>
          <p:nvPr/>
        </p:nvPicPr>
        <p:blipFill>
          <a:blip r:embed="rId4"/>
          <a:stretch>
            <a:fillRect/>
          </a:stretch>
        </p:blipFill>
        <p:spPr>
          <a:xfrm>
            <a:off x="5735157" y="1897947"/>
            <a:ext cx="6096000" cy="3429000"/>
          </a:xfrm>
          <a:prstGeom prst="rect">
            <a:avLst/>
          </a:prstGeom>
        </p:spPr>
      </p:pic>
    </p:spTree>
    <p:extLst>
      <p:ext uri="{BB962C8B-B14F-4D97-AF65-F5344CB8AC3E}">
        <p14:creationId xmlns:p14="http://schemas.microsoft.com/office/powerpoint/2010/main" val="3978695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02FBBC3A-9D0E-4B44-92A3-DBA70F5A5093}"/>
              </a:ext>
            </a:extLst>
          </p:cNvPr>
          <p:cNvSpPr>
            <a:spLocks noChangeArrowheads="1"/>
          </p:cNvSpPr>
          <p:nvPr/>
        </p:nvSpPr>
        <p:spPr bwMode="auto">
          <a:xfrm>
            <a:off x="1976438" y="1752600"/>
            <a:ext cx="6911975"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900">
              <a:latin typeface="Times New Roman" panose="02020603050405020304" pitchFamily="18" charset="0"/>
            </a:endParaRPr>
          </a:p>
          <a:p>
            <a:pPr eaLnBrk="1" hangingPunct="1">
              <a:lnSpc>
                <a:spcPct val="100000"/>
              </a:lnSpc>
              <a:spcBef>
                <a:spcPct val="0"/>
              </a:spcBef>
              <a:buFontTx/>
              <a:buNone/>
            </a:pPr>
            <a:endParaRPr lang="en-US" altLang="en-US" sz="900">
              <a:latin typeface="Times New Roman" panose="02020603050405020304" pitchFamily="18" charset="0"/>
            </a:endParaRPr>
          </a:p>
          <a:p>
            <a:pPr eaLnBrk="1" hangingPunct="1">
              <a:lnSpc>
                <a:spcPct val="100000"/>
              </a:lnSpc>
              <a:spcBef>
                <a:spcPct val="0"/>
              </a:spcBef>
              <a:buFontTx/>
              <a:buNone/>
            </a:pPr>
            <a:br>
              <a:rPr lang="en-US" altLang="en-US" sz="900">
                <a:latin typeface="Times New Roman" panose="02020603050405020304" pitchFamily="18" charset="0"/>
              </a:rPr>
            </a:br>
            <a:endParaRPr lang="en-US" altLang="en-US" sz="900">
              <a:latin typeface="Times New Roman" panose="02020603050405020304" pitchFamily="18" charset="0"/>
            </a:endParaRPr>
          </a:p>
          <a:p>
            <a:pPr eaLnBrk="1" hangingPunct="1">
              <a:lnSpc>
                <a:spcPct val="100000"/>
              </a:lnSpc>
              <a:spcBef>
                <a:spcPct val="0"/>
              </a:spcBef>
              <a:buFontTx/>
              <a:buNone/>
            </a:pPr>
            <a:r>
              <a:rPr lang="en-US" altLang="en-US" sz="3200" b="1">
                <a:latin typeface="Arial" panose="020B0604020202020204" pitchFamily="34" charset="0"/>
              </a:rPr>
              <a:t>Welcome from our Title Sponsor</a:t>
            </a:r>
            <a:br>
              <a:rPr lang="en-US" altLang="en-US" sz="1800">
                <a:latin typeface="Arial" panose="020B0604020202020204" pitchFamily="34" charset="0"/>
              </a:rPr>
            </a:br>
            <a:br>
              <a:rPr lang="en-US" altLang="en-US" sz="1800">
                <a:latin typeface="Arial" panose="020B0604020202020204" pitchFamily="34" charset="0"/>
              </a:rPr>
            </a:br>
            <a:endParaRPr lang="en-US" altLang="en-US" sz="1200">
              <a:latin typeface="Arial" panose="020B0604020202020204" pitchFamily="34" charset="0"/>
            </a:endParaRPr>
          </a:p>
          <a:p>
            <a:pPr eaLnBrk="1" hangingPunct="1">
              <a:lnSpc>
                <a:spcPct val="100000"/>
              </a:lnSpc>
              <a:spcBef>
                <a:spcPct val="0"/>
              </a:spcBef>
              <a:buFontTx/>
              <a:buNone/>
            </a:pPr>
            <a:endParaRPr lang="en-US" altLang="en-US" sz="900">
              <a:latin typeface="Arial" panose="020B0604020202020204" pitchFamily="34" charset="0"/>
            </a:endParaRPr>
          </a:p>
        </p:txBody>
      </p:sp>
      <p:pic>
        <p:nvPicPr>
          <p:cNvPr id="7171" name="Picture 6">
            <a:extLst>
              <a:ext uri="{FF2B5EF4-FFF2-40B4-BE49-F238E27FC236}">
                <a16:creationId xmlns:a16="http://schemas.microsoft.com/office/drawing/2014/main" id="{43A3B8C4-958B-48DA-B3D7-48CD9CDA10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304800"/>
            <a:ext cx="359092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56D3C576-F846-4ADB-9DBA-E438F5443670}"/>
              </a:ext>
            </a:extLst>
          </p:cNvPr>
          <p:cNvSpPr/>
          <p:nvPr/>
        </p:nvSpPr>
        <p:spPr>
          <a:xfrm>
            <a:off x="0" y="6354763"/>
            <a:ext cx="12192000" cy="503237"/>
          </a:xfrm>
          <a:prstGeom prst="rect">
            <a:avLst/>
          </a:prstGeom>
          <a:solidFill>
            <a:srgbClr val="C3CFC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173" name="TextBox 4">
            <a:extLst>
              <a:ext uri="{FF2B5EF4-FFF2-40B4-BE49-F238E27FC236}">
                <a16:creationId xmlns:a16="http://schemas.microsoft.com/office/drawing/2014/main" id="{7B5B51A7-FA17-46AF-BEC5-F5C4F302DBA1}"/>
              </a:ext>
            </a:extLst>
          </p:cNvPr>
          <p:cNvSpPr txBox="1">
            <a:spLocks noChangeArrowheads="1"/>
          </p:cNvSpPr>
          <p:nvPr/>
        </p:nvSpPr>
        <p:spPr bwMode="auto">
          <a:xfrm>
            <a:off x="3500438" y="6299200"/>
            <a:ext cx="519112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latin typeface="Gotham"/>
              </a:rPr>
              <a:t>PRESENTED BY THE BUS INDUSTRY SAFETY COUNCIL</a:t>
            </a:r>
            <a:br>
              <a:rPr lang="en-US" altLang="en-US" sz="1800">
                <a:latin typeface="Gotham"/>
              </a:rPr>
            </a:br>
            <a:r>
              <a:rPr lang="en-US" altLang="en-US" sz="1600">
                <a:latin typeface="Gotham"/>
              </a:rPr>
              <a:t>SPONSORED BY ABC COMPANIES</a:t>
            </a:r>
          </a:p>
        </p:txBody>
      </p:sp>
      <p:pic>
        <p:nvPicPr>
          <p:cNvPr id="7174" name="Picture 1">
            <a:extLst>
              <a:ext uri="{FF2B5EF4-FFF2-40B4-BE49-F238E27FC236}">
                <a16:creationId xmlns:a16="http://schemas.microsoft.com/office/drawing/2014/main" id="{9569963D-A866-428C-9851-E016A15BBC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6088" y="3198813"/>
            <a:ext cx="7432675"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0D0443A7-12BC-4567-9B2B-1764AEFB797C}"/>
              </a:ext>
            </a:extLst>
          </p:cNvPr>
          <p:cNvSpPr>
            <a:spLocks noChangeArrowheads="1"/>
          </p:cNvSpPr>
          <p:nvPr/>
        </p:nvSpPr>
        <p:spPr bwMode="auto">
          <a:xfrm>
            <a:off x="723014" y="1752600"/>
            <a:ext cx="11111023" cy="402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3200" b="1" dirty="0"/>
              <a:t>The Law in CA!</a:t>
            </a:r>
            <a:endParaRPr lang="en-US" sz="3200" dirty="0"/>
          </a:p>
          <a:p>
            <a:pPr marL="457200" indent="-457200"/>
            <a:r>
              <a:rPr lang="en-US" dirty="0"/>
              <a:t>SB 247 signed into law in 2016 (the Lara Bill)</a:t>
            </a:r>
          </a:p>
          <a:p>
            <a:pPr marL="457200" indent="-457200"/>
            <a:r>
              <a:rPr lang="en-US" dirty="0"/>
              <a:t>Ensures that the driver of a charter bus that is designed to carry 39 or more passengers provides oral and written or video instructions to all passengers on the safety equipment and emergency exits on the vehicle prior to the beginning of any trip. </a:t>
            </a:r>
          </a:p>
          <a:p>
            <a:pPr marL="457200" indent="-457200"/>
            <a:r>
              <a:rPr lang="en-US" dirty="0"/>
              <a:t>Vehicles manufactured after July 1, 2020, to be equipped with emergency lighting fixtures that will turn on in the event of an impact or collision.</a:t>
            </a:r>
          </a:p>
        </p:txBody>
      </p:sp>
      <p:pic>
        <p:nvPicPr>
          <p:cNvPr id="4099" name="Picture 6">
            <a:extLst>
              <a:ext uri="{FF2B5EF4-FFF2-40B4-BE49-F238E27FC236}">
                <a16:creationId xmlns:a16="http://schemas.microsoft.com/office/drawing/2014/main" id="{A7164C25-F92E-4FE0-A33C-32837DFA37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0427" y="230372"/>
            <a:ext cx="2571750" cy="137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D5F09402-CC80-4095-B1FF-E11C71556194}"/>
              </a:ext>
            </a:extLst>
          </p:cNvPr>
          <p:cNvSpPr/>
          <p:nvPr/>
        </p:nvSpPr>
        <p:spPr>
          <a:xfrm>
            <a:off x="0" y="6354763"/>
            <a:ext cx="12192000" cy="503237"/>
          </a:xfrm>
          <a:prstGeom prst="rect">
            <a:avLst/>
          </a:prstGeom>
          <a:solidFill>
            <a:srgbClr val="C3CFC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01" name="TextBox 4">
            <a:extLst>
              <a:ext uri="{FF2B5EF4-FFF2-40B4-BE49-F238E27FC236}">
                <a16:creationId xmlns:a16="http://schemas.microsoft.com/office/drawing/2014/main" id="{349D83B0-C909-4207-A228-AA3208D5AC67}"/>
              </a:ext>
            </a:extLst>
          </p:cNvPr>
          <p:cNvSpPr txBox="1">
            <a:spLocks noChangeArrowheads="1"/>
          </p:cNvSpPr>
          <p:nvPr/>
        </p:nvSpPr>
        <p:spPr bwMode="auto">
          <a:xfrm>
            <a:off x="3500438" y="6299200"/>
            <a:ext cx="519112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latin typeface="Gotham"/>
              </a:rPr>
              <a:t>PRESENTED BY THE BUS INDUSTRY SAFETY COUNCIL</a:t>
            </a:r>
            <a:br>
              <a:rPr lang="en-US" altLang="en-US" sz="1800">
                <a:latin typeface="Gotham"/>
              </a:rPr>
            </a:br>
            <a:r>
              <a:rPr lang="en-US" altLang="en-US" sz="1600">
                <a:latin typeface="Gotham"/>
              </a:rPr>
              <a:t>SPONSORED BY ABC COMPANIES</a:t>
            </a:r>
          </a:p>
        </p:txBody>
      </p:sp>
    </p:spTree>
    <p:extLst>
      <p:ext uri="{BB962C8B-B14F-4D97-AF65-F5344CB8AC3E}">
        <p14:creationId xmlns:p14="http://schemas.microsoft.com/office/powerpoint/2010/main" val="3392343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0D0443A7-12BC-4567-9B2B-1764AEFB797C}"/>
              </a:ext>
            </a:extLst>
          </p:cNvPr>
          <p:cNvSpPr>
            <a:spLocks noChangeArrowheads="1"/>
          </p:cNvSpPr>
          <p:nvPr/>
        </p:nvSpPr>
        <p:spPr bwMode="auto">
          <a:xfrm>
            <a:off x="723014" y="1752600"/>
            <a:ext cx="11111023" cy="434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altLang="en-US" sz="3200" b="1" dirty="0">
                <a:latin typeface="Arial" panose="020B0604020202020204" pitchFamily="34" charset="0"/>
              </a:rPr>
              <a:t>Key Topics to Highlight in a Passenger Safety Briefing</a:t>
            </a:r>
            <a:br>
              <a:rPr lang="en-US" altLang="en-US" sz="1800" dirty="0">
                <a:latin typeface="Arial" panose="020B0604020202020204" pitchFamily="34" charset="0"/>
              </a:rPr>
            </a:br>
            <a:br>
              <a:rPr lang="en-US" altLang="en-US" sz="1800" b="1" dirty="0">
                <a:latin typeface="Arial" panose="020B0604020202020204" pitchFamily="34" charset="0"/>
              </a:rPr>
            </a:br>
            <a:r>
              <a:rPr lang="en-US" sz="2400" b="1" dirty="0"/>
              <a:t>Emergency Exits &amp; How to Use Them</a:t>
            </a:r>
          </a:p>
          <a:p>
            <a:pPr>
              <a:buNone/>
            </a:pPr>
            <a:r>
              <a:rPr lang="en-US" sz="2400" b="1" dirty="0"/>
              <a:t>Seat Belt Use</a:t>
            </a:r>
            <a:endParaRPr lang="en-US" sz="2400" dirty="0"/>
          </a:p>
          <a:p>
            <a:pPr>
              <a:buNone/>
            </a:pPr>
            <a:r>
              <a:rPr lang="en-US" sz="2400" b="1" dirty="0"/>
              <a:t>Emergency Contact</a:t>
            </a:r>
            <a:endParaRPr lang="en-US" sz="2400" dirty="0"/>
          </a:p>
          <a:p>
            <a:pPr>
              <a:buNone/>
            </a:pPr>
            <a:r>
              <a:rPr lang="en-US" sz="2400" b="1" dirty="0"/>
              <a:t>Follow Drivers Directions</a:t>
            </a:r>
            <a:endParaRPr lang="en-US" sz="2400" dirty="0"/>
          </a:p>
          <a:p>
            <a:pPr>
              <a:buNone/>
            </a:pPr>
            <a:r>
              <a:rPr lang="en-US" sz="2400" b="1" dirty="0"/>
              <a:t>Fire Extinguisher Location(s)</a:t>
            </a:r>
            <a:endParaRPr lang="en-US" sz="2400" dirty="0"/>
          </a:p>
          <a:p>
            <a:pPr>
              <a:buNone/>
            </a:pPr>
            <a:r>
              <a:rPr lang="en-US" sz="2400" b="1" dirty="0"/>
              <a:t>Restroom Emergency Push Button or Switch</a:t>
            </a:r>
            <a:endParaRPr lang="en-US" sz="2400" dirty="0"/>
          </a:p>
          <a:p>
            <a:pPr>
              <a:buNone/>
            </a:pPr>
            <a:r>
              <a:rPr lang="en-US" sz="2400" b="1" dirty="0"/>
              <a:t>How to Avoid Slips and Falls</a:t>
            </a:r>
          </a:p>
          <a:p>
            <a:pPr>
              <a:buNone/>
            </a:pPr>
            <a:r>
              <a:rPr lang="en-US" sz="2400" b="1" dirty="0"/>
              <a:t>Remaining Seated While In-Motion</a:t>
            </a:r>
            <a:endParaRPr lang="en-US" sz="2400" dirty="0"/>
          </a:p>
        </p:txBody>
      </p:sp>
      <p:pic>
        <p:nvPicPr>
          <p:cNvPr id="4099" name="Picture 6">
            <a:extLst>
              <a:ext uri="{FF2B5EF4-FFF2-40B4-BE49-F238E27FC236}">
                <a16:creationId xmlns:a16="http://schemas.microsoft.com/office/drawing/2014/main" id="{A7164C25-F92E-4FE0-A33C-32837DFA37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0427" y="230372"/>
            <a:ext cx="2571750" cy="137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D5F09402-CC80-4095-B1FF-E11C71556194}"/>
              </a:ext>
            </a:extLst>
          </p:cNvPr>
          <p:cNvSpPr/>
          <p:nvPr/>
        </p:nvSpPr>
        <p:spPr>
          <a:xfrm>
            <a:off x="0" y="6354763"/>
            <a:ext cx="12192000" cy="503237"/>
          </a:xfrm>
          <a:prstGeom prst="rect">
            <a:avLst/>
          </a:prstGeom>
          <a:solidFill>
            <a:srgbClr val="C3CFC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01" name="TextBox 4">
            <a:extLst>
              <a:ext uri="{FF2B5EF4-FFF2-40B4-BE49-F238E27FC236}">
                <a16:creationId xmlns:a16="http://schemas.microsoft.com/office/drawing/2014/main" id="{349D83B0-C909-4207-A228-AA3208D5AC67}"/>
              </a:ext>
            </a:extLst>
          </p:cNvPr>
          <p:cNvSpPr txBox="1">
            <a:spLocks noChangeArrowheads="1"/>
          </p:cNvSpPr>
          <p:nvPr/>
        </p:nvSpPr>
        <p:spPr bwMode="auto">
          <a:xfrm>
            <a:off x="3500438" y="6299200"/>
            <a:ext cx="519112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latin typeface="Gotham"/>
              </a:rPr>
              <a:t>PRESENTED BY THE BUS INDUSTRY SAFETY COUNCIL</a:t>
            </a:r>
            <a:br>
              <a:rPr lang="en-US" altLang="en-US" sz="1800">
                <a:latin typeface="Gotham"/>
              </a:rPr>
            </a:br>
            <a:r>
              <a:rPr lang="en-US" altLang="en-US" sz="1600">
                <a:latin typeface="Gotham"/>
              </a:rPr>
              <a:t>SPONSORED BY ABC COMPANIES</a:t>
            </a:r>
          </a:p>
        </p:txBody>
      </p:sp>
    </p:spTree>
    <p:extLst>
      <p:ext uri="{BB962C8B-B14F-4D97-AF65-F5344CB8AC3E}">
        <p14:creationId xmlns:p14="http://schemas.microsoft.com/office/powerpoint/2010/main" val="4174764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0D0443A7-12BC-4567-9B2B-1764AEFB797C}"/>
              </a:ext>
            </a:extLst>
          </p:cNvPr>
          <p:cNvSpPr>
            <a:spLocks noChangeArrowheads="1"/>
          </p:cNvSpPr>
          <p:nvPr/>
        </p:nvSpPr>
        <p:spPr bwMode="auto">
          <a:xfrm>
            <a:off x="723014" y="1752600"/>
            <a:ext cx="11111023" cy="357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3200" b="1" dirty="0"/>
              <a:t>Timing and Frequency of the Presentation</a:t>
            </a:r>
          </a:p>
          <a:p>
            <a:pPr>
              <a:buNone/>
            </a:pPr>
            <a:br>
              <a:rPr lang="en-US" sz="2400" dirty="0"/>
            </a:br>
            <a:r>
              <a:rPr lang="en-US" sz="2400" b="1" u="sng" dirty="0"/>
              <a:t>Charters</a:t>
            </a:r>
            <a:br>
              <a:rPr lang="en-US" sz="2400" dirty="0"/>
            </a:br>
            <a:r>
              <a:rPr lang="en-US" sz="2400" dirty="0"/>
              <a:t>S</a:t>
            </a:r>
            <a:r>
              <a:rPr lang="en-US" sz="2400" dirty="0">
                <a:effectLst/>
              </a:rPr>
              <a:t>hould present the safety information to </a:t>
            </a:r>
            <a:r>
              <a:rPr lang="en-US" sz="2400" dirty="0" err="1">
                <a:effectLst/>
              </a:rPr>
              <a:t>motorcoach</a:t>
            </a:r>
            <a:r>
              <a:rPr lang="en-US" sz="2400" dirty="0">
                <a:effectLst/>
              </a:rPr>
              <a:t> passengers after boarding and prior to movement of the </a:t>
            </a:r>
            <a:r>
              <a:rPr lang="en-US" sz="2400" dirty="0" err="1">
                <a:effectLst/>
              </a:rPr>
              <a:t>motorcoach</a:t>
            </a:r>
            <a:r>
              <a:rPr lang="en-US" sz="2400" dirty="0">
                <a:effectLst/>
              </a:rPr>
              <a:t>.</a:t>
            </a:r>
          </a:p>
          <a:p>
            <a:pPr>
              <a:buNone/>
            </a:pPr>
            <a:endParaRPr lang="en-US" sz="2400" dirty="0">
              <a:effectLst/>
            </a:endParaRPr>
          </a:p>
          <a:p>
            <a:pPr>
              <a:buNone/>
            </a:pPr>
            <a:r>
              <a:rPr lang="en-US" sz="2400" b="1" u="sng" dirty="0">
                <a:effectLst/>
              </a:rPr>
              <a:t>Scheduled Service</a:t>
            </a:r>
            <a:br>
              <a:rPr lang="en-US" sz="2400" dirty="0">
                <a:effectLst/>
              </a:rPr>
            </a:br>
            <a:r>
              <a:rPr lang="en-US" sz="2400" dirty="0">
                <a:effectLst/>
              </a:rPr>
              <a:t>Should present the safety information at all major stops or terminals, after any new passengers have boarded and prior to movement of the </a:t>
            </a:r>
            <a:r>
              <a:rPr lang="en-US" sz="2400" dirty="0" err="1">
                <a:effectLst/>
              </a:rPr>
              <a:t>motorcoach</a:t>
            </a:r>
            <a:r>
              <a:rPr lang="en-US" sz="2400" dirty="0">
                <a:effectLst/>
              </a:rPr>
              <a:t>.</a:t>
            </a:r>
          </a:p>
        </p:txBody>
      </p:sp>
      <p:pic>
        <p:nvPicPr>
          <p:cNvPr id="4099" name="Picture 6">
            <a:extLst>
              <a:ext uri="{FF2B5EF4-FFF2-40B4-BE49-F238E27FC236}">
                <a16:creationId xmlns:a16="http://schemas.microsoft.com/office/drawing/2014/main" id="{A7164C25-F92E-4FE0-A33C-32837DFA37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0427" y="230372"/>
            <a:ext cx="2571750" cy="137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D5F09402-CC80-4095-B1FF-E11C71556194}"/>
              </a:ext>
            </a:extLst>
          </p:cNvPr>
          <p:cNvSpPr/>
          <p:nvPr/>
        </p:nvSpPr>
        <p:spPr>
          <a:xfrm>
            <a:off x="0" y="6354763"/>
            <a:ext cx="12192000" cy="503237"/>
          </a:xfrm>
          <a:prstGeom prst="rect">
            <a:avLst/>
          </a:prstGeom>
          <a:solidFill>
            <a:srgbClr val="C3CFC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01" name="TextBox 4">
            <a:extLst>
              <a:ext uri="{FF2B5EF4-FFF2-40B4-BE49-F238E27FC236}">
                <a16:creationId xmlns:a16="http://schemas.microsoft.com/office/drawing/2014/main" id="{349D83B0-C909-4207-A228-AA3208D5AC67}"/>
              </a:ext>
            </a:extLst>
          </p:cNvPr>
          <p:cNvSpPr txBox="1">
            <a:spLocks noChangeArrowheads="1"/>
          </p:cNvSpPr>
          <p:nvPr/>
        </p:nvSpPr>
        <p:spPr bwMode="auto">
          <a:xfrm>
            <a:off x="3500438" y="6299200"/>
            <a:ext cx="519112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latin typeface="Gotham"/>
              </a:rPr>
              <a:t>PRESENTED BY THE BUS INDUSTRY SAFETY COUNCIL</a:t>
            </a:r>
            <a:br>
              <a:rPr lang="en-US" altLang="en-US" sz="1800">
                <a:latin typeface="Gotham"/>
              </a:rPr>
            </a:br>
            <a:r>
              <a:rPr lang="en-US" altLang="en-US" sz="1600">
                <a:latin typeface="Gotham"/>
              </a:rPr>
              <a:t>SPONSORED BY ABC COMPANIES</a:t>
            </a:r>
          </a:p>
        </p:txBody>
      </p:sp>
    </p:spTree>
    <p:extLst>
      <p:ext uri="{BB962C8B-B14F-4D97-AF65-F5344CB8AC3E}">
        <p14:creationId xmlns:p14="http://schemas.microsoft.com/office/powerpoint/2010/main" val="2055088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0D0443A7-12BC-4567-9B2B-1764AEFB797C}"/>
              </a:ext>
            </a:extLst>
          </p:cNvPr>
          <p:cNvSpPr>
            <a:spLocks noChangeArrowheads="1"/>
          </p:cNvSpPr>
          <p:nvPr/>
        </p:nvSpPr>
        <p:spPr bwMode="auto">
          <a:xfrm>
            <a:off x="723014" y="1752600"/>
            <a:ext cx="11111023" cy="427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3200" b="1" dirty="0"/>
              <a:t>Common Methods of Presenting the Safety Briefing Information</a:t>
            </a:r>
            <a:endParaRPr lang="en-US" sz="3200" dirty="0"/>
          </a:p>
          <a:p>
            <a:pPr marL="457200" indent="-457200"/>
            <a:r>
              <a:rPr lang="en-US" sz="3200" dirty="0"/>
              <a:t>The driver/guide requests the passengers to review informational pamphlets/printed materials located in the seat back pocket.</a:t>
            </a:r>
          </a:p>
          <a:p>
            <a:pPr marL="457200" indent="-457200"/>
            <a:r>
              <a:rPr lang="en-US" sz="3200" dirty="0"/>
              <a:t>The driver/guide provides an oral presentation.</a:t>
            </a:r>
          </a:p>
          <a:p>
            <a:pPr marL="457200" indent="-457200"/>
            <a:r>
              <a:rPr lang="en-US" sz="3200" dirty="0"/>
              <a:t>Pamphlets are handed to passengers as they board.</a:t>
            </a:r>
          </a:p>
          <a:p>
            <a:pPr marL="457200" indent="-457200"/>
            <a:r>
              <a:rPr lang="en-US" sz="3200" dirty="0"/>
              <a:t>An automated audio presentation</a:t>
            </a:r>
          </a:p>
          <a:p>
            <a:pPr marL="457200" indent="-457200"/>
            <a:r>
              <a:rPr lang="en-US" sz="3200" dirty="0"/>
              <a:t>An automated video presentation</a:t>
            </a:r>
          </a:p>
        </p:txBody>
      </p:sp>
      <p:pic>
        <p:nvPicPr>
          <p:cNvPr id="4099" name="Picture 6">
            <a:extLst>
              <a:ext uri="{FF2B5EF4-FFF2-40B4-BE49-F238E27FC236}">
                <a16:creationId xmlns:a16="http://schemas.microsoft.com/office/drawing/2014/main" id="{A7164C25-F92E-4FE0-A33C-32837DFA37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0427" y="230372"/>
            <a:ext cx="2571750" cy="137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D5F09402-CC80-4095-B1FF-E11C71556194}"/>
              </a:ext>
            </a:extLst>
          </p:cNvPr>
          <p:cNvSpPr/>
          <p:nvPr/>
        </p:nvSpPr>
        <p:spPr>
          <a:xfrm>
            <a:off x="0" y="6354763"/>
            <a:ext cx="12192000" cy="503237"/>
          </a:xfrm>
          <a:prstGeom prst="rect">
            <a:avLst/>
          </a:prstGeom>
          <a:solidFill>
            <a:srgbClr val="C3CFC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01" name="TextBox 4">
            <a:extLst>
              <a:ext uri="{FF2B5EF4-FFF2-40B4-BE49-F238E27FC236}">
                <a16:creationId xmlns:a16="http://schemas.microsoft.com/office/drawing/2014/main" id="{349D83B0-C909-4207-A228-AA3208D5AC67}"/>
              </a:ext>
            </a:extLst>
          </p:cNvPr>
          <p:cNvSpPr txBox="1">
            <a:spLocks noChangeArrowheads="1"/>
          </p:cNvSpPr>
          <p:nvPr/>
        </p:nvSpPr>
        <p:spPr bwMode="auto">
          <a:xfrm>
            <a:off x="3500438" y="6299200"/>
            <a:ext cx="519112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latin typeface="Gotham"/>
              </a:rPr>
              <a:t>PRESENTED BY THE BUS INDUSTRY SAFETY COUNCIL</a:t>
            </a:r>
            <a:br>
              <a:rPr lang="en-US" altLang="en-US" sz="1800">
                <a:latin typeface="Gotham"/>
              </a:rPr>
            </a:br>
            <a:r>
              <a:rPr lang="en-US" altLang="en-US" sz="1600">
                <a:latin typeface="Gotham"/>
              </a:rPr>
              <a:t>SPONSORED BY ABC COMPANIES</a:t>
            </a:r>
          </a:p>
        </p:txBody>
      </p:sp>
    </p:spTree>
    <p:extLst>
      <p:ext uri="{BB962C8B-B14F-4D97-AF65-F5344CB8AC3E}">
        <p14:creationId xmlns:p14="http://schemas.microsoft.com/office/powerpoint/2010/main" val="2422429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6">
            <a:extLst>
              <a:ext uri="{FF2B5EF4-FFF2-40B4-BE49-F238E27FC236}">
                <a16:creationId xmlns:a16="http://schemas.microsoft.com/office/drawing/2014/main" id="{A7164C25-F92E-4FE0-A33C-32837DFA37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427" y="230372"/>
            <a:ext cx="2571750" cy="137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D5F09402-CC80-4095-B1FF-E11C71556194}"/>
              </a:ext>
            </a:extLst>
          </p:cNvPr>
          <p:cNvSpPr/>
          <p:nvPr/>
        </p:nvSpPr>
        <p:spPr>
          <a:xfrm>
            <a:off x="0" y="6354763"/>
            <a:ext cx="12192000" cy="503237"/>
          </a:xfrm>
          <a:prstGeom prst="rect">
            <a:avLst/>
          </a:prstGeom>
          <a:solidFill>
            <a:srgbClr val="C3CFC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01" name="TextBox 4">
            <a:extLst>
              <a:ext uri="{FF2B5EF4-FFF2-40B4-BE49-F238E27FC236}">
                <a16:creationId xmlns:a16="http://schemas.microsoft.com/office/drawing/2014/main" id="{349D83B0-C909-4207-A228-AA3208D5AC67}"/>
              </a:ext>
            </a:extLst>
          </p:cNvPr>
          <p:cNvSpPr txBox="1">
            <a:spLocks noChangeArrowheads="1"/>
          </p:cNvSpPr>
          <p:nvPr/>
        </p:nvSpPr>
        <p:spPr bwMode="auto">
          <a:xfrm>
            <a:off x="3500438" y="6299200"/>
            <a:ext cx="519112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latin typeface="Gotham"/>
              </a:rPr>
              <a:t>PRESENTED BY THE BUS INDUSTRY SAFETY COUNCIL</a:t>
            </a:r>
            <a:br>
              <a:rPr lang="en-US" altLang="en-US" sz="1800">
                <a:latin typeface="Gotham"/>
              </a:rPr>
            </a:br>
            <a:r>
              <a:rPr lang="en-US" altLang="en-US" sz="1600">
                <a:latin typeface="Gotham"/>
              </a:rPr>
              <a:t>SPONSORED BY ABC COMPANIES</a:t>
            </a:r>
          </a:p>
        </p:txBody>
      </p:sp>
      <p:pic>
        <p:nvPicPr>
          <p:cNvPr id="2" name="Online Media 1" title="ABA's Motorcoach Passenger Safety Message">
            <a:hlinkClick r:id="" action="ppaction://media"/>
            <a:extLst>
              <a:ext uri="{FF2B5EF4-FFF2-40B4-BE49-F238E27FC236}">
                <a16:creationId xmlns:a16="http://schemas.microsoft.com/office/drawing/2014/main" id="{E3D40C3B-A3D7-45BC-A187-6CF064174B4C}"/>
              </a:ext>
            </a:extLst>
          </p:cNvPr>
          <p:cNvPicPr>
            <a:picLocks noRot="1" noChangeAspect="1"/>
          </p:cNvPicPr>
          <p:nvPr>
            <a:videoFile r:link="rId1"/>
          </p:nvPr>
        </p:nvPicPr>
        <p:blipFill>
          <a:blip r:embed="rId4"/>
          <a:stretch>
            <a:fillRect/>
          </a:stretch>
        </p:blipFill>
        <p:spPr>
          <a:xfrm>
            <a:off x="3500438" y="230372"/>
            <a:ext cx="7892728" cy="5915247"/>
          </a:xfrm>
          <a:prstGeom prst="rect">
            <a:avLst/>
          </a:prstGeom>
        </p:spPr>
      </p:pic>
    </p:spTree>
    <p:extLst>
      <p:ext uri="{BB962C8B-B14F-4D97-AF65-F5344CB8AC3E}">
        <p14:creationId xmlns:p14="http://schemas.microsoft.com/office/powerpoint/2010/main" val="411543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0D0443A7-12BC-4567-9B2B-1764AEFB797C}"/>
              </a:ext>
            </a:extLst>
          </p:cNvPr>
          <p:cNvSpPr>
            <a:spLocks noChangeArrowheads="1"/>
          </p:cNvSpPr>
          <p:nvPr/>
        </p:nvSpPr>
        <p:spPr bwMode="auto">
          <a:xfrm>
            <a:off x="127590" y="1533722"/>
            <a:ext cx="1206441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3200" b="1" u="sng" dirty="0">
                <a:solidFill>
                  <a:srgbClr val="0070C0"/>
                </a:solidFill>
              </a:rPr>
              <a:t>https://www.fmcsa.dot.gov/safety/passenger-safety/pre-trip-safety-information-motorcoach-passengershe Safety Briefing Information  </a:t>
            </a:r>
            <a:endParaRPr lang="en-US" sz="3200" u="sng" dirty="0">
              <a:solidFill>
                <a:srgbClr val="0070C0"/>
              </a:solidFill>
            </a:endParaRPr>
          </a:p>
        </p:txBody>
      </p:sp>
      <p:pic>
        <p:nvPicPr>
          <p:cNvPr id="4099" name="Picture 6">
            <a:extLst>
              <a:ext uri="{FF2B5EF4-FFF2-40B4-BE49-F238E27FC236}">
                <a16:creationId xmlns:a16="http://schemas.microsoft.com/office/drawing/2014/main" id="{A7164C25-F92E-4FE0-A33C-32837DFA37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0427" y="230372"/>
            <a:ext cx="2571750" cy="137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D5F09402-CC80-4095-B1FF-E11C71556194}"/>
              </a:ext>
            </a:extLst>
          </p:cNvPr>
          <p:cNvSpPr/>
          <p:nvPr/>
        </p:nvSpPr>
        <p:spPr>
          <a:xfrm>
            <a:off x="0" y="6354763"/>
            <a:ext cx="12192000" cy="503237"/>
          </a:xfrm>
          <a:prstGeom prst="rect">
            <a:avLst/>
          </a:prstGeom>
          <a:solidFill>
            <a:srgbClr val="C3CFC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01" name="TextBox 4">
            <a:extLst>
              <a:ext uri="{FF2B5EF4-FFF2-40B4-BE49-F238E27FC236}">
                <a16:creationId xmlns:a16="http://schemas.microsoft.com/office/drawing/2014/main" id="{349D83B0-C909-4207-A228-AA3208D5AC67}"/>
              </a:ext>
            </a:extLst>
          </p:cNvPr>
          <p:cNvSpPr txBox="1">
            <a:spLocks noChangeArrowheads="1"/>
          </p:cNvSpPr>
          <p:nvPr/>
        </p:nvSpPr>
        <p:spPr bwMode="auto">
          <a:xfrm>
            <a:off x="3500438" y="6299200"/>
            <a:ext cx="519112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latin typeface="Gotham"/>
              </a:rPr>
              <a:t>PRESENTED BY THE BUS INDUSTRY SAFETY COUNCIL</a:t>
            </a:r>
            <a:br>
              <a:rPr lang="en-US" altLang="en-US" sz="1800">
                <a:latin typeface="Gotham"/>
              </a:rPr>
            </a:br>
            <a:r>
              <a:rPr lang="en-US" altLang="en-US" sz="1600">
                <a:latin typeface="Gotham"/>
              </a:rPr>
              <a:t>SPONSORED BY ABC COMPANIES</a:t>
            </a:r>
          </a:p>
        </p:txBody>
      </p:sp>
      <p:pic>
        <p:nvPicPr>
          <p:cNvPr id="2" name="Picture 1">
            <a:extLst>
              <a:ext uri="{FF2B5EF4-FFF2-40B4-BE49-F238E27FC236}">
                <a16:creationId xmlns:a16="http://schemas.microsoft.com/office/drawing/2014/main" id="{C4C6015C-C307-4B11-B108-17CC7394AC44}"/>
              </a:ext>
            </a:extLst>
          </p:cNvPr>
          <p:cNvPicPr>
            <a:picLocks noChangeAspect="1"/>
          </p:cNvPicPr>
          <p:nvPr/>
        </p:nvPicPr>
        <p:blipFill rotWithShape="1">
          <a:blip r:embed="rId3"/>
          <a:srcRect l="17617" t="8992" r="33023" b="31783"/>
          <a:stretch/>
        </p:blipFill>
        <p:spPr>
          <a:xfrm>
            <a:off x="3500439" y="2488448"/>
            <a:ext cx="5728622" cy="3866315"/>
          </a:xfrm>
          <a:prstGeom prst="rect">
            <a:avLst/>
          </a:prstGeom>
        </p:spPr>
      </p:pic>
    </p:spTree>
    <p:extLst>
      <p:ext uri="{BB962C8B-B14F-4D97-AF65-F5344CB8AC3E}">
        <p14:creationId xmlns:p14="http://schemas.microsoft.com/office/powerpoint/2010/main" val="1510846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F09402-CC80-4095-B1FF-E11C71556194}"/>
              </a:ext>
            </a:extLst>
          </p:cNvPr>
          <p:cNvSpPr/>
          <p:nvPr/>
        </p:nvSpPr>
        <p:spPr>
          <a:xfrm>
            <a:off x="0" y="6354763"/>
            <a:ext cx="12192000" cy="503237"/>
          </a:xfrm>
          <a:prstGeom prst="rect">
            <a:avLst/>
          </a:prstGeom>
          <a:solidFill>
            <a:srgbClr val="C3CFC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01" name="TextBox 4">
            <a:extLst>
              <a:ext uri="{FF2B5EF4-FFF2-40B4-BE49-F238E27FC236}">
                <a16:creationId xmlns:a16="http://schemas.microsoft.com/office/drawing/2014/main" id="{349D83B0-C909-4207-A228-AA3208D5AC67}"/>
              </a:ext>
            </a:extLst>
          </p:cNvPr>
          <p:cNvSpPr txBox="1">
            <a:spLocks noChangeArrowheads="1"/>
          </p:cNvSpPr>
          <p:nvPr/>
        </p:nvSpPr>
        <p:spPr bwMode="auto">
          <a:xfrm>
            <a:off x="3500438" y="6299200"/>
            <a:ext cx="519112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latin typeface="Gotham"/>
              </a:rPr>
              <a:t>PRESENTED BY THE BUS INDUSTRY SAFETY COUNCIL</a:t>
            </a:r>
            <a:br>
              <a:rPr lang="en-US" altLang="en-US" sz="1800">
                <a:latin typeface="Gotham"/>
              </a:rPr>
            </a:br>
            <a:r>
              <a:rPr lang="en-US" altLang="en-US" sz="1600">
                <a:latin typeface="Gotham"/>
              </a:rPr>
              <a:t>SPONSORED BY ABC COMPANIES</a:t>
            </a:r>
          </a:p>
        </p:txBody>
      </p:sp>
      <p:pic>
        <p:nvPicPr>
          <p:cNvPr id="2" name="Picture 1">
            <a:extLst>
              <a:ext uri="{FF2B5EF4-FFF2-40B4-BE49-F238E27FC236}">
                <a16:creationId xmlns:a16="http://schemas.microsoft.com/office/drawing/2014/main" id="{421F19ED-4445-4E66-88F4-C481ECFFCEF9}"/>
              </a:ext>
            </a:extLst>
          </p:cNvPr>
          <p:cNvPicPr>
            <a:picLocks noChangeAspect="1"/>
          </p:cNvPicPr>
          <p:nvPr/>
        </p:nvPicPr>
        <p:blipFill rotWithShape="1">
          <a:blip r:embed="rId2"/>
          <a:srcRect l="12645" t="27907" r="10318" b="25426"/>
          <a:stretch/>
        </p:blipFill>
        <p:spPr>
          <a:xfrm>
            <a:off x="120502" y="720688"/>
            <a:ext cx="11950996" cy="4933508"/>
          </a:xfrm>
          <a:prstGeom prst="rect">
            <a:avLst/>
          </a:prstGeom>
        </p:spPr>
      </p:pic>
    </p:spTree>
    <p:extLst>
      <p:ext uri="{BB962C8B-B14F-4D97-AF65-F5344CB8AC3E}">
        <p14:creationId xmlns:p14="http://schemas.microsoft.com/office/powerpoint/2010/main" val="22308338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403</Words>
  <Application>Microsoft Office PowerPoint</Application>
  <PresentationFormat>Widescreen</PresentationFormat>
  <Paragraphs>67</Paragraphs>
  <Slides>10</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Gotham</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Brandon Buchanan</dc:creator>
  <cp:lastModifiedBy>Brandon Buchanan</cp:lastModifiedBy>
  <cp:revision>9</cp:revision>
  <dcterms:created xsi:type="dcterms:W3CDTF">2019-10-15T12:26:31Z</dcterms:created>
  <dcterms:modified xsi:type="dcterms:W3CDTF">2021-10-25T16:26:23Z</dcterms:modified>
</cp:coreProperties>
</file>